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450" r:id="rId2"/>
    <p:sldId id="257" r:id="rId3"/>
    <p:sldId id="259" r:id="rId4"/>
    <p:sldId id="260" r:id="rId5"/>
    <p:sldId id="261" r:id="rId6"/>
    <p:sldId id="263" r:id="rId7"/>
    <p:sldId id="262" r:id="rId8"/>
    <p:sldId id="264" r:id="rId9"/>
    <p:sldId id="265" r:id="rId10"/>
    <p:sldId id="266" r:id="rId11"/>
    <p:sldId id="267" r:id="rId12"/>
    <p:sldId id="277" r:id="rId13"/>
    <p:sldId id="268" r:id="rId14"/>
    <p:sldId id="314" r:id="rId15"/>
    <p:sldId id="269" r:id="rId16"/>
    <p:sldId id="278" r:id="rId17"/>
    <p:sldId id="270" r:id="rId18"/>
    <p:sldId id="315" r:id="rId19"/>
    <p:sldId id="271" r:id="rId20"/>
    <p:sldId id="276" r:id="rId21"/>
    <p:sldId id="272" r:id="rId22"/>
    <p:sldId id="316" r:id="rId23"/>
    <p:sldId id="273" r:id="rId24"/>
    <p:sldId id="274" r:id="rId25"/>
    <p:sldId id="275" r:id="rId26"/>
    <p:sldId id="317" r:id="rId27"/>
    <p:sldId id="303" r:id="rId28"/>
    <p:sldId id="279" r:id="rId29"/>
    <p:sldId id="280" r:id="rId30"/>
    <p:sldId id="282" r:id="rId31"/>
    <p:sldId id="281" r:id="rId32"/>
    <p:sldId id="318" r:id="rId33"/>
    <p:sldId id="283" r:id="rId34"/>
    <p:sldId id="285" r:id="rId35"/>
    <p:sldId id="286" r:id="rId36"/>
    <p:sldId id="319" r:id="rId37"/>
    <p:sldId id="287" r:id="rId38"/>
    <p:sldId id="293" r:id="rId39"/>
    <p:sldId id="320" r:id="rId40"/>
    <p:sldId id="288" r:id="rId41"/>
    <p:sldId id="289" r:id="rId42"/>
    <p:sldId id="290" r:id="rId43"/>
    <p:sldId id="321" r:id="rId44"/>
    <p:sldId id="304" r:id="rId45"/>
    <p:sldId id="291" r:id="rId46"/>
    <p:sldId id="292" r:id="rId47"/>
    <p:sldId id="294" r:id="rId48"/>
    <p:sldId id="295" r:id="rId49"/>
    <p:sldId id="297" r:id="rId50"/>
    <p:sldId id="298" r:id="rId51"/>
    <p:sldId id="300" r:id="rId52"/>
    <p:sldId id="302" r:id="rId53"/>
    <p:sldId id="305" r:id="rId54"/>
    <p:sldId id="306" r:id="rId55"/>
    <p:sldId id="307" r:id="rId56"/>
    <p:sldId id="308" r:id="rId57"/>
    <p:sldId id="309" r:id="rId58"/>
    <p:sldId id="310" r:id="rId59"/>
    <p:sldId id="311" r:id="rId60"/>
    <p:sldId id="312" r:id="rId61"/>
    <p:sldId id="313"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0D137-6301-4A9A-88B9-F5A0FB2BCE53}" v="108" dt="2026-02-11T07:58:11.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514" autoAdjust="0"/>
  </p:normalViewPr>
  <p:slideViewPr>
    <p:cSldViewPr snapToGrid="0">
      <p:cViewPr>
        <p:scale>
          <a:sx n="75" d="100"/>
          <a:sy n="75" d="100"/>
        </p:scale>
        <p:origin x="902" y="341"/>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CARRERE" userId="69fffeb2-d65e-4acb-b3d7-1471ab5d75fc" providerId="ADAL" clId="{32F313EB-603B-4824-9EEF-FD6B7AD78149}"/>
    <pc:docChg chg="undo custSel addSld delSld modSld sldOrd">
      <pc:chgData name="Nicolas CARRERE" userId="69fffeb2-d65e-4acb-b3d7-1471ab5d75fc" providerId="ADAL" clId="{32F313EB-603B-4824-9EEF-FD6B7AD78149}" dt="2026-02-11T12:49:17.159" v="1148" actId="207"/>
      <pc:docMkLst>
        <pc:docMk/>
      </pc:docMkLst>
      <pc:sldChg chg="modSp mod">
        <pc:chgData name="Nicolas CARRERE" userId="69fffeb2-d65e-4acb-b3d7-1471ab5d75fc" providerId="ADAL" clId="{32F313EB-603B-4824-9EEF-FD6B7AD78149}" dt="2026-02-11T12:49:17.159" v="1148" actId="207"/>
        <pc:sldMkLst>
          <pc:docMk/>
          <pc:sldMk cId="4095846517" sldId="271"/>
        </pc:sldMkLst>
        <pc:spChg chg="mod">
          <ac:chgData name="Nicolas CARRERE" userId="69fffeb2-d65e-4acb-b3d7-1471ab5d75fc" providerId="ADAL" clId="{32F313EB-603B-4824-9EEF-FD6B7AD78149}" dt="2026-02-11T12:49:17.159" v="1148" actId="207"/>
          <ac:spMkLst>
            <pc:docMk/>
            <pc:sldMk cId="4095846517" sldId="271"/>
            <ac:spMk id="4" creationId="{342D560F-0FA9-FABF-0E3D-B8F385A1B7A8}"/>
          </ac:spMkLst>
        </pc:spChg>
      </pc:sldChg>
      <pc:sldChg chg="addSp delSp modSp add mod ord">
        <pc:chgData name="Nicolas CARRERE" userId="69fffeb2-d65e-4acb-b3d7-1471ab5d75fc" providerId="ADAL" clId="{32F313EB-603B-4824-9EEF-FD6B7AD78149}" dt="2026-02-03T14:06:10.592" v="29" actId="14100"/>
        <pc:sldMkLst>
          <pc:docMk/>
          <pc:sldMk cId="4052308462" sldId="285"/>
        </pc:sldMkLst>
        <pc:spChg chg="mod">
          <ac:chgData name="Nicolas CARRERE" userId="69fffeb2-d65e-4acb-b3d7-1471ab5d75fc" providerId="ADAL" clId="{32F313EB-603B-4824-9EEF-FD6B7AD78149}" dt="2026-02-03T14:06:10.592" v="29" actId="14100"/>
          <ac:spMkLst>
            <pc:docMk/>
            <pc:sldMk cId="4052308462" sldId="285"/>
            <ac:spMk id="2" creationId="{11450CDA-F65E-CABC-8F66-E3B0D267FCB5}"/>
          </ac:spMkLst>
        </pc:spChg>
        <pc:picChg chg="add mod">
          <ac:chgData name="Nicolas CARRERE" userId="69fffeb2-d65e-4acb-b3d7-1471ab5d75fc" providerId="ADAL" clId="{32F313EB-603B-4824-9EEF-FD6B7AD78149}" dt="2026-02-03T14:05:43.965" v="9" actId="1076"/>
          <ac:picMkLst>
            <pc:docMk/>
            <pc:sldMk cId="4052308462" sldId="285"/>
            <ac:picMk id="7" creationId="{1068721D-F5B8-C248-7E31-9B34BFFBC4F5}"/>
          </ac:picMkLst>
        </pc:picChg>
      </pc:sldChg>
      <pc:sldChg chg="addSp delSp modSp add mod ord">
        <pc:chgData name="Nicolas CARRERE" userId="69fffeb2-d65e-4acb-b3d7-1471ab5d75fc" providerId="ADAL" clId="{32F313EB-603B-4824-9EEF-FD6B7AD78149}" dt="2026-02-03T14:17:10.170" v="167" actId="20577"/>
        <pc:sldMkLst>
          <pc:docMk/>
          <pc:sldMk cId="1064243642" sldId="286"/>
        </pc:sldMkLst>
        <pc:spChg chg="mod">
          <ac:chgData name="Nicolas CARRERE" userId="69fffeb2-d65e-4acb-b3d7-1471ab5d75fc" providerId="ADAL" clId="{32F313EB-603B-4824-9EEF-FD6B7AD78149}" dt="2026-02-03T14:17:10.170" v="167" actId="20577"/>
          <ac:spMkLst>
            <pc:docMk/>
            <pc:sldMk cId="1064243642" sldId="286"/>
            <ac:spMk id="2" creationId="{6E7AFA92-0060-0928-5BF3-9FA59AEBB33E}"/>
          </ac:spMkLst>
        </pc:spChg>
        <pc:spChg chg="mod">
          <ac:chgData name="Nicolas CARRERE" userId="69fffeb2-d65e-4acb-b3d7-1471ab5d75fc" providerId="ADAL" clId="{32F313EB-603B-4824-9EEF-FD6B7AD78149}" dt="2026-02-03T14:06:59.638" v="42" actId="255"/>
          <ac:spMkLst>
            <pc:docMk/>
            <pc:sldMk cId="1064243642" sldId="286"/>
            <ac:spMk id="3" creationId="{99355894-5BE0-4405-47D5-2464545965E0}"/>
          </ac:spMkLst>
        </pc:spChg>
        <pc:picChg chg="add mod">
          <ac:chgData name="Nicolas CARRERE" userId="69fffeb2-d65e-4acb-b3d7-1471ab5d75fc" providerId="ADAL" clId="{32F313EB-603B-4824-9EEF-FD6B7AD78149}" dt="2026-02-03T14:07:44.303" v="48" actId="1076"/>
          <ac:picMkLst>
            <pc:docMk/>
            <pc:sldMk cId="1064243642" sldId="286"/>
            <ac:picMk id="6" creationId="{C81B9E6E-2834-4D08-0885-31AB1F0B039A}"/>
          </ac:picMkLst>
        </pc:picChg>
        <pc:picChg chg="add mod">
          <ac:chgData name="Nicolas CARRERE" userId="69fffeb2-d65e-4acb-b3d7-1471ab5d75fc" providerId="ADAL" clId="{32F313EB-603B-4824-9EEF-FD6B7AD78149}" dt="2026-02-03T14:09:25.758" v="55" actId="14100"/>
          <ac:picMkLst>
            <pc:docMk/>
            <pc:sldMk cId="1064243642" sldId="286"/>
            <ac:picMk id="9" creationId="{C8220309-F573-9222-372E-1719544B1998}"/>
          </ac:picMkLst>
        </pc:picChg>
      </pc:sldChg>
      <pc:sldChg chg="addSp delSp modSp new mod setBg">
        <pc:chgData name="Nicolas CARRERE" userId="69fffeb2-d65e-4acb-b3d7-1471ab5d75fc" providerId="ADAL" clId="{32F313EB-603B-4824-9EEF-FD6B7AD78149}" dt="2026-02-03T14:30:49.311" v="261" actId="1076"/>
        <pc:sldMkLst>
          <pc:docMk/>
          <pc:sldMk cId="1289163612" sldId="287"/>
        </pc:sldMkLst>
        <pc:spChg chg="mod">
          <ac:chgData name="Nicolas CARRERE" userId="69fffeb2-d65e-4acb-b3d7-1471ab5d75fc" providerId="ADAL" clId="{32F313EB-603B-4824-9EEF-FD6B7AD78149}" dt="2026-02-03T14:30:33.394" v="259" actId="26606"/>
          <ac:spMkLst>
            <pc:docMk/>
            <pc:sldMk cId="1289163612" sldId="287"/>
            <ac:spMk id="2" creationId="{5F76A558-072A-DA7A-A0AE-E0E5BA9F6FAA}"/>
          </ac:spMkLst>
        </pc:spChg>
        <pc:spChg chg="add mod">
          <ac:chgData name="Nicolas CARRERE" userId="69fffeb2-d65e-4acb-b3d7-1471ab5d75fc" providerId="ADAL" clId="{32F313EB-603B-4824-9EEF-FD6B7AD78149}" dt="2026-02-03T14:30:49.311" v="261" actId="1076"/>
          <ac:spMkLst>
            <pc:docMk/>
            <pc:sldMk cId="1289163612" sldId="287"/>
            <ac:spMk id="4" creationId="{5F411B47-E246-0962-8394-55957B66CA9E}"/>
          </ac:spMkLst>
        </pc:spChg>
        <pc:spChg chg="add">
          <ac:chgData name="Nicolas CARRERE" userId="69fffeb2-d65e-4acb-b3d7-1471ab5d75fc" providerId="ADAL" clId="{32F313EB-603B-4824-9EEF-FD6B7AD78149}" dt="2026-02-03T14:30:33.394" v="259" actId="26606"/>
          <ac:spMkLst>
            <pc:docMk/>
            <pc:sldMk cId="1289163612" sldId="287"/>
            <ac:spMk id="10" creationId="{B50AB553-2A96-4A92-96F2-93548E096954}"/>
          </ac:spMkLst>
        </pc:spChg>
        <pc:graphicFrameChg chg="add">
          <ac:chgData name="Nicolas CARRERE" userId="69fffeb2-d65e-4acb-b3d7-1471ab5d75fc" providerId="ADAL" clId="{32F313EB-603B-4824-9EEF-FD6B7AD78149}" dt="2026-02-03T14:30:33.394" v="259" actId="26606"/>
          <ac:graphicFrameMkLst>
            <pc:docMk/>
            <pc:sldMk cId="1289163612" sldId="287"/>
            <ac:graphicFrameMk id="5" creationId="{46D2368A-47EC-8432-3D85-AAC36A1E7AA1}"/>
          </ac:graphicFrameMkLst>
        </pc:graphicFrameChg>
        <pc:picChg chg="add">
          <ac:chgData name="Nicolas CARRERE" userId="69fffeb2-d65e-4acb-b3d7-1471ab5d75fc" providerId="ADAL" clId="{32F313EB-603B-4824-9EEF-FD6B7AD78149}" dt="2026-02-03T14:30:33.394" v="259" actId="26606"/>
          <ac:picMkLst>
            <pc:docMk/>
            <pc:sldMk cId="1289163612" sldId="287"/>
            <ac:picMk id="6" creationId="{6745F9B2-8D36-12B7-EEDB-D1D67EFBB8B2}"/>
          </ac:picMkLst>
        </pc:picChg>
      </pc:sldChg>
      <pc:sldChg chg="addSp delSp modSp new mod setBg">
        <pc:chgData name="Nicolas CARRERE" userId="69fffeb2-d65e-4acb-b3d7-1471ab5d75fc" providerId="ADAL" clId="{32F313EB-603B-4824-9EEF-FD6B7AD78149}" dt="2026-02-03T14:16:54.312" v="150" actId="1076"/>
        <pc:sldMkLst>
          <pc:docMk/>
          <pc:sldMk cId="854994359" sldId="288"/>
        </pc:sldMkLst>
        <pc:spChg chg="mod">
          <ac:chgData name="Nicolas CARRERE" userId="69fffeb2-d65e-4acb-b3d7-1471ab5d75fc" providerId="ADAL" clId="{32F313EB-603B-4824-9EEF-FD6B7AD78149}" dt="2026-02-03T14:11:06.584" v="113" actId="26606"/>
          <ac:spMkLst>
            <pc:docMk/>
            <pc:sldMk cId="854994359" sldId="288"/>
            <ac:spMk id="2" creationId="{91C95506-058E-7660-2257-6E40D8CF00BB}"/>
          </ac:spMkLst>
        </pc:spChg>
        <pc:spChg chg="add mod">
          <ac:chgData name="Nicolas CARRERE" userId="69fffeb2-d65e-4acb-b3d7-1471ab5d75fc" providerId="ADAL" clId="{32F313EB-603B-4824-9EEF-FD6B7AD78149}" dt="2026-02-03T14:16:54.312" v="150" actId="1076"/>
          <ac:spMkLst>
            <pc:docMk/>
            <pc:sldMk cId="854994359" sldId="288"/>
            <ac:spMk id="4" creationId="{4A4ABC9B-07F6-A331-EAAE-32A25171CA40}"/>
          </ac:spMkLst>
        </pc:spChg>
        <pc:spChg chg="add">
          <ac:chgData name="Nicolas CARRERE" userId="69fffeb2-d65e-4acb-b3d7-1471ab5d75fc" providerId="ADAL" clId="{32F313EB-603B-4824-9EEF-FD6B7AD78149}" dt="2026-02-03T14:11:14.216" v="115" actId="26606"/>
          <ac:spMkLst>
            <pc:docMk/>
            <pc:sldMk cId="854994359" sldId="288"/>
            <ac:spMk id="15" creationId="{B50AB553-2A96-4A92-96F2-93548E096954}"/>
          </ac:spMkLst>
        </pc:spChg>
        <pc:graphicFrameChg chg="add mod modGraphic">
          <ac:chgData name="Nicolas CARRERE" userId="69fffeb2-d65e-4acb-b3d7-1471ab5d75fc" providerId="ADAL" clId="{32F313EB-603B-4824-9EEF-FD6B7AD78149}" dt="2026-02-03T14:11:14.216" v="115" actId="26606"/>
          <ac:graphicFrameMkLst>
            <pc:docMk/>
            <pc:sldMk cId="854994359" sldId="288"/>
            <ac:graphicFrameMk id="5" creationId="{2126843E-4F13-B8D4-B944-B578149250FE}"/>
          </ac:graphicFrameMkLst>
        </pc:graphicFrameChg>
        <pc:picChg chg="add mod">
          <ac:chgData name="Nicolas CARRERE" userId="69fffeb2-d65e-4acb-b3d7-1471ab5d75fc" providerId="ADAL" clId="{32F313EB-603B-4824-9EEF-FD6B7AD78149}" dt="2026-02-03T14:11:14.216" v="115" actId="26606"/>
          <ac:picMkLst>
            <pc:docMk/>
            <pc:sldMk cId="854994359" sldId="288"/>
            <ac:picMk id="6" creationId="{8C0A859F-7C39-DEA4-A66C-1A3687254AA7}"/>
          </ac:picMkLst>
        </pc:picChg>
      </pc:sldChg>
      <pc:sldChg chg="addSp delSp modSp add mod ord">
        <pc:chgData name="Nicolas CARRERE" userId="69fffeb2-d65e-4acb-b3d7-1471ab5d75fc" providerId="ADAL" clId="{32F313EB-603B-4824-9EEF-FD6B7AD78149}" dt="2026-02-03T14:15:55.887" v="141" actId="14100"/>
        <pc:sldMkLst>
          <pc:docMk/>
          <pc:sldMk cId="2553085232" sldId="289"/>
        </pc:sldMkLst>
        <pc:spChg chg="mod">
          <ac:chgData name="Nicolas CARRERE" userId="69fffeb2-d65e-4acb-b3d7-1471ab5d75fc" providerId="ADAL" clId="{32F313EB-603B-4824-9EEF-FD6B7AD78149}" dt="2026-02-03T14:15:20.629" v="132" actId="5793"/>
          <ac:spMkLst>
            <pc:docMk/>
            <pc:sldMk cId="2553085232" sldId="289"/>
            <ac:spMk id="2" creationId="{5DB3DF99-2748-A4AD-8F39-02CBFBAFF3D0}"/>
          </ac:spMkLst>
        </pc:spChg>
        <pc:picChg chg="add mod">
          <ac:chgData name="Nicolas CARRERE" userId="69fffeb2-d65e-4acb-b3d7-1471ab5d75fc" providerId="ADAL" clId="{32F313EB-603B-4824-9EEF-FD6B7AD78149}" dt="2026-02-03T14:15:55.887" v="141" actId="14100"/>
          <ac:picMkLst>
            <pc:docMk/>
            <pc:sldMk cId="2553085232" sldId="289"/>
            <ac:picMk id="6" creationId="{7B052BE5-D306-18FB-853B-C8CB21EDF952}"/>
          </ac:picMkLst>
        </pc:picChg>
      </pc:sldChg>
      <pc:sldChg chg="addSp delSp modSp add mod ord">
        <pc:chgData name="Nicolas CARRERE" userId="69fffeb2-d65e-4acb-b3d7-1471ab5d75fc" providerId="ADAL" clId="{32F313EB-603B-4824-9EEF-FD6B7AD78149}" dt="2026-02-03T14:26:02.237" v="190" actId="1076"/>
        <pc:sldMkLst>
          <pc:docMk/>
          <pc:sldMk cId="3337185890" sldId="290"/>
        </pc:sldMkLst>
        <pc:spChg chg="mod">
          <ac:chgData name="Nicolas CARRERE" userId="69fffeb2-d65e-4acb-b3d7-1471ab5d75fc" providerId="ADAL" clId="{32F313EB-603B-4824-9EEF-FD6B7AD78149}" dt="2026-02-03T14:17:18.208" v="173" actId="20577"/>
          <ac:spMkLst>
            <pc:docMk/>
            <pc:sldMk cId="3337185890" sldId="290"/>
            <ac:spMk id="2" creationId="{520EC7B4-5356-33CE-22E4-F3C4AC8E5B0E}"/>
          </ac:spMkLst>
        </pc:spChg>
        <pc:spChg chg="mod">
          <ac:chgData name="Nicolas CARRERE" userId="69fffeb2-d65e-4acb-b3d7-1471ab5d75fc" providerId="ADAL" clId="{32F313EB-603B-4824-9EEF-FD6B7AD78149}" dt="2026-02-03T14:17:55.168" v="183" actId="255"/>
          <ac:spMkLst>
            <pc:docMk/>
            <pc:sldMk cId="3337185890" sldId="290"/>
            <ac:spMk id="3" creationId="{ADBE554C-2831-3BA2-D519-F300178D37D0}"/>
          </ac:spMkLst>
        </pc:spChg>
        <pc:picChg chg="add mod">
          <ac:chgData name="Nicolas CARRERE" userId="69fffeb2-d65e-4acb-b3d7-1471ab5d75fc" providerId="ADAL" clId="{32F313EB-603B-4824-9EEF-FD6B7AD78149}" dt="2026-02-03T14:26:02.237" v="190" actId="1076"/>
          <ac:picMkLst>
            <pc:docMk/>
            <pc:sldMk cId="3337185890" sldId="290"/>
            <ac:picMk id="5" creationId="{34B44C4C-CB07-C491-93AB-F877CE966ACE}"/>
          </ac:picMkLst>
        </pc:picChg>
      </pc:sldChg>
      <pc:sldChg chg="addSp delSp modSp new mod modClrScheme chgLayout">
        <pc:chgData name="Nicolas CARRERE" userId="69fffeb2-d65e-4acb-b3d7-1471ab5d75fc" providerId="ADAL" clId="{32F313EB-603B-4824-9EEF-FD6B7AD78149}" dt="2026-02-03T14:26:53.420" v="193"/>
        <pc:sldMkLst>
          <pc:docMk/>
          <pc:sldMk cId="3113766726" sldId="291"/>
        </pc:sldMkLst>
        <pc:spChg chg="add mod ord">
          <ac:chgData name="Nicolas CARRERE" userId="69fffeb2-d65e-4acb-b3d7-1471ab5d75fc" providerId="ADAL" clId="{32F313EB-603B-4824-9EEF-FD6B7AD78149}" dt="2026-02-03T14:26:53.420" v="193"/>
          <ac:spMkLst>
            <pc:docMk/>
            <pc:sldMk cId="3113766726" sldId="291"/>
            <ac:spMk id="4" creationId="{20656395-749B-C644-4D71-A5BAAAF024E0}"/>
          </ac:spMkLst>
        </pc:spChg>
        <pc:spChg chg="add mod ord">
          <ac:chgData name="Nicolas CARRERE" userId="69fffeb2-d65e-4acb-b3d7-1471ab5d75fc" providerId="ADAL" clId="{32F313EB-603B-4824-9EEF-FD6B7AD78149}" dt="2026-02-03T14:26:51.781" v="192" actId="700"/>
          <ac:spMkLst>
            <pc:docMk/>
            <pc:sldMk cId="3113766726" sldId="291"/>
            <ac:spMk id="5" creationId="{78D31537-3F6B-B0BB-6F0D-9BDB9FAA9A1E}"/>
          </ac:spMkLst>
        </pc:spChg>
      </pc:sldChg>
      <pc:sldChg chg="addSp delSp modSp new mod setBg modClrScheme chgLayout">
        <pc:chgData name="Nicolas CARRERE" userId="69fffeb2-d65e-4acb-b3d7-1471ab5d75fc" providerId="ADAL" clId="{32F313EB-603B-4824-9EEF-FD6B7AD78149}" dt="2026-02-03T14:30:56.303" v="262" actId="1076"/>
        <pc:sldMkLst>
          <pc:docMk/>
          <pc:sldMk cId="2605272942" sldId="292"/>
        </pc:sldMkLst>
        <pc:spChg chg="add mod ord">
          <ac:chgData name="Nicolas CARRERE" userId="69fffeb2-d65e-4acb-b3d7-1471ab5d75fc" providerId="ADAL" clId="{32F313EB-603B-4824-9EEF-FD6B7AD78149}" dt="2026-02-03T14:29:21.474" v="223" actId="26606"/>
          <ac:spMkLst>
            <pc:docMk/>
            <pc:sldMk cId="2605272942" sldId="292"/>
            <ac:spMk id="4" creationId="{B91815AB-5246-FDEF-AC09-AC331586ADA2}"/>
          </ac:spMkLst>
        </pc:spChg>
        <pc:spChg chg="add mod">
          <ac:chgData name="Nicolas CARRERE" userId="69fffeb2-d65e-4acb-b3d7-1471ab5d75fc" providerId="ADAL" clId="{32F313EB-603B-4824-9EEF-FD6B7AD78149}" dt="2026-02-03T14:30:56.303" v="262" actId="1076"/>
          <ac:spMkLst>
            <pc:docMk/>
            <pc:sldMk cId="2605272942" sldId="292"/>
            <ac:spMk id="6" creationId="{97262255-63C3-EA11-3DC6-DCAE43E2B798}"/>
          </ac:spMkLst>
        </pc:spChg>
        <pc:spChg chg="add">
          <ac:chgData name="Nicolas CARRERE" userId="69fffeb2-d65e-4acb-b3d7-1471ab5d75fc" providerId="ADAL" clId="{32F313EB-603B-4824-9EEF-FD6B7AD78149}" dt="2026-02-03T14:29:21.474" v="223" actId="26606"/>
          <ac:spMkLst>
            <pc:docMk/>
            <pc:sldMk cId="2605272942" sldId="292"/>
            <ac:spMk id="11" creationId="{BACC6370-2D7E-4714-9D71-7542949D7D5D}"/>
          </ac:spMkLst>
        </pc:spChg>
        <pc:spChg chg="add">
          <ac:chgData name="Nicolas CARRERE" userId="69fffeb2-d65e-4acb-b3d7-1471ab5d75fc" providerId="ADAL" clId="{32F313EB-603B-4824-9EEF-FD6B7AD78149}" dt="2026-02-03T14:29:21.474" v="223" actId="26606"/>
          <ac:spMkLst>
            <pc:docMk/>
            <pc:sldMk cId="2605272942" sldId="292"/>
            <ac:spMk id="13" creationId="{F68B3F68-107C-434F-AA38-110D5EA91B85}"/>
          </ac:spMkLst>
        </pc:spChg>
        <pc:spChg chg="add">
          <ac:chgData name="Nicolas CARRERE" userId="69fffeb2-d65e-4acb-b3d7-1471ab5d75fc" providerId="ADAL" clId="{32F313EB-603B-4824-9EEF-FD6B7AD78149}" dt="2026-02-03T14:29:21.474" v="223" actId="26606"/>
          <ac:spMkLst>
            <pc:docMk/>
            <pc:sldMk cId="2605272942" sldId="292"/>
            <ac:spMk id="15" creationId="{AAD0DBB9-1A4B-4391-81D4-CB19F9AB918A}"/>
          </ac:spMkLst>
        </pc:spChg>
        <pc:spChg chg="add">
          <ac:chgData name="Nicolas CARRERE" userId="69fffeb2-d65e-4acb-b3d7-1471ab5d75fc" providerId="ADAL" clId="{32F313EB-603B-4824-9EEF-FD6B7AD78149}" dt="2026-02-03T14:29:21.474" v="223" actId="26606"/>
          <ac:spMkLst>
            <pc:docMk/>
            <pc:sldMk cId="2605272942" sldId="292"/>
            <ac:spMk id="17" creationId="{063BBA22-50EA-4C4D-BE05-F1CE4E63AA56}"/>
          </ac:spMkLst>
        </pc:spChg>
        <pc:graphicFrameChg chg="add">
          <ac:chgData name="Nicolas CARRERE" userId="69fffeb2-d65e-4acb-b3d7-1471ab5d75fc" providerId="ADAL" clId="{32F313EB-603B-4824-9EEF-FD6B7AD78149}" dt="2026-02-03T14:29:21.474" v="223" actId="26606"/>
          <ac:graphicFrameMkLst>
            <pc:docMk/>
            <pc:sldMk cId="2605272942" sldId="292"/>
            <ac:graphicFrameMk id="7" creationId="{F4202408-B056-CAD5-9A76-F5D729C17DF6}"/>
          </ac:graphicFrameMkLst>
        </pc:graphicFrameChg>
      </pc:sldChg>
      <pc:sldChg chg="addSp delSp modSp add mod ord">
        <pc:chgData name="Nicolas CARRERE" userId="69fffeb2-d65e-4acb-b3d7-1471ab5d75fc" providerId="ADAL" clId="{32F313EB-603B-4824-9EEF-FD6B7AD78149}" dt="2026-02-03T14:36:03.094" v="304" actId="14826"/>
        <pc:sldMkLst>
          <pc:docMk/>
          <pc:sldMk cId="749787153" sldId="293"/>
        </pc:sldMkLst>
        <pc:spChg chg="mod">
          <ac:chgData name="Nicolas CARRERE" userId="69fffeb2-d65e-4acb-b3d7-1471ab5d75fc" providerId="ADAL" clId="{32F313EB-603B-4824-9EEF-FD6B7AD78149}" dt="2026-02-03T14:32:40.286" v="295" actId="20577"/>
          <ac:spMkLst>
            <pc:docMk/>
            <pc:sldMk cId="749787153" sldId="293"/>
            <ac:spMk id="2" creationId="{86BBFA6F-1BBD-1BCA-C4FD-428098117451}"/>
          </ac:spMkLst>
        </pc:spChg>
        <pc:spChg chg="mod">
          <ac:chgData name="Nicolas CARRERE" userId="69fffeb2-d65e-4acb-b3d7-1471ab5d75fc" providerId="ADAL" clId="{32F313EB-603B-4824-9EEF-FD6B7AD78149}" dt="2026-02-03T14:31:53.124" v="273" actId="255"/>
          <ac:spMkLst>
            <pc:docMk/>
            <pc:sldMk cId="749787153" sldId="293"/>
            <ac:spMk id="3" creationId="{CD31EE3E-B9FE-AB4A-DFB9-E854FE5A8258}"/>
          </ac:spMkLst>
        </pc:spChg>
        <pc:picChg chg="add mod">
          <ac:chgData name="Nicolas CARRERE" userId="69fffeb2-d65e-4acb-b3d7-1471ab5d75fc" providerId="ADAL" clId="{32F313EB-603B-4824-9EEF-FD6B7AD78149}" dt="2026-02-03T14:36:03.094" v="304" actId="14826"/>
          <ac:picMkLst>
            <pc:docMk/>
            <pc:sldMk cId="749787153" sldId="293"/>
            <ac:picMk id="5" creationId="{9EE8E31D-FA70-0D1A-BC7A-5C8F1159CFD5}"/>
          </ac:picMkLst>
        </pc:picChg>
      </pc:sldChg>
      <pc:sldChg chg="addSp delSp modSp add mod ord">
        <pc:chgData name="Nicolas CARRERE" userId="69fffeb2-d65e-4acb-b3d7-1471ab5d75fc" providerId="ADAL" clId="{32F313EB-603B-4824-9EEF-FD6B7AD78149}" dt="2026-02-03T14:39:10.062" v="330" actId="1076"/>
        <pc:sldMkLst>
          <pc:docMk/>
          <pc:sldMk cId="837182362" sldId="294"/>
        </pc:sldMkLst>
        <pc:spChg chg="mod">
          <ac:chgData name="Nicolas CARRERE" userId="69fffeb2-d65e-4acb-b3d7-1471ab5d75fc" providerId="ADAL" clId="{32F313EB-603B-4824-9EEF-FD6B7AD78149}" dt="2026-02-03T14:36:41.782" v="318" actId="20577"/>
          <ac:spMkLst>
            <pc:docMk/>
            <pc:sldMk cId="837182362" sldId="294"/>
            <ac:spMk id="2" creationId="{0755D224-1A22-5CCC-C1EE-134AE08C010E}"/>
          </ac:spMkLst>
        </pc:spChg>
        <pc:spChg chg="mod">
          <ac:chgData name="Nicolas CARRERE" userId="69fffeb2-d65e-4acb-b3d7-1471ab5d75fc" providerId="ADAL" clId="{32F313EB-603B-4824-9EEF-FD6B7AD78149}" dt="2026-02-03T14:37:08.478" v="324" actId="255"/>
          <ac:spMkLst>
            <pc:docMk/>
            <pc:sldMk cId="837182362" sldId="294"/>
            <ac:spMk id="3" creationId="{438FEA48-BC89-2394-A4FD-64971E6B9F12}"/>
          </ac:spMkLst>
        </pc:spChg>
        <pc:picChg chg="add mod">
          <ac:chgData name="Nicolas CARRERE" userId="69fffeb2-d65e-4acb-b3d7-1471ab5d75fc" providerId="ADAL" clId="{32F313EB-603B-4824-9EEF-FD6B7AD78149}" dt="2026-02-03T14:39:10.062" v="330" actId="1076"/>
          <ac:picMkLst>
            <pc:docMk/>
            <pc:sldMk cId="837182362" sldId="294"/>
            <ac:picMk id="6" creationId="{00CB7D86-58F3-60AA-1A4A-0844CD398A95}"/>
          </ac:picMkLst>
        </pc:picChg>
      </pc:sldChg>
      <pc:sldChg chg="addSp delSp modSp new mod setBg">
        <pc:chgData name="Nicolas CARRERE" userId="69fffeb2-d65e-4acb-b3d7-1471ab5d75fc" providerId="ADAL" clId="{32F313EB-603B-4824-9EEF-FD6B7AD78149}" dt="2026-02-03T14:55:31.498" v="454" actId="113"/>
        <pc:sldMkLst>
          <pc:docMk/>
          <pc:sldMk cId="671616889" sldId="295"/>
        </pc:sldMkLst>
        <pc:spChg chg="mod">
          <ac:chgData name="Nicolas CARRERE" userId="69fffeb2-d65e-4acb-b3d7-1471ab5d75fc" providerId="ADAL" clId="{32F313EB-603B-4824-9EEF-FD6B7AD78149}" dt="2026-02-03T14:40:17.459" v="355" actId="26606"/>
          <ac:spMkLst>
            <pc:docMk/>
            <pc:sldMk cId="671616889" sldId="295"/>
            <ac:spMk id="2" creationId="{40FF722C-B208-0726-2C52-15BFBCB075F5}"/>
          </ac:spMkLst>
        </pc:spChg>
        <pc:spChg chg="add mod">
          <ac:chgData name="Nicolas CARRERE" userId="69fffeb2-d65e-4acb-b3d7-1471ab5d75fc" providerId="ADAL" clId="{32F313EB-603B-4824-9EEF-FD6B7AD78149}" dt="2026-02-03T14:55:31.498" v="454" actId="113"/>
          <ac:spMkLst>
            <pc:docMk/>
            <pc:sldMk cId="671616889" sldId="295"/>
            <ac:spMk id="4" creationId="{FA7F1FEC-76FD-9384-E665-FC0208DC3283}"/>
          </ac:spMkLst>
        </pc:spChg>
        <pc:spChg chg="add">
          <ac:chgData name="Nicolas CARRERE" userId="69fffeb2-d65e-4acb-b3d7-1471ab5d75fc" providerId="ADAL" clId="{32F313EB-603B-4824-9EEF-FD6B7AD78149}" dt="2026-02-03T14:40:17.459" v="355" actId="26606"/>
          <ac:spMkLst>
            <pc:docMk/>
            <pc:sldMk cId="671616889" sldId="295"/>
            <ac:spMk id="10" creationId="{BACC6370-2D7E-4714-9D71-7542949D7D5D}"/>
          </ac:spMkLst>
        </pc:spChg>
        <pc:spChg chg="add">
          <ac:chgData name="Nicolas CARRERE" userId="69fffeb2-d65e-4acb-b3d7-1471ab5d75fc" providerId="ADAL" clId="{32F313EB-603B-4824-9EEF-FD6B7AD78149}" dt="2026-02-03T14:40:17.459" v="355" actId="26606"/>
          <ac:spMkLst>
            <pc:docMk/>
            <pc:sldMk cId="671616889" sldId="295"/>
            <ac:spMk id="12" creationId="{F68B3F68-107C-434F-AA38-110D5EA91B85}"/>
          </ac:spMkLst>
        </pc:spChg>
        <pc:spChg chg="add">
          <ac:chgData name="Nicolas CARRERE" userId="69fffeb2-d65e-4acb-b3d7-1471ab5d75fc" providerId="ADAL" clId="{32F313EB-603B-4824-9EEF-FD6B7AD78149}" dt="2026-02-03T14:40:17.459" v="355" actId="26606"/>
          <ac:spMkLst>
            <pc:docMk/>
            <pc:sldMk cId="671616889" sldId="295"/>
            <ac:spMk id="14" creationId="{AAD0DBB9-1A4B-4391-81D4-CB19F9AB918A}"/>
          </ac:spMkLst>
        </pc:spChg>
        <pc:spChg chg="add">
          <ac:chgData name="Nicolas CARRERE" userId="69fffeb2-d65e-4acb-b3d7-1471ab5d75fc" providerId="ADAL" clId="{32F313EB-603B-4824-9EEF-FD6B7AD78149}" dt="2026-02-03T14:40:17.459" v="355" actId="26606"/>
          <ac:spMkLst>
            <pc:docMk/>
            <pc:sldMk cId="671616889" sldId="295"/>
            <ac:spMk id="16" creationId="{063BBA22-50EA-4C4D-BE05-F1CE4E63AA56}"/>
          </ac:spMkLst>
        </pc:spChg>
        <pc:graphicFrameChg chg="add mod modGraphic">
          <ac:chgData name="Nicolas CARRERE" userId="69fffeb2-d65e-4acb-b3d7-1471ab5d75fc" providerId="ADAL" clId="{32F313EB-603B-4824-9EEF-FD6B7AD78149}" dt="2026-02-03T14:40:17.459" v="355" actId="26606"/>
          <ac:graphicFrameMkLst>
            <pc:docMk/>
            <pc:sldMk cId="671616889" sldId="295"/>
            <ac:graphicFrameMk id="5" creationId="{FEA1E4B8-CA18-25C3-5502-7619319A2822}"/>
          </ac:graphicFrameMkLst>
        </pc:graphicFrameChg>
      </pc:sldChg>
      <pc:sldChg chg="addSp delSp modSp add mod">
        <pc:chgData name="Nicolas CARRERE" userId="69fffeb2-d65e-4acb-b3d7-1471ab5d75fc" providerId="ADAL" clId="{32F313EB-603B-4824-9EEF-FD6B7AD78149}" dt="2026-02-03T14:58:30.747" v="479" actId="478"/>
        <pc:sldMkLst>
          <pc:docMk/>
          <pc:sldMk cId="2865074531" sldId="297"/>
        </pc:sldMkLst>
        <pc:spChg chg="mod">
          <ac:chgData name="Nicolas CARRERE" userId="69fffeb2-d65e-4acb-b3d7-1471ab5d75fc" providerId="ADAL" clId="{32F313EB-603B-4824-9EEF-FD6B7AD78149}" dt="2026-02-03T14:52:49.912" v="397" actId="20577"/>
          <ac:spMkLst>
            <pc:docMk/>
            <pc:sldMk cId="2865074531" sldId="297"/>
            <ac:spMk id="2" creationId="{A16A4F0C-4DF9-CD41-D0E1-1FD2682F27B8}"/>
          </ac:spMkLst>
        </pc:spChg>
        <pc:spChg chg="mod">
          <ac:chgData name="Nicolas CARRERE" userId="69fffeb2-d65e-4acb-b3d7-1471ab5d75fc" providerId="ADAL" clId="{32F313EB-603B-4824-9EEF-FD6B7AD78149}" dt="2026-02-03T14:42:39" v="379" actId="255"/>
          <ac:spMkLst>
            <pc:docMk/>
            <pc:sldMk cId="2865074531" sldId="297"/>
            <ac:spMk id="3" creationId="{22476AA5-989B-3386-4FA4-933A4CF35D68}"/>
          </ac:spMkLst>
        </pc:spChg>
      </pc:sldChg>
      <pc:sldChg chg="addSp delSp modSp new mod setBg setClrOvrMap">
        <pc:chgData name="Nicolas CARRERE" userId="69fffeb2-d65e-4acb-b3d7-1471ab5d75fc" providerId="ADAL" clId="{32F313EB-603B-4824-9EEF-FD6B7AD78149}" dt="2026-02-03T14:56:32.714" v="474" actId="26606"/>
        <pc:sldMkLst>
          <pc:docMk/>
          <pc:sldMk cId="1763153092" sldId="298"/>
        </pc:sldMkLst>
        <pc:spChg chg="mod">
          <ac:chgData name="Nicolas CARRERE" userId="69fffeb2-d65e-4acb-b3d7-1471ab5d75fc" providerId="ADAL" clId="{32F313EB-603B-4824-9EEF-FD6B7AD78149}" dt="2026-02-03T14:56:32.714" v="474" actId="26606"/>
          <ac:spMkLst>
            <pc:docMk/>
            <pc:sldMk cId="1763153092" sldId="298"/>
            <ac:spMk id="2" creationId="{0264D91A-6A51-731D-28CC-B51F7829020A}"/>
          </ac:spMkLst>
        </pc:spChg>
        <pc:spChg chg="add">
          <ac:chgData name="Nicolas CARRERE" userId="69fffeb2-d65e-4acb-b3d7-1471ab5d75fc" providerId="ADAL" clId="{32F313EB-603B-4824-9EEF-FD6B7AD78149}" dt="2026-02-03T14:56:32.714" v="474" actId="26606"/>
          <ac:spMkLst>
            <pc:docMk/>
            <pc:sldMk cId="1763153092" sldId="298"/>
            <ac:spMk id="11" creationId="{9228552E-C8B1-4A80-8448-0787CE0FC704}"/>
          </ac:spMkLst>
        </pc:spChg>
        <pc:graphicFrameChg chg="add mod modGraphic">
          <ac:chgData name="Nicolas CARRERE" userId="69fffeb2-d65e-4acb-b3d7-1471ab5d75fc" providerId="ADAL" clId="{32F313EB-603B-4824-9EEF-FD6B7AD78149}" dt="2026-02-03T14:56:32.714" v="474" actId="26606"/>
          <ac:graphicFrameMkLst>
            <pc:docMk/>
            <pc:sldMk cId="1763153092" sldId="298"/>
            <ac:graphicFrameMk id="5" creationId="{6AAC4DC4-F166-990D-26E1-34FE87545B54}"/>
          </ac:graphicFrameMkLst>
        </pc:graphicFrameChg>
        <pc:picChg chg="add">
          <ac:chgData name="Nicolas CARRERE" userId="69fffeb2-d65e-4acb-b3d7-1471ab5d75fc" providerId="ADAL" clId="{32F313EB-603B-4824-9EEF-FD6B7AD78149}" dt="2026-02-03T14:56:32.714" v="474" actId="26606"/>
          <ac:picMkLst>
            <pc:docMk/>
            <pc:sldMk cId="1763153092" sldId="298"/>
            <ac:picMk id="7" creationId="{CE6DB2F9-2161-A77B-23C9-1F92BCE607DD}"/>
          </ac:picMkLst>
        </pc:picChg>
      </pc:sldChg>
      <pc:sldChg chg="addSp delSp modSp add mod ord">
        <pc:chgData name="Nicolas CARRERE" userId="69fffeb2-d65e-4acb-b3d7-1471ab5d75fc" providerId="ADAL" clId="{32F313EB-603B-4824-9EEF-FD6B7AD78149}" dt="2026-02-03T15:00:45.040" v="533" actId="1076"/>
        <pc:sldMkLst>
          <pc:docMk/>
          <pc:sldMk cId="1216429676" sldId="300"/>
        </pc:sldMkLst>
        <pc:spChg chg="mod">
          <ac:chgData name="Nicolas CARRERE" userId="69fffeb2-d65e-4acb-b3d7-1471ab5d75fc" providerId="ADAL" clId="{32F313EB-603B-4824-9EEF-FD6B7AD78149}" dt="2026-02-03T15:00:20.471" v="527" actId="20577"/>
          <ac:spMkLst>
            <pc:docMk/>
            <pc:sldMk cId="1216429676" sldId="300"/>
            <ac:spMk id="2" creationId="{83DCBB4E-DAAD-DCDC-59D0-B6994B3BD526}"/>
          </ac:spMkLst>
        </pc:spChg>
        <pc:picChg chg="add mod ord">
          <ac:chgData name="Nicolas CARRERE" userId="69fffeb2-d65e-4acb-b3d7-1471ab5d75fc" providerId="ADAL" clId="{32F313EB-603B-4824-9EEF-FD6B7AD78149}" dt="2026-02-03T15:00:27.665" v="528" actId="1076"/>
          <ac:picMkLst>
            <pc:docMk/>
            <pc:sldMk cId="1216429676" sldId="300"/>
            <ac:picMk id="7" creationId="{E210C648-F47C-1A8A-A32A-B645C5FB180C}"/>
          </ac:picMkLst>
        </pc:picChg>
        <pc:picChg chg="add mod">
          <ac:chgData name="Nicolas CARRERE" userId="69fffeb2-d65e-4acb-b3d7-1471ab5d75fc" providerId="ADAL" clId="{32F313EB-603B-4824-9EEF-FD6B7AD78149}" dt="2026-02-03T15:00:45.040" v="533" actId="1076"/>
          <ac:picMkLst>
            <pc:docMk/>
            <pc:sldMk cId="1216429676" sldId="300"/>
            <ac:picMk id="9" creationId="{93F90F5E-B2E5-AFE4-D1A1-E4CAB52EABFD}"/>
          </ac:picMkLst>
        </pc:picChg>
      </pc:sldChg>
      <pc:sldChg chg="addSp delSp modSp new mod modClrScheme chgLayout">
        <pc:chgData name="Nicolas CARRERE" userId="69fffeb2-d65e-4acb-b3d7-1471ab5d75fc" providerId="ADAL" clId="{32F313EB-603B-4824-9EEF-FD6B7AD78149}" dt="2026-02-03T15:11:32.423" v="634" actId="1076"/>
        <pc:sldMkLst>
          <pc:docMk/>
          <pc:sldMk cId="1245729133" sldId="302"/>
        </pc:sldMkLst>
        <pc:spChg chg="add mod ord">
          <ac:chgData name="Nicolas CARRERE" userId="69fffeb2-d65e-4acb-b3d7-1471ab5d75fc" providerId="ADAL" clId="{32F313EB-603B-4824-9EEF-FD6B7AD78149}" dt="2026-02-03T15:11:15.656" v="625" actId="20577"/>
          <ac:spMkLst>
            <pc:docMk/>
            <pc:sldMk cId="1245729133" sldId="302"/>
            <ac:spMk id="2" creationId="{1987DD4D-B1F0-BAAD-27CA-D707CA0624B4}"/>
          </ac:spMkLst>
        </pc:spChg>
        <pc:picChg chg="add mod">
          <ac:chgData name="Nicolas CARRERE" userId="69fffeb2-d65e-4acb-b3d7-1471ab5d75fc" providerId="ADAL" clId="{32F313EB-603B-4824-9EEF-FD6B7AD78149}" dt="2026-02-03T15:11:32.423" v="634" actId="1076"/>
          <ac:picMkLst>
            <pc:docMk/>
            <pc:sldMk cId="1245729133" sldId="302"/>
            <ac:picMk id="8" creationId="{6BBC5176-88FD-810B-63FA-129F49AAF9C3}"/>
          </ac:picMkLst>
        </pc:picChg>
      </pc:sldChg>
      <pc:sldChg chg="addSp delSp modSp new mod setBg">
        <pc:chgData name="Nicolas CARRERE" userId="69fffeb2-d65e-4acb-b3d7-1471ab5d75fc" providerId="ADAL" clId="{32F313EB-603B-4824-9EEF-FD6B7AD78149}" dt="2026-02-03T15:19:01.510" v="661" actId="790"/>
        <pc:sldMkLst>
          <pc:docMk/>
          <pc:sldMk cId="4091574392" sldId="303"/>
        </pc:sldMkLst>
        <pc:spChg chg="mod">
          <ac:chgData name="Nicolas CARRERE" userId="69fffeb2-d65e-4acb-b3d7-1471ab5d75fc" providerId="ADAL" clId="{32F313EB-603B-4824-9EEF-FD6B7AD78149}" dt="2026-02-03T15:19:01.510" v="661" actId="790"/>
          <ac:spMkLst>
            <pc:docMk/>
            <pc:sldMk cId="4091574392" sldId="303"/>
            <ac:spMk id="2" creationId="{00CCC764-8EBC-B498-A39A-C52D37A08081}"/>
          </ac:spMkLst>
        </pc:spChg>
        <pc:spChg chg="add">
          <ac:chgData name="Nicolas CARRERE" userId="69fffeb2-d65e-4acb-b3d7-1471ab5d75fc" providerId="ADAL" clId="{32F313EB-603B-4824-9EEF-FD6B7AD78149}" dt="2026-02-03T15:18:26.940" v="658" actId="26606"/>
          <ac:spMkLst>
            <pc:docMk/>
            <pc:sldMk cId="4091574392" sldId="303"/>
            <ac:spMk id="9" creationId="{4D60F200-5EB0-B223-2439-C96C67F0FEE1}"/>
          </ac:spMkLst>
        </pc:spChg>
        <pc:spChg chg="add">
          <ac:chgData name="Nicolas CARRERE" userId="69fffeb2-d65e-4acb-b3d7-1471ab5d75fc" providerId="ADAL" clId="{32F313EB-603B-4824-9EEF-FD6B7AD78149}" dt="2026-02-03T15:18:26.940" v="658" actId="26606"/>
          <ac:spMkLst>
            <pc:docMk/>
            <pc:sldMk cId="4091574392" sldId="303"/>
            <ac:spMk id="11" creationId="{A6567EA8-C72D-4B9B-D23F-6B2E9F9C9F47}"/>
          </ac:spMkLst>
        </pc:spChg>
        <pc:spChg chg="add">
          <ac:chgData name="Nicolas CARRERE" userId="69fffeb2-d65e-4acb-b3d7-1471ab5d75fc" providerId="ADAL" clId="{32F313EB-603B-4824-9EEF-FD6B7AD78149}" dt="2026-02-03T15:18:26.940" v="658" actId="26606"/>
          <ac:spMkLst>
            <pc:docMk/>
            <pc:sldMk cId="4091574392" sldId="303"/>
            <ac:spMk id="13" creationId="{FEFBFA78-9360-1E01-5448-6D5AE0A32601}"/>
          </ac:spMkLst>
        </pc:spChg>
        <pc:spChg chg="add">
          <ac:chgData name="Nicolas CARRERE" userId="69fffeb2-d65e-4acb-b3d7-1471ab5d75fc" providerId="ADAL" clId="{32F313EB-603B-4824-9EEF-FD6B7AD78149}" dt="2026-02-03T15:18:26.940" v="658" actId="26606"/>
          <ac:spMkLst>
            <pc:docMk/>
            <pc:sldMk cId="4091574392" sldId="303"/>
            <ac:spMk id="15" creationId="{1740453C-744F-DB3A-47EC-15EACE1DC117}"/>
          </ac:spMkLst>
        </pc:spChg>
        <pc:spChg chg="add">
          <ac:chgData name="Nicolas CARRERE" userId="69fffeb2-d65e-4acb-b3d7-1471ab5d75fc" providerId="ADAL" clId="{32F313EB-603B-4824-9EEF-FD6B7AD78149}" dt="2026-02-03T15:18:26.940" v="658" actId="26606"/>
          <ac:spMkLst>
            <pc:docMk/>
            <pc:sldMk cId="4091574392" sldId="303"/>
            <ac:spMk id="17" creationId="{B6924B03-77BD-EAE3-2854-43363FF8E6BB}"/>
          </ac:spMkLst>
        </pc:spChg>
        <pc:picChg chg="add">
          <ac:chgData name="Nicolas CARRERE" userId="69fffeb2-d65e-4acb-b3d7-1471ab5d75fc" providerId="ADAL" clId="{32F313EB-603B-4824-9EEF-FD6B7AD78149}" dt="2026-02-03T15:18:26.940" v="658" actId="26606"/>
          <ac:picMkLst>
            <pc:docMk/>
            <pc:sldMk cId="4091574392" sldId="303"/>
            <ac:picMk id="5" creationId="{D0880A87-FAC9-FE49-F921-7C64717AE08A}"/>
          </ac:picMkLst>
        </pc:picChg>
      </pc:sldChg>
      <pc:sldChg chg="delSp add setBg delDesignElem">
        <pc:chgData name="Nicolas CARRERE" userId="69fffeb2-d65e-4acb-b3d7-1471ab5d75fc" providerId="ADAL" clId="{32F313EB-603B-4824-9EEF-FD6B7AD78149}" dt="2026-02-03T15:19:16.430" v="663"/>
        <pc:sldMkLst>
          <pc:docMk/>
          <pc:sldMk cId="2634519884" sldId="304"/>
        </pc:sldMkLst>
      </pc:sldChg>
      <pc:sldChg chg="modSp new">
        <pc:chgData name="Nicolas CARRERE" userId="69fffeb2-d65e-4acb-b3d7-1471ab5d75fc" providerId="ADAL" clId="{32F313EB-603B-4824-9EEF-FD6B7AD78149}" dt="2026-02-03T15:21:15.166" v="665"/>
        <pc:sldMkLst>
          <pc:docMk/>
          <pc:sldMk cId="2161607441" sldId="305"/>
        </pc:sldMkLst>
        <pc:spChg chg="mod">
          <ac:chgData name="Nicolas CARRERE" userId="69fffeb2-d65e-4acb-b3d7-1471ab5d75fc" providerId="ADAL" clId="{32F313EB-603B-4824-9EEF-FD6B7AD78149}" dt="2026-02-03T15:21:15.166" v="665"/>
          <ac:spMkLst>
            <pc:docMk/>
            <pc:sldMk cId="2161607441" sldId="305"/>
            <ac:spMk id="2" creationId="{80AC2C1A-C4B6-3781-ECC4-043740B01BC4}"/>
          </ac:spMkLst>
        </pc:spChg>
      </pc:sldChg>
      <pc:sldChg chg="addSp delSp modSp new mod setBg modClrScheme chgLayout">
        <pc:chgData name="Nicolas CARRERE" userId="69fffeb2-d65e-4acb-b3d7-1471ab5d75fc" providerId="ADAL" clId="{32F313EB-603B-4824-9EEF-FD6B7AD78149}" dt="2026-02-03T15:22:24.035" v="680" actId="27636"/>
        <pc:sldMkLst>
          <pc:docMk/>
          <pc:sldMk cId="2691728865" sldId="306"/>
        </pc:sldMkLst>
        <pc:spChg chg="add mod ord">
          <ac:chgData name="Nicolas CARRERE" userId="69fffeb2-d65e-4acb-b3d7-1471ab5d75fc" providerId="ADAL" clId="{32F313EB-603B-4824-9EEF-FD6B7AD78149}" dt="2026-02-03T15:21:49.614" v="674" actId="26606"/>
          <ac:spMkLst>
            <pc:docMk/>
            <pc:sldMk cId="2691728865" sldId="306"/>
            <ac:spMk id="4" creationId="{DAA8F943-BE13-5E4F-6619-CA917A1BC98B}"/>
          </ac:spMkLst>
        </pc:spChg>
        <pc:spChg chg="add mod">
          <ac:chgData name="Nicolas CARRERE" userId="69fffeb2-d65e-4acb-b3d7-1471ab5d75fc" providerId="ADAL" clId="{32F313EB-603B-4824-9EEF-FD6B7AD78149}" dt="2026-02-03T15:22:24.035" v="680" actId="27636"/>
          <ac:spMkLst>
            <pc:docMk/>
            <pc:sldMk cId="2691728865" sldId="306"/>
            <ac:spMk id="6" creationId="{9EEA5240-006F-27CC-B27C-F678C35D14AA}"/>
          </ac:spMkLst>
        </pc:spChg>
        <pc:spChg chg="add">
          <ac:chgData name="Nicolas CARRERE" userId="69fffeb2-d65e-4acb-b3d7-1471ab5d75fc" providerId="ADAL" clId="{32F313EB-603B-4824-9EEF-FD6B7AD78149}" dt="2026-02-03T15:21:49.614" v="674" actId="26606"/>
          <ac:spMkLst>
            <pc:docMk/>
            <pc:sldMk cId="2691728865" sldId="306"/>
            <ac:spMk id="12" creationId="{C0763A76-9F1C-4FC5-82B7-DD475DA461B2}"/>
          </ac:spMkLst>
        </pc:spChg>
        <pc:spChg chg="add">
          <ac:chgData name="Nicolas CARRERE" userId="69fffeb2-d65e-4acb-b3d7-1471ab5d75fc" providerId="ADAL" clId="{32F313EB-603B-4824-9EEF-FD6B7AD78149}" dt="2026-02-03T15:21:49.614" v="674" actId="26606"/>
          <ac:spMkLst>
            <pc:docMk/>
            <pc:sldMk cId="2691728865" sldId="306"/>
            <ac:spMk id="14" creationId="{E81BF4F6-F2CF-4984-9D14-D6966D92F99F}"/>
          </ac:spMkLst>
        </pc:spChg>
        <pc:picChg chg="add">
          <ac:chgData name="Nicolas CARRERE" userId="69fffeb2-d65e-4acb-b3d7-1471ab5d75fc" providerId="ADAL" clId="{32F313EB-603B-4824-9EEF-FD6B7AD78149}" dt="2026-02-03T15:21:49.614" v="674" actId="26606"/>
          <ac:picMkLst>
            <pc:docMk/>
            <pc:sldMk cId="2691728865" sldId="306"/>
            <ac:picMk id="8" creationId="{9CED5A62-919E-918F-F1E4-5FDF6FCE653F}"/>
          </ac:picMkLst>
        </pc:picChg>
      </pc:sldChg>
      <pc:sldChg chg="addSp modSp new mod setBg">
        <pc:chgData name="Nicolas CARRERE" userId="69fffeb2-d65e-4acb-b3d7-1471ab5d75fc" providerId="ADAL" clId="{32F313EB-603B-4824-9EEF-FD6B7AD78149}" dt="2026-02-03T15:25:32.467" v="703" actId="26606"/>
        <pc:sldMkLst>
          <pc:docMk/>
          <pc:sldMk cId="85353049" sldId="307"/>
        </pc:sldMkLst>
        <pc:spChg chg="mod">
          <ac:chgData name="Nicolas CARRERE" userId="69fffeb2-d65e-4acb-b3d7-1471ab5d75fc" providerId="ADAL" clId="{32F313EB-603B-4824-9EEF-FD6B7AD78149}" dt="2026-02-03T15:25:32.467" v="703" actId="26606"/>
          <ac:spMkLst>
            <pc:docMk/>
            <pc:sldMk cId="85353049" sldId="307"/>
            <ac:spMk id="2" creationId="{1E886538-0E36-94E6-8971-D93EA82FDB21}"/>
          </ac:spMkLst>
        </pc:spChg>
        <pc:spChg chg="mod">
          <ac:chgData name="Nicolas CARRERE" userId="69fffeb2-d65e-4acb-b3d7-1471ab5d75fc" providerId="ADAL" clId="{32F313EB-603B-4824-9EEF-FD6B7AD78149}" dt="2026-02-03T15:25:32.467" v="703" actId="26606"/>
          <ac:spMkLst>
            <pc:docMk/>
            <pc:sldMk cId="85353049" sldId="307"/>
            <ac:spMk id="3" creationId="{DDC47604-F09B-C727-621F-58F9E4216C5B}"/>
          </ac:spMkLst>
        </pc:spChg>
        <pc:spChg chg="add">
          <ac:chgData name="Nicolas CARRERE" userId="69fffeb2-d65e-4acb-b3d7-1471ab5d75fc" providerId="ADAL" clId="{32F313EB-603B-4824-9EEF-FD6B7AD78149}" dt="2026-02-03T15:25:32.467" v="703" actId="26606"/>
          <ac:spMkLst>
            <pc:docMk/>
            <pc:sldMk cId="85353049" sldId="307"/>
            <ac:spMk id="8" creationId="{B6CDA21F-E7AF-4C75-8395-33F58D5B0E45}"/>
          </ac:spMkLst>
        </pc:spChg>
        <pc:spChg chg="add">
          <ac:chgData name="Nicolas CARRERE" userId="69fffeb2-d65e-4acb-b3d7-1471ab5d75fc" providerId="ADAL" clId="{32F313EB-603B-4824-9EEF-FD6B7AD78149}" dt="2026-02-03T15:25:32.467" v="703" actId="26606"/>
          <ac:spMkLst>
            <pc:docMk/>
            <pc:sldMk cId="85353049" sldId="307"/>
            <ac:spMk id="15" creationId="{D5B0017B-2ECA-49AF-B397-DC140825DF8D}"/>
          </ac:spMkLst>
        </pc:spChg>
        <pc:grpChg chg="add">
          <ac:chgData name="Nicolas CARRERE" userId="69fffeb2-d65e-4acb-b3d7-1471ab5d75fc" providerId="ADAL" clId="{32F313EB-603B-4824-9EEF-FD6B7AD78149}" dt="2026-02-03T15:25:32.467" v="703" actId="26606"/>
          <ac:grpSpMkLst>
            <pc:docMk/>
            <pc:sldMk cId="85353049" sldId="307"/>
            <ac:grpSpMk id="10" creationId="{AE1C45F0-260A-458C-96ED-C1F6D2151219}"/>
          </ac:grpSpMkLst>
        </pc:grpChg>
        <pc:cxnChg chg="add">
          <ac:chgData name="Nicolas CARRERE" userId="69fffeb2-d65e-4acb-b3d7-1471ab5d75fc" providerId="ADAL" clId="{32F313EB-603B-4824-9EEF-FD6B7AD78149}" dt="2026-02-03T15:25:32.467" v="703" actId="26606"/>
          <ac:cxnSpMkLst>
            <pc:docMk/>
            <pc:sldMk cId="85353049" sldId="307"/>
            <ac:cxnSpMk id="17" creationId="{6CF1BAF6-AD41-4082-B212-8A1F9A2E8779}"/>
          </ac:cxnSpMkLst>
        </pc:cxnChg>
      </pc:sldChg>
      <pc:sldChg chg="addSp delSp modSp new mod setBg">
        <pc:chgData name="Nicolas CARRERE" userId="69fffeb2-d65e-4acb-b3d7-1471ab5d75fc" providerId="ADAL" clId="{32F313EB-603B-4824-9EEF-FD6B7AD78149}" dt="2026-02-03T15:26:34.500" v="765" actId="26606"/>
        <pc:sldMkLst>
          <pc:docMk/>
          <pc:sldMk cId="2094303805" sldId="308"/>
        </pc:sldMkLst>
        <pc:spChg chg="mod">
          <ac:chgData name="Nicolas CARRERE" userId="69fffeb2-d65e-4acb-b3d7-1471ab5d75fc" providerId="ADAL" clId="{32F313EB-603B-4824-9EEF-FD6B7AD78149}" dt="2026-02-03T15:26:34.500" v="765" actId="26606"/>
          <ac:spMkLst>
            <pc:docMk/>
            <pc:sldMk cId="2094303805" sldId="308"/>
            <ac:spMk id="2" creationId="{D9C7BFAA-1100-35B9-7132-93DDDC1B7F40}"/>
          </ac:spMkLst>
        </pc:spChg>
        <pc:spChg chg="add">
          <ac:chgData name="Nicolas CARRERE" userId="69fffeb2-d65e-4acb-b3d7-1471ab5d75fc" providerId="ADAL" clId="{32F313EB-603B-4824-9EEF-FD6B7AD78149}" dt="2026-02-03T15:26:34.500" v="765" actId="26606"/>
          <ac:spMkLst>
            <pc:docMk/>
            <pc:sldMk cId="2094303805" sldId="308"/>
            <ac:spMk id="9" creationId="{BACC6370-2D7E-4714-9D71-7542949D7D5D}"/>
          </ac:spMkLst>
        </pc:spChg>
        <pc:spChg chg="add">
          <ac:chgData name="Nicolas CARRERE" userId="69fffeb2-d65e-4acb-b3d7-1471ab5d75fc" providerId="ADAL" clId="{32F313EB-603B-4824-9EEF-FD6B7AD78149}" dt="2026-02-03T15:26:34.500" v="765" actId="26606"/>
          <ac:spMkLst>
            <pc:docMk/>
            <pc:sldMk cId="2094303805" sldId="308"/>
            <ac:spMk id="11" creationId="{F68B3F68-107C-434F-AA38-110D5EA91B85}"/>
          </ac:spMkLst>
        </pc:spChg>
        <pc:spChg chg="add">
          <ac:chgData name="Nicolas CARRERE" userId="69fffeb2-d65e-4acb-b3d7-1471ab5d75fc" providerId="ADAL" clId="{32F313EB-603B-4824-9EEF-FD6B7AD78149}" dt="2026-02-03T15:26:34.500" v="765" actId="26606"/>
          <ac:spMkLst>
            <pc:docMk/>
            <pc:sldMk cId="2094303805" sldId="308"/>
            <ac:spMk id="13" creationId="{AAD0DBB9-1A4B-4391-81D4-CB19F9AB918A}"/>
          </ac:spMkLst>
        </pc:spChg>
        <pc:spChg chg="add">
          <ac:chgData name="Nicolas CARRERE" userId="69fffeb2-d65e-4acb-b3d7-1471ab5d75fc" providerId="ADAL" clId="{32F313EB-603B-4824-9EEF-FD6B7AD78149}" dt="2026-02-03T15:26:34.500" v="765" actId="26606"/>
          <ac:spMkLst>
            <pc:docMk/>
            <pc:sldMk cId="2094303805" sldId="308"/>
            <ac:spMk id="15" creationId="{063BBA22-50EA-4C4D-BE05-F1CE4E63AA56}"/>
          </ac:spMkLst>
        </pc:spChg>
        <pc:graphicFrameChg chg="add">
          <ac:chgData name="Nicolas CARRERE" userId="69fffeb2-d65e-4acb-b3d7-1471ab5d75fc" providerId="ADAL" clId="{32F313EB-603B-4824-9EEF-FD6B7AD78149}" dt="2026-02-03T15:26:34.500" v="765" actId="26606"/>
          <ac:graphicFrameMkLst>
            <pc:docMk/>
            <pc:sldMk cId="2094303805" sldId="308"/>
            <ac:graphicFrameMk id="5" creationId="{C15A43DB-C7FF-99A6-4B2D-9F073A3CE2D9}"/>
          </ac:graphicFrameMkLst>
        </pc:graphicFrameChg>
      </pc:sldChg>
      <pc:sldChg chg="modSp new mod">
        <pc:chgData name="Nicolas CARRERE" userId="69fffeb2-d65e-4acb-b3d7-1471ab5d75fc" providerId="ADAL" clId="{32F313EB-603B-4824-9EEF-FD6B7AD78149}" dt="2026-02-03T15:28:33.301" v="771" actId="20577"/>
        <pc:sldMkLst>
          <pc:docMk/>
          <pc:sldMk cId="2373250796" sldId="309"/>
        </pc:sldMkLst>
        <pc:spChg chg="mod">
          <ac:chgData name="Nicolas CARRERE" userId="69fffeb2-d65e-4acb-b3d7-1471ab5d75fc" providerId="ADAL" clId="{32F313EB-603B-4824-9EEF-FD6B7AD78149}" dt="2026-02-03T15:28:33.301" v="771" actId="20577"/>
          <ac:spMkLst>
            <pc:docMk/>
            <pc:sldMk cId="2373250796" sldId="309"/>
            <ac:spMk id="2" creationId="{36694AA1-7042-9999-09CB-F4502DD86E58}"/>
          </ac:spMkLst>
        </pc:spChg>
      </pc:sldChg>
      <pc:sldChg chg="addSp delSp modSp new mod setBg modClrScheme chgLayout">
        <pc:chgData name="Nicolas CARRERE" userId="69fffeb2-d65e-4acb-b3d7-1471ab5d75fc" providerId="ADAL" clId="{32F313EB-603B-4824-9EEF-FD6B7AD78149}" dt="2026-02-03T15:29:09.674" v="782" actId="404"/>
        <pc:sldMkLst>
          <pc:docMk/>
          <pc:sldMk cId="568215000" sldId="310"/>
        </pc:sldMkLst>
        <pc:spChg chg="add mod ord">
          <ac:chgData name="Nicolas CARRERE" userId="69fffeb2-d65e-4acb-b3d7-1471ab5d75fc" providerId="ADAL" clId="{32F313EB-603B-4824-9EEF-FD6B7AD78149}" dt="2026-02-03T15:28:59.632" v="777" actId="26606"/>
          <ac:spMkLst>
            <pc:docMk/>
            <pc:sldMk cId="568215000" sldId="310"/>
            <ac:spMk id="4" creationId="{319FEC8F-7877-6A23-5E0D-F2CF1CC3988D}"/>
          </ac:spMkLst>
        </pc:spChg>
        <pc:spChg chg="add mod ord">
          <ac:chgData name="Nicolas CARRERE" userId="69fffeb2-d65e-4acb-b3d7-1471ab5d75fc" providerId="ADAL" clId="{32F313EB-603B-4824-9EEF-FD6B7AD78149}" dt="2026-02-03T15:29:09.674" v="782" actId="404"/>
          <ac:spMkLst>
            <pc:docMk/>
            <pc:sldMk cId="568215000" sldId="310"/>
            <ac:spMk id="5" creationId="{8C27A350-8E2D-DFD1-6E41-516A3CC1EAFE}"/>
          </ac:spMkLst>
        </pc:spChg>
        <pc:spChg chg="add">
          <ac:chgData name="Nicolas CARRERE" userId="69fffeb2-d65e-4acb-b3d7-1471ab5d75fc" providerId="ADAL" clId="{32F313EB-603B-4824-9EEF-FD6B7AD78149}" dt="2026-02-03T15:28:59.632" v="777" actId="26606"/>
          <ac:spMkLst>
            <pc:docMk/>
            <pc:sldMk cId="568215000" sldId="310"/>
            <ac:spMk id="10" creationId="{09588DA8-065E-4F6F-8EFD-43104AB2E0CF}"/>
          </ac:spMkLst>
        </pc:spChg>
        <pc:spChg chg="add">
          <ac:chgData name="Nicolas CARRERE" userId="69fffeb2-d65e-4acb-b3d7-1471ab5d75fc" providerId="ADAL" clId="{32F313EB-603B-4824-9EEF-FD6B7AD78149}" dt="2026-02-03T15:28:59.632" v="777" actId="26606"/>
          <ac:spMkLst>
            <pc:docMk/>
            <pc:sldMk cId="568215000" sldId="310"/>
            <ac:spMk id="12" creationId="{C4285719-470E-454C-AF62-8323075F1F5B}"/>
          </ac:spMkLst>
        </pc:spChg>
        <pc:spChg chg="add">
          <ac:chgData name="Nicolas CARRERE" userId="69fffeb2-d65e-4acb-b3d7-1471ab5d75fc" providerId="ADAL" clId="{32F313EB-603B-4824-9EEF-FD6B7AD78149}" dt="2026-02-03T15:28:59.632" v="777" actId="26606"/>
          <ac:spMkLst>
            <pc:docMk/>
            <pc:sldMk cId="568215000" sldId="310"/>
            <ac:spMk id="14" creationId="{CD9FE4EF-C4D8-49A0-B2FF-81D8DB7D8A24}"/>
          </ac:spMkLst>
        </pc:spChg>
        <pc:spChg chg="add">
          <ac:chgData name="Nicolas CARRERE" userId="69fffeb2-d65e-4acb-b3d7-1471ab5d75fc" providerId="ADAL" clId="{32F313EB-603B-4824-9EEF-FD6B7AD78149}" dt="2026-02-03T15:28:59.632" v="777" actId="26606"/>
          <ac:spMkLst>
            <pc:docMk/>
            <pc:sldMk cId="568215000" sldId="310"/>
            <ac:spMk id="16" creationId="{4300840D-0A0B-4512-BACA-B439D5B9C57C}"/>
          </ac:spMkLst>
        </pc:spChg>
        <pc:spChg chg="add">
          <ac:chgData name="Nicolas CARRERE" userId="69fffeb2-d65e-4acb-b3d7-1471ab5d75fc" providerId="ADAL" clId="{32F313EB-603B-4824-9EEF-FD6B7AD78149}" dt="2026-02-03T15:28:59.632" v="777" actId="26606"/>
          <ac:spMkLst>
            <pc:docMk/>
            <pc:sldMk cId="568215000" sldId="310"/>
            <ac:spMk id="18" creationId="{D2B78728-A580-49A7-84F9-6EF6F583ADE0}"/>
          </ac:spMkLst>
        </pc:spChg>
        <pc:spChg chg="add">
          <ac:chgData name="Nicolas CARRERE" userId="69fffeb2-d65e-4acb-b3d7-1471ab5d75fc" providerId="ADAL" clId="{32F313EB-603B-4824-9EEF-FD6B7AD78149}" dt="2026-02-03T15:28:59.632" v="777" actId="26606"/>
          <ac:spMkLst>
            <pc:docMk/>
            <pc:sldMk cId="568215000" sldId="310"/>
            <ac:spMk id="20" creationId="{38FAA1A1-D861-433F-88FA-1E9D6FD31D11}"/>
          </ac:spMkLst>
        </pc:spChg>
        <pc:spChg chg="add">
          <ac:chgData name="Nicolas CARRERE" userId="69fffeb2-d65e-4acb-b3d7-1471ab5d75fc" providerId="ADAL" clId="{32F313EB-603B-4824-9EEF-FD6B7AD78149}" dt="2026-02-03T15:28:59.632" v="777" actId="26606"/>
          <ac:spMkLst>
            <pc:docMk/>
            <pc:sldMk cId="568215000" sldId="310"/>
            <ac:spMk id="22" creationId="{8D71EDA1-87BF-4D5D-AB79-F346FD19278A}"/>
          </ac:spMkLst>
        </pc:spChg>
      </pc:sldChg>
      <pc:sldChg chg="addSp delSp modSp new mod setBg">
        <pc:chgData name="Nicolas CARRERE" userId="69fffeb2-d65e-4acb-b3d7-1471ab5d75fc" providerId="ADAL" clId="{32F313EB-603B-4824-9EEF-FD6B7AD78149}" dt="2026-02-03T15:31:21.792" v="835" actId="26606"/>
        <pc:sldMkLst>
          <pc:docMk/>
          <pc:sldMk cId="645295518" sldId="311"/>
        </pc:sldMkLst>
        <pc:spChg chg="mod">
          <ac:chgData name="Nicolas CARRERE" userId="69fffeb2-d65e-4acb-b3d7-1471ab5d75fc" providerId="ADAL" clId="{32F313EB-603B-4824-9EEF-FD6B7AD78149}" dt="2026-02-03T15:31:21.792" v="835" actId="26606"/>
          <ac:spMkLst>
            <pc:docMk/>
            <pc:sldMk cId="645295518" sldId="311"/>
            <ac:spMk id="2" creationId="{F1D669D3-76AE-9AB5-C723-8D967533034D}"/>
          </ac:spMkLst>
        </pc:spChg>
        <pc:spChg chg="add">
          <ac:chgData name="Nicolas CARRERE" userId="69fffeb2-d65e-4acb-b3d7-1471ab5d75fc" providerId="ADAL" clId="{32F313EB-603B-4824-9EEF-FD6B7AD78149}" dt="2026-02-03T15:31:21.792" v="835" actId="26606"/>
          <ac:spMkLst>
            <pc:docMk/>
            <pc:sldMk cId="645295518" sldId="311"/>
            <ac:spMk id="9" creationId="{BACC6370-2D7E-4714-9D71-7542949D7D5D}"/>
          </ac:spMkLst>
        </pc:spChg>
        <pc:spChg chg="add">
          <ac:chgData name="Nicolas CARRERE" userId="69fffeb2-d65e-4acb-b3d7-1471ab5d75fc" providerId="ADAL" clId="{32F313EB-603B-4824-9EEF-FD6B7AD78149}" dt="2026-02-03T15:31:21.792" v="835" actId="26606"/>
          <ac:spMkLst>
            <pc:docMk/>
            <pc:sldMk cId="645295518" sldId="311"/>
            <ac:spMk id="11" creationId="{F68B3F68-107C-434F-AA38-110D5EA91B85}"/>
          </ac:spMkLst>
        </pc:spChg>
        <pc:spChg chg="add">
          <ac:chgData name="Nicolas CARRERE" userId="69fffeb2-d65e-4acb-b3d7-1471ab5d75fc" providerId="ADAL" clId="{32F313EB-603B-4824-9EEF-FD6B7AD78149}" dt="2026-02-03T15:31:21.792" v="835" actId="26606"/>
          <ac:spMkLst>
            <pc:docMk/>
            <pc:sldMk cId="645295518" sldId="311"/>
            <ac:spMk id="13" creationId="{AAD0DBB9-1A4B-4391-81D4-CB19F9AB918A}"/>
          </ac:spMkLst>
        </pc:spChg>
        <pc:spChg chg="add">
          <ac:chgData name="Nicolas CARRERE" userId="69fffeb2-d65e-4acb-b3d7-1471ab5d75fc" providerId="ADAL" clId="{32F313EB-603B-4824-9EEF-FD6B7AD78149}" dt="2026-02-03T15:31:21.792" v="835" actId="26606"/>
          <ac:spMkLst>
            <pc:docMk/>
            <pc:sldMk cId="645295518" sldId="311"/>
            <ac:spMk id="15" creationId="{063BBA22-50EA-4C4D-BE05-F1CE4E63AA56}"/>
          </ac:spMkLst>
        </pc:spChg>
        <pc:graphicFrameChg chg="add">
          <ac:chgData name="Nicolas CARRERE" userId="69fffeb2-d65e-4acb-b3d7-1471ab5d75fc" providerId="ADAL" clId="{32F313EB-603B-4824-9EEF-FD6B7AD78149}" dt="2026-02-03T15:31:21.792" v="835" actId="26606"/>
          <ac:graphicFrameMkLst>
            <pc:docMk/>
            <pc:sldMk cId="645295518" sldId="311"/>
            <ac:graphicFrameMk id="5" creationId="{51A81423-F628-357E-6DD7-3983F17E2CDC}"/>
          </ac:graphicFrameMkLst>
        </pc:graphicFrameChg>
      </pc:sldChg>
      <pc:sldChg chg="addSp delSp modSp new mod setBg chgLayout">
        <pc:chgData name="Nicolas CARRERE" userId="69fffeb2-d65e-4acb-b3d7-1471ab5d75fc" providerId="ADAL" clId="{32F313EB-603B-4824-9EEF-FD6B7AD78149}" dt="2026-02-03T15:41:18.460" v="909" actId="1076"/>
        <pc:sldMkLst>
          <pc:docMk/>
          <pc:sldMk cId="3335445049" sldId="312"/>
        </pc:sldMkLst>
        <pc:spChg chg="mod ord">
          <ac:chgData name="Nicolas CARRERE" userId="69fffeb2-d65e-4acb-b3d7-1471ab5d75fc" providerId="ADAL" clId="{32F313EB-603B-4824-9EEF-FD6B7AD78149}" dt="2026-02-03T15:41:08.128" v="906" actId="26606"/>
          <ac:spMkLst>
            <pc:docMk/>
            <pc:sldMk cId="3335445049" sldId="312"/>
            <ac:spMk id="2" creationId="{353E200A-7F09-5CFF-2CA8-8A62D7E1E89A}"/>
          </ac:spMkLst>
        </pc:spChg>
        <pc:spChg chg="add">
          <ac:chgData name="Nicolas CARRERE" userId="69fffeb2-d65e-4acb-b3d7-1471ab5d75fc" providerId="ADAL" clId="{32F313EB-603B-4824-9EEF-FD6B7AD78149}" dt="2026-02-03T15:41:08.128" v="906" actId="26606"/>
          <ac:spMkLst>
            <pc:docMk/>
            <pc:sldMk cId="3335445049" sldId="312"/>
            <ac:spMk id="15" creationId="{D4771268-CB57-404A-9271-370EB28F6090}"/>
          </ac:spMkLst>
        </pc:spChg>
        <pc:picChg chg="add mod">
          <ac:chgData name="Nicolas CARRERE" userId="69fffeb2-d65e-4acb-b3d7-1471ab5d75fc" providerId="ADAL" clId="{32F313EB-603B-4824-9EEF-FD6B7AD78149}" dt="2026-02-03T15:41:18.460" v="909" actId="1076"/>
          <ac:picMkLst>
            <pc:docMk/>
            <pc:sldMk cId="3335445049" sldId="312"/>
            <ac:picMk id="10" creationId="{B5BE5382-98BC-7F15-0A38-A19B1E233580}"/>
          </ac:picMkLst>
        </pc:picChg>
      </pc:sldChg>
      <pc:sldChg chg="addSp delSp modSp new mod">
        <pc:chgData name="Nicolas CARRERE" userId="69fffeb2-d65e-4acb-b3d7-1471ab5d75fc" providerId="ADAL" clId="{32F313EB-603B-4824-9EEF-FD6B7AD78149}" dt="2026-02-03T16:11:20.850" v="960" actId="1076"/>
        <pc:sldMkLst>
          <pc:docMk/>
          <pc:sldMk cId="263695404" sldId="313"/>
        </pc:sldMkLst>
        <pc:spChg chg="mod">
          <ac:chgData name="Nicolas CARRERE" userId="69fffeb2-d65e-4acb-b3d7-1471ab5d75fc" providerId="ADAL" clId="{32F313EB-603B-4824-9EEF-FD6B7AD78149}" dt="2026-02-03T16:10:34.004" v="948" actId="20577"/>
          <ac:spMkLst>
            <pc:docMk/>
            <pc:sldMk cId="263695404" sldId="313"/>
            <ac:spMk id="2" creationId="{911E5E6B-1823-710E-048C-B77729EFA718}"/>
          </ac:spMkLst>
        </pc:spChg>
        <pc:picChg chg="add mod ord">
          <ac:chgData name="Nicolas CARRERE" userId="69fffeb2-d65e-4acb-b3d7-1471ab5d75fc" providerId="ADAL" clId="{32F313EB-603B-4824-9EEF-FD6B7AD78149}" dt="2026-02-03T16:10:47.332" v="952" actId="1076"/>
          <ac:picMkLst>
            <pc:docMk/>
            <pc:sldMk cId="263695404" sldId="313"/>
            <ac:picMk id="5" creationId="{321C018F-8D7D-0DA1-746E-8EF47285A3B3}"/>
          </ac:picMkLst>
        </pc:picChg>
        <pc:picChg chg="add mod">
          <ac:chgData name="Nicolas CARRERE" userId="69fffeb2-d65e-4acb-b3d7-1471ab5d75fc" providerId="ADAL" clId="{32F313EB-603B-4824-9EEF-FD6B7AD78149}" dt="2026-02-03T16:11:02.845" v="956" actId="1076"/>
          <ac:picMkLst>
            <pc:docMk/>
            <pc:sldMk cId="263695404" sldId="313"/>
            <ac:picMk id="7" creationId="{9E9CFF3D-D260-6EF0-026C-71DC295B6B52}"/>
          </ac:picMkLst>
        </pc:picChg>
        <pc:picChg chg="add mod">
          <ac:chgData name="Nicolas CARRERE" userId="69fffeb2-d65e-4acb-b3d7-1471ab5d75fc" providerId="ADAL" clId="{32F313EB-603B-4824-9EEF-FD6B7AD78149}" dt="2026-02-03T16:11:20.850" v="960" actId="1076"/>
          <ac:picMkLst>
            <pc:docMk/>
            <pc:sldMk cId="263695404" sldId="313"/>
            <ac:picMk id="9" creationId="{47384356-B1F3-0D36-7360-0A0DDB589260}"/>
          </ac:picMkLst>
        </pc:picChg>
      </pc:sldChg>
      <pc:sldChg chg="modSp new mod">
        <pc:chgData name="Nicolas CARRERE" userId="69fffeb2-d65e-4acb-b3d7-1471ab5d75fc" providerId="ADAL" clId="{32F313EB-603B-4824-9EEF-FD6B7AD78149}" dt="2026-02-11T12:08:58.068" v="1147" actId="20577"/>
        <pc:sldMkLst>
          <pc:docMk/>
          <pc:sldMk cId="702049711" sldId="314"/>
        </pc:sldMkLst>
        <pc:spChg chg="mod">
          <ac:chgData name="Nicolas CARRERE" userId="69fffeb2-d65e-4acb-b3d7-1471ab5d75fc" providerId="ADAL" clId="{32F313EB-603B-4824-9EEF-FD6B7AD78149}" dt="2026-02-10T10:21:31.789" v="967" actId="27636"/>
          <ac:spMkLst>
            <pc:docMk/>
            <pc:sldMk cId="702049711" sldId="314"/>
            <ac:spMk id="2" creationId="{3ADA6E0B-6C7D-5EA2-CB15-F5184CBE5B26}"/>
          </ac:spMkLst>
        </pc:spChg>
        <pc:spChg chg="mod">
          <ac:chgData name="Nicolas CARRERE" userId="69fffeb2-d65e-4acb-b3d7-1471ab5d75fc" providerId="ADAL" clId="{32F313EB-603B-4824-9EEF-FD6B7AD78149}" dt="2026-02-11T12:08:58.068" v="1147" actId="20577"/>
          <ac:spMkLst>
            <pc:docMk/>
            <pc:sldMk cId="702049711" sldId="314"/>
            <ac:spMk id="3" creationId="{B9088646-9BF6-0C59-63C0-F4D93250D839}"/>
          </ac:spMkLst>
        </pc:spChg>
      </pc:sldChg>
      <pc:sldChg chg="modSp new mod">
        <pc:chgData name="Nicolas CARRERE" userId="69fffeb2-d65e-4acb-b3d7-1471ab5d75fc" providerId="ADAL" clId="{32F313EB-603B-4824-9EEF-FD6B7AD78149}" dt="2026-02-10T12:38:23.437" v="983" actId="27636"/>
        <pc:sldMkLst>
          <pc:docMk/>
          <pc:sldMk cId="288742929" sldId="315"/>
        </pc:sldMkLst>
        <pc:spChg chg="mod">
          <ac:chgData name="Nicolas CARRERE" userId="69fffeb2-d65e-4acb-b3d7-1471ab5d75fc" providerId="ADAL" clId="{32F313EB-603B-4824-9EEF-FD6B7AD78149}" dt="2026-02-10T12:37:55.869" v="978" actId="27636"/>
          <ac:spMkLst>
            <pc:docMk/>
            <pc:sldMk cId="288742929" sldId="315"/>
            <ac:spMk id="2" creationId="{EB659991-357B-2B4B-B349-6F3C8C681746}"/>
          </ac:spMkLst>
        </pc:spChg>
        <pc:spChg chg="mod">
          <ac:chgData name="Nicolas CARRERE" userId="69fffeb2-d65e-4acb-b3d7-1471ab5d75fc" providerId="ADAL" clId="{32F313EB-603B-4824-9EEF-FD6B7AD78149}" dt="2026-02-10T12:38:23.437" v="983" actId="27636"/>
          <ac:spMkLst>
            <pc:docMk/>
            <pc:sldMk cId="288742929" sldId="315"/>
            <ac:spMk id="3" creationId="{7E028EA5-3EC5-2615-437D-456A6609D8E5}"/>
          </ac:spMkLst>
        </pc:spChg>
      </pc:sldChg>
      <pc:sldChg chg="modSp new mod">
        <pc:chgData name="Nicolas CARRERE" userId="69fffeb2-d65e-4acb-b3d7-1471ab5d75fc" providerId="ADAL" clId="{32F313EB-603B-4824-9EEF-FD6B7AD78149}" dt="2026-02-10T12:42:45.573" v="1026" actId="27636"/>
        <pc:sldMkLst>
          <pc:docMk/>
          <pc:sldMk cId="627550966" sldId="316"/>
        </pc:sldMkLst>
        <pc:spChg chg="mod">
          <ac:chgData name="Nicolas CARRERE" userId="69fffeb2-d65e-4acb-b3d7-1471ab5d75fc" providerId="ADAL" clId="{32F313EB-603B-4824-9EEF-FD6B7AD78149}" dt="2026-02-10T12:42:02.063" v="998" actId="27636"/>
          <ac:spMkLst>
            <pc:docMk/>
            <pc:sldMk cId="627550966" sldId="316"/>
            <ac:spMk id="2" creationId="{3666F4DF-2E4D-8927-1A45-BC90645397EB}"/>
          </ac:spMkLst>
        </pc:spChg>
        <pc:spChg chg="mod">
          <ac:chgData name="Nicolas CARRERE" userId="69fffeb2-d65e-4acb-b3d7-1471ab5d75fc" providerId="ADAL" clId="{32F313EB-603B-4824-9EEF-FD6B7AD78149}" dt="2026-02-10T12:42:45.573" v="1026" actId="27636"/>
          <ac:spMkLst>
            <pc:docMk/>
            <pc:sldMk cId="627550966" sldId="316"/>
            <ac:spMk id="3" creationId="{72676DDF-B673-BEC2-136B-4A38C17B1B22}"/>
          </ac:spMkLst>
        </pc:spChg>
      </pc:sldChg>
      <pc:sldChg chg="modSp new mod">
        <pc:chgData name="Nicolas CARRERE" userId="69fffeb2-d65e-4acb-b3d7-1471ab5d75fc" providerId="ADAL" clId="{32F313EB-603B-4824-9EEF-FD6B7AD78149}" dt="2026-02-10T12:45:49.710" v="1046" actId="27636"/>
        <pc:sldMkLst>
          <pc:docMk/>
          <pc:sldMk cId="123420901" sldId="317"/>
        </pc:sldMkLst>
        <pc:spChg chg="mod">
          <ac:chgData name="Nicolas CARRERE" userId="69fffeb2-d65e-4acb-b3d7-1471ab5d75fc" providerId="ADAL" clId="{32F313EB-603B-4824-9EEF-FD6B7AD78149}" dt="2026-02-10T12:45:39.706" v="1043" actId="27636"/>
          <ac:spMkLst>
            <pc:docMk/>
            <pc:sldMk cId="123420901" sldId="317"/>
            <ac:spMk id="2" creationId="{14B6E2F0-45A8-6990-A1D4-847023ADC9FB}"/>
          </ac:spMkLst>
        </pc:spChg>
        <pc:spChg chg="mod">
          <ac:chgData name="Nicolas CARRERE" userId="69fffeb2-d65e-4acb-b3d7-1471ab5d75fc" providerId="ADAL" clId="{32F313EB-603B-4824-9EEF-FD6B7AD78149}" dt="2026-02-10T12:45:49.710" v="1046" actId="27636"/>
          <ac:spMkLst>
            <pc:docMk/>
            <pc:sldMk cId="123420901" sldId="317"/>
            <ac:spMk id="3" creationId="{6B8171BA-C5DC-CB25-D5AE-BDD72300A2A1}"/>
          </ac:spMkLst>
        </pc:spChg>
      </pc:sldChg>
      <pc:sldChg chg="modSp new mod">
        <pc:chgData name="Nicolas CARRERE" userId="69fffeb2-d65e-4acb-b3d7-1471ab5d75fc" providerId="ADAL" clId="{32F313EB-603B-4824-9EEF-FD6B7AD78149}" dt="2026-02-10T12:48:07.020" v="1072" actId="27636"/>
        <pc:sldMkLst>
          <pc:docMk/>
          <pc:sldMk cId="374691209" sldId="318"/>
        </pc:sldMkLst>
        <pc:spChg chg="mod">
          <ac:chgData name="Nicolas CARRERE" userId="69fffeb2-d65e-4acb-b3d7-1471ab5d75fc" providerId="ADAL" clId="{32F313EB-603B-4824-9EEF-FD6B7AD78149}" dt="2026-02-10T12:47:43.385" v="1064" actId="27636"/>
          <ac:spMkLst>
            <pc:docMk/>
            <pc:sldMk cId="374691209" sldId="318"/>
            <ac:spMk id="2" creationId="{79C98558-61BA-F375-CB41-53A8635E3C3D}"/>
          </ac:spMkLst>
        </pc:spChg>
        <pc:spChg chg="mod">
          <ac:chgData name="Nicolas CARRERE" userId="69fffeb2-d65e-4acb-b3d7-1471ab5d75fc" providerId="ADAL" clId="{32F313EB-603B-4824-9EEF-FD6B7AD78149}" dt="2026-02-10T12:48:07.020" v="1072" actId="27636"/>
          <ac:spMkLst>
            <pc:docMk/>
            <pc:sldMk cId="374691209" sldId="318"/>
            <ac:spMk id="3" creationId="{FD70DD2B-6B44-7B4F-1138-DA170E01FA0D}"/>
          </ac:spMkLst>
        </pc:spChg>
      </pc:sldChg>
      <pc:sldChg chg="modSp new mod">
        <pc:chgData name="Nicolas CARRERE" userId="69fffeb2-d65e-4acb-b3d7-1471ab5d75fc" providerId="ADAL" clId="{32F313EB-603B-4824-9EEF-FD6B7AD78149}" dt="2026-02-10T12:50:46.522" v="1083" actId="20577"/>
        <pc:sldMkLst>
          <pc:docMk/>
          <pc:sldMk cId="3846254979" sldId="319"/>
        </pc:sldMkLst>
        <pc:spChg chg="mod">
          <ac:chgData name="Nicolas CARRERE" userId="69fffeb2-d65e-4acb-b3d7-1471ab5d75fc" providerId="ADAL" clId="{32F313EB-603B-4824-9EEF-FD6B7AD78149}" dt="2026-02-10T12:50:46.522" v="1083" actId="20577"/>
          <ac:spMkLst>
            <pc:docMk/>
            <pc:sldMk cId="3846254979" sldId="319"/>
            <ac:spMk id="2" creationId="{7DE4C771-6EB5-2425-1D5C-450109BABCB7}"/>
          </ac:spMkLst>
        </pc:spChg>
        <pc:spChg chg="mod">
          <ac:chgData name="Nicolas CARRERE" userId="69fffeb2-d65e-4acb-b3d7-1471ab5d75fc" providerId="ADAL" clId="{32F313EB-603B-4824-9EEF-FD6B7AD78149}" dt="2026-02-10T12:50:40.883" v="1077" actId="27636"/>
          <ac:spMkLst>
            <pc:docMk/>
            <pc:sldMk cId="3846254979" sldId="319"/>
            <ac:spMk id="3" creationId="{29368347-4C87-AC3E-9864-41A02B1515BF}"/>
          </ac:spMkLst>
        </pc:spChg>
      </pc:sldChg>
      <pc:sldChg chg="modSp new mod">
        <pc:chgData name="Nicolas CARRERE" userId="69fffeb2-d65e-4acb-b3d7-1471ab5d75fc" providerId="ADAL" clId="{32F313EB-603B-4824-9EEF-FD6B7AD78149}" dt="2026-02-10T12:52:25.592" v="1088" actId="14100"/>
        <pc:sldMkLst>
          <pc:docMk/>
          <pc:sldMk cId="1224531397" sldId="320"/>
        </pc:sldMkLst>
        <pc:spChg chg="mod">
          <ac:chgData name="Nicolas CARRERE" userId="69fffeb2-d65e-4acb-b3d7-1471ab5d75fc" providerId="ADAL" clId="{32F313EB-603B-4824-9EEF-FD6B7AD78149}" dt="2026-02-10T12:52:25.592" v="1088" actId="14100"/>
          <ac:spMkLst>
            <pc:docMk/>
            <pc:sldMk cId="1224531397" sldId="320"/>
            <ac:spMk id="2" creationId="{D8FC7E32-9B31-AA2B-3DFF-6C2768CB8C6A}"/>
          </ac:spMkLst>
        </pc:spChg>
        <pc:spChg chg="mod">
          <ac:chgData name="Nicolas CARRERE" userId="69fffeb2-d65e-4acb-b3d7-1471ab5d75fc" providerId="ADAL" clId="{32F313EB-603B-4824-9EEF-FD6B7AD78149}" dt="2026-02-10T12:52:04.674" v="1086" actId="27636"/>
          <ac:spMkLst>
            <pc:docMk/>
            <pc:sldMk cId="1224531397" sldId="320"/>
            <ac:spMk id="3" creationId="{447014DF-C42E-B65F-AEA4-875F9B804864}"/>
          </ac:spMkLst>
        </pc:spChg>
      </pc:sldChg>
      <pc:sldChg chg="modSp new mod">
        <pc:chgData name="Nicolas CARRERE" userId="69fffeb2-d65e-4acb-b3d7-1471ab5d75fc" providerId="ADAL" clId="{32F313EB-603B-4824-9EEF-FD6B7AD78149}" dt="2026-02-10T13:33:35.469" v="1110" actId="20577"/>
        <pc:sldMkLst>
          <pc:docMk/>
          <pc:sldMk cId="3867738856" sldId="321"/>
        </pc:sldMkLst>
        <pc:spChg chg="mod">
          <ac:chgData name="Nicolas CARRERE" userId="69fffeb2-d65e-4acb-b3d7-1471ab5d75fc" providerId="ADAL" clId="{32F313EB-603B-4824-9EEF-FD6B7AD78149}" dt="2026-02-10T13:33:21.187" v="1104" actId="27636"/>
          <ac:spMkLst>
            <pc:docMk/>
            <pc:sldMk cId="3867738856" sldId="321"/>
            <ac:spMk id="2" creationId="{62D1E0F9-1115-6B46-1373-C820F7E6F879}"/>
          </ac:spMkLst>
        </pc:spChg>
        <pc:spChg chg="mod">
          <ac:chgData name="Nicolas CARRERE" userId="69fffeb2-d65e-4acb-b3d7-1471ab5d75fc" providerId="ADAL" clId="{32F313EB-603B-4824-9EEF-FD6B7AD78149}" dt="2026-02-10T13:33:35.469" v="1110" actId="20577"/>
          <ac:spMkLst>
            <pc:docMk/>
            <pc:sldMk cId="3867738856" sldId="321"/>
            <ac:spMk id="3" creationId="{2E8BF7A5-5998-2BC2-F718-474179EC48B7}"/>
          </ac:spMkLst>
        </pc:spChg>
      </pc:sldChg>
      <pc:sldChg chg="delSp modSp add mod setBg delDesignElem modNotesTx">
        <pc:chgData name="Nicolas CARRERE" userId="69fffeb2-d65e-4acb-b3d7-1471ab5d75fc" providerId="ADAL" clId="{32F313EB-603B-4824-9EEF-FD6B7AD78149}" dt="2026-02-11T08:25:08.223" v="1130" actId="20577"/>
        <pc:sldMkLst>
          <pc:docMk/>
          <pc:sldMk cId="2465094740" sldId="450"/>
        </pc:sldMkLst>
        <pc:spChg chg="mod">
          <ac:chgData name="Nicolas CARRERE" userId="69fffeb2-d65e-4acb-b3d7-1471ab5d75fc" providerId="ADAL" clId="{32F313EB-603B-4824-9EEF-FD6B7AD78149}" dt="2026-02-11T07:58:22.338" v="1127" actId="20577"/>
          <ac:spMkLst>
            <pc:docMk/>
            <pc:sldMk cId="2465094740" sldId="450"/>
            <ac:spMk id="2" creationId="{5A409456-2166-4C62-8C34-12CC879BCE6E}"/>
          </ac:spMkLst>
        </pc:spChg>
        <pc:spChg chg="del">
          <ac:chgData name="Nicolas CARRERE" userId="69fffeb2-d65e-4acb-b3d7-1471ab5d75fc" providerId="ADAL" clId="{32F313EB-603B-4824-9EEF-FD6B7AD78149}" dt="2026-02-11T07:58:26.422" v="1128" actId="478"/>
          <ac:spMkLst>
            <pc:docMk/>
            <pc:sldMk cId="2465094740" sldId="450"/>
            <ac:spMk id="3" creationId="{68C06CF0-64B0-CAC3-98E9-7D220FF93087}"/>
          </ac:spMkLst>
        </pc:spChg>
        <pc:spChg chg="del">
          <ac:chgData name="Nicolas CARRERE" userId="69fffeb2-d65e-4acb-b3d7-1471ab5d75fc" providerId="ADAL" clId="{32F313EB-603B-4824-9EEF-FD6B7AD78149}" dt="2026-02-11T07:58:11.001" v="1112"/>
          <ac:spMkLst>
            <pc:docMk/>
            <pc:sldMk cId="2465094740" sldId="450"/>
            <ac:spMk id="9" creationId="{2E442304-DDBD-4F7B-8017-36BCC863FB40}"/>
          </ac:spMkLst>
        </pc:spChg>
        <pc:spChg chg="del">
          <ac:chgData name="Nicolas CARRERE" userId="69fffeb2-d65e-4acb-b3d7-1471ab5d75fc" providerId="ADAL" clId="{32F313EB-603B-4824-9EEF-FD6B7AD78149}" dt="2026-02-11T07:58:11.001" v="1112"/>
          <ac:spMkLst>
            <pc:docMk/>
            <pc:sldMk cId="2465094740" sldId="450"/>
            <ac:spMk id="11" creationId="{5E107275-3853-46FD-A241-DE4355A42675}"/>
          </ac:spMkLst>
        </pc:spChg>
      </pc:sldChg>
    </pc:docChg>
  </pc:docChgLst>
</pc:chgInfo>
</file>

<file path=ppt/diagrams/_rels/data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diagrams/_rels/data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ata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363C3-6E9C-4144-8249-1C49FBCFDE9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659F0B9-20A4-4A90-86A5-98A2D3199DE8}">
      <dgm:prSet/>
      <dgm:spPr/>
      <dgm:t>
        <a:bodyPr/>
        <a:lstStyle/>
        <a:p>
          <a:r>
            <a:rPr lang="fr-FR"/>
            <a:t>Missions</a:t>
          </a:r>
          <a:endParaRPr lang="en-US"/>
        </a:p>
      </dgm:t>
    </dgm:pt>
    <dgm:pt modelId="{21E4FC52-D1F7-44DA-B475-98BEF7FCE5C6}" type="parTrans" cxnId="{1E9B1F60-2B12-47E3-9B8F-BCEAF2586071}">
      <dgm:prSet/>
      <dgm:spPr/>
      <dgm:t>
        <a:bodyPr/>
        <a:lstStyle/>
        <a:p>
          <a:endParaRPr lang="en-US"/>
        </a:p>
      </dgm:t>
    </dgm:pt>
    <dgm:pt modelId="{470FBED2-1C36-4397-8FDE-EB8D858C4DEF}" type="sibTrans" cxnId="{1E9B1F60-2B12-47E3-9B8F-BCEAF2586071}">
      <dgm:prSet/>
      <dgm:spPr/>
      <dgm:t>
        <a:bodyPr/>
        <a:lstStyle/>
        <a:p>
          <a:endParaRPr lang="en-US"/>
        </a:p>
      </dgm:t>
    </dgm:pt>
    <dgm:pt modelId="{1AFDC938-F8ED-4DAA-A5D8-FE5C6E902670}">
      <dgm:prSet/>
      <dgm:spPr/>
      <dgm:t>
        <a:bodyPr/>
        <a:lstStyle/>
        <a:p>
          <a:r>
            <a:rPr lang="fr-FR"/>
            <a:t>Expérience sur la thématique de la formation</a:t>
          </a:r>
          <a:endParaRPr lang="en-US"/>
        </a:p>
      </dgm:t>
    </dgm:pt>
    <dgm:pt modelId="{FFDAE4CD-DA82-46D6-92CE-52B586EC3431}" type="parTrans" cxnId="{2837DF61-DE07-498F-84A9-5C45C076B14E}">
      <dgm:prSet/>
      <dgm:spPr/>
      <dgm:t>
        <a:bodyPr/>
        <a:lstStyle/>
        <a:p>
          <a:endParaRPr lang="en-US"/>
        </a:p>
      </dgm:t>
    </dgm:pt>
    <dgm:pt modelId="{B3A5A8B0-A370-4453-AB1F-243F825C2A0F}" type="sibTrans" cxnId="{2837DF61-DE07-498F-84A9-5C45C076B14E}">
      <dgm:prSet/>
      <dgm:spPr/>
      <dgm:t>
        <a:bodyPr/>
        <a:lstStyle/>
        <a:p>
          <a:endParaRPr lang="en-US"/>
        </a:p>
      </dgm:t>
    </dgm:pt>
    <dgm:pt modelId="{98586DD9-A997-4BC5-A34B-3BFDD5F422D9}">
      <dgm:prSet/>
      <dgm:spPr/>
      <dgm:t>
        <a:bodyPr/>
        <a:lstStyle/>
        <a:p>
          <a:r>
            <a:rPr lang="fr-FR"/>
            <a:t>Comment exploiterez vous les éléments appris pendant la formation</a:t>
          </a:r>
          <a:endParaRPr lang="en-US"/>
        </a:p>
      </dgm:t>
    </dgm:pt>
    <dgm:pt modelId="{C9859980-BA47-4E18-9D74-51501D5091B6}" type="parTrans" cxnId="{EB3CD435-F67E-4B93-8C97-2B55628FE9F2}">
      <dgm:prSet/>
      <dgm:spPr/>
      <dgm:t>
        <a:bodyPr/>
        <a:lstStyle/>
        <a:p>
          <a:endParaRPr lang="en-US"/>
        </a:p>
      </dgm:t>
    </dgm:pt>
    <dgm:pt modelId="{238C17F1-6FDD-4676-B836-0E46AB943405}" type="sibTrans" cxnId="{EB3CD435-F67E-4B93-8C97-2B55628FE9F2}">
      <dgm:prSet/>
      <dgm:spPr/>
      <dgm:t>
        <a:bodyPr/>
        <a:lstStyle/>
        <a:p>
          <a:endParaRPr lang="en-US"/>
        </a:p>
      </dgm:t>
    </dgm:pt>
    <dgm:pt modelId="{243132E4-71D2-4B2E-9DBD-2A2D421B0CE2}">
      <dgm:prSet/>
      <dgm:spPr/>
      <dgm:t>
        <a:bodyPr/>
        <a:lstStyle/>
        <a:p>
          <a:r>
            <a:rPr lang="fr-FR" dirty="0"/>
            <a:t>Attentes particulières pour cette formation </a:t>
          </a:r>
          <a:endParaRPr lang="en-US" dirty="0"/>
        </a:p>
      </dgm:t>
    </dgm:pt>
    <dgm:pt modelId="{4F641180-B0E6-4162-AC53-24262664F9BF}" type="parTrans" cxnId="{3BEA6243-9C8D-4505-A6CE-950BE3371BAC}">
      <dgm:prSet/>
      <dgm:spPr/>
      <dgm:t>
        <a:bodyPr/>
        <a:lstStyle/>
        <a:p>
          <a:endParaRPr lang="en-US"/>
        </a:p>
      </dgm:t>
    </dgm:pt>
    <dgm:pt modelId="{7983FDEA-974D-46AB-8162-824774BF4D09}" type="sibTrans" cxnId="{3BEA6243-9C8D-4505-A6CE-950BE3371BAC}">
      <dgm:prSet/>
      <dgm:spPr/>
      <dgm:t>
        <a:bodyPr/>
        <a:lstStyle/>
        <a:p>
          <a:endParaRPr lang="en-US"/>
        </a:p>
      </dgm:t>
    </dgm:pt>
    <dgm:pt modelId="{619FDB18-CC3A-41D4-95D9-F439FFF75101}" type="pres">
      <dgm:prSet presAssocID="{A13363C3-6E9C-4144-8249-1C49FBCFDE95}" presName="vert0" presStyleCnt="0">
        <dgm:presLayoutVars>
          <dgm:dir/>
          <dgm:animOne val="branch"/>
          <dgm:animLvl val="lvl"/>
        </dgm:presLayoutVars>
      </dgm:prSet>
      <dgm:spPr/>
    </dgm:pt>
    <dgm:pt modelId="{7D7272CA-108B-41E3-A565-97ED1112A969}" type="pres">
      <dgm:prSet presAssocID="{6659F0B9-20A4-4A90-86A5-98A2D3199DE8}" presName="thickLine" presStyleLbl="alignNode1" presStyleIdx="0" presStyleCnt="4"/>
      <dgm:spPr/>
    </dgm:pt>
    <dgm:pt modelId="{552EE297-EE74-4045-8F2B-FBB6A03A1499}" type="pres">
      <dgm:prSet presAssocID="{6659F0B9-20A4-4A90-86A5-98A2D3199DE8}" presName="horz1" presStyleCnt="0"/>
      <dgm:spPr/>
    </dgm:pt>
    <dgm:pt modelId="{C1D14EA4-9760-42A5-9B31-7911BAA57840}" type="pres">
      <dgm:prSet presAssocID="{6659F0B9-20A4-4A90-86A5-98A2D3199DE8}" presName="tx1" presStyleLbl="revTx" presStyleIdx="0" presStyleCnt="4"/>
      <dgm:spPr/>
    </dgm:pt>
    <dgm:pt modelId="{0FDF1171-2405-46AA-815F-0806AA0DF6B2}" type="pres">
      <dgm:prSet presAssocID="{6659F0B9-20A4-4A90-86A5-98A2D3199DE8}" presName="vert1" presStyleCnt="0"/>
      <dgm:spPr/>
    </dgm:pt>
    <dgm:pt modelId="{A67E69C0-54E9-49D8-9575-CF4A3F0ADF0D}" type="pres">
      <dgm:prSet presAssocID="{1AFDC938-F8ED-4DAA-A5D8-FE5C6E902670}" presName="thickLine" presStyleLbl="alignNode1" presStyleIdx="1" presStyleCnt="4"/>
      <dgm:spPr/>
    </dgm:pt>
    <dgm:pt modelId="{C4C05CD4-60ED-4737-A853-476F7A989957}" type="pres">
      <dgm:prSet presAssocID="{1AFDC938-F8ED-4DAA-A5D8-FE5C6E902670}" presName="horz1" presStyleCnt="0"/>
      <dgm:spPr/>
    </dgm:pt>
    <dgm:pt modelId="{855B9A96-147E-4B5A-95D3-59B0DEAB7195}" type="pres">
      <dgm:prSet presAssocID="{1AFDC938-F8ED-4DAA-A5D8-FE5C6E902670}" presName="tx1" presStyleLbl="revTx" presStyleIdx="1" presStyleCnt="4"/>
      <dgm:spPr/>
    </dgm:pt>
    <dgm:pt modelId="{518D357A-5DD5-4A02-BB30-BCAA670C6958}" type="pres">
      <dgm:prSet presAssocID="{1AFDC938-F8ED-4DAA-A5D8-FE5C6E902670}" presName="vert1" presStyleCnt="0"/>
      <dgm:spPr/>
    </dgm:pt>
    <dgm:pt modelId="{9F4C4A3C-56AD-43AB-805B-63F652A2DD9D}" type="pres">
      <dgm:prSet presAssocID="{98586DD9-A997-4BC5-A34B-3BFDD5F422D9}" presName="thickLine" presStyleLbl="alignNode1" presStyleIdx="2" presStyleCnt="4"/>
      <dgm:spPr/>
    </dgm:pt>
    <dgm:pt modelId="{94F61715-63B1-4570-B39C-9497BB4B65FB}" type="pres">
      <dgm:prSet presAssocID="{98586DD9-A997-4BC5-A34B-3BFDD5F422D9}" presName="horz1" presStyleCnt="0"/>
      <dgm:spPr/>
    </dgm:pt>
    <dgm:pt modelId="{4DFD4F1A-2694-4C99-9EC2-BF0E79C9195B}" type="pres">
      <dgm:prSet presAssocID="{98586DD9-A997-4BC5-A34B-3BFDD5F422D9}" presName="tx1" presStyleLbl="revTx" presStyleIdx="2" presStyleCnt="4"/>
      <dgm:spPr/>
    </dgm:pt>
    <dgm:pt modelId="{08537522-2C30-4C06-B5A2-E238962827B5}" type="pres">
      <dgm:prSet presAssocID="{98586DD9-A997-4BC5-A34B-3BFDD5F422D9}" presName="vert1" presStyleCnt="0"/>
      <dgm:spPr/>
    </dgm:pt>
    <dgm:pt modelId="{05869E83-9C36-4790-B53C-C61CFAACBECF}" type="pres">
      <dgm:prSet presAssocID="{243132E4-71D2-4B2E-9DBD-2A2D421B0CE2}" presName="thickLine" presStyleLbl="alignNode1" presStyleIdx="3" presStyleCnt="4"/>
      <dgm:spPr/>
    </dgm:pt>
    <dgm:pt modelId="{D744A35D-D7C9-4F13-8DB9-051D91B0E891}" type="pres">
      <dgm:prSet presAssocID="{243132E4-71D2-4B2E-9DBD-2A2D421B0CE2}" presName="horz1" presStyleCnt="0"/>
      <dgm:spPr/>
    </dgm:pt>
    <dgm:pt modelId="{047978DE-4C78-4187-9C12-7745B3942541}" type="pres">
      <dgm:prSet presAssocID="{243132E4-71D2-4B2E-9DBD-2A2D421B0CE2}" presName="tx1" presStyleLbl="revTx" presStyleIdx="3" presStyleCnt="4"/>
      <dgm:spPr/>
    </dgm:pt>
    <dgm:pt modelId="{E01D57AD-FCA9-4BFC-8487-7C4CB02F63EF}" type="pres">
      <dgm:prSet presAssocID="{243132E4-71D2-4B2E-9DBD-2A2D421B0CE2}" presName="vert1" presStyleCnt="0"/>
      <dgm:spPr/>
    </dgm:pt>
  </dgm:ptLst>
  <dgm:cxnLst>
    <dgm:cxn modelId="{B6DDE70E-8719-49F7-A189-FF10887EF626}" type="presOf" srcId="{1AFDC938-F8ED-4DAA-A5D8-FE5C6E902670}" destId="{855B9A96-147E-4B5A-95D3-59B0DEAB7195}" srcOrd="0" destOrd="0" presId="urn:microsoft.com/office/officeart/2008/layout/LinedList"/>
    <dgm:cxn modelId="{EB3CD435-F67E-4B93-8C97-2B55628FE9F2}" srcId="{A13363C3-6E9C-4144-8249-1C49FBCFDE95}" destId="{98586DD9-A997-4BC5-A34B-3BFDD5F422D9}" srcOrd="2" destOrd="0" parTransId="{C9859980-BA47-4E18-9D74-51501D5091B6}" sibTransId="{238C17F1-6FDD-4676-B836-0E46AB943405}"/>
    <dgm:cxn modelId="{1E9B1F60-2B12-47E3-9B8F-BCEAF2586071}" srcId="{A13363C3-6E9C-4144-8249-1C49FBCFDE95}" destId="{6659F0B9-20A4-4A90-86A5-98A2D3199DE8}" srcOrd="0" destOrd="0" parTransId="{21E4FC52-D1F7-44DA-B475-98BEF7FCE5C6}" sibTransId="{470FBED2-1C36-4397-8FDE-EB8D858C4DEF}"/>
    <dgm:cxn modelId="{2837DF61-DE07-498F-84A9-5C45C076B14E}" srcId="{A13363C3-6E9C-4144-8249-1C49FBCFDE95}" destId="{1AFDC938-F8ED-4DAA-A5D8-FE5C6E902670}" srcOrd="1" destOrd="0" parTransId="{FFDAE4CD-DA82-46D6-92CE-52B586EC3431}" sibTransId="{B3A5A8B0-A370-4453-AB1F-243F825C2A0F}"/>
    <dgm:cxn modelId="{3BEA6243-9C8D-4505-A6CE-950BE3371BAC}" srcId="{A13363C3-6E9C-4144-8249-1C49FBCFDE95}" destId="{243132E4-71D2-4B2E-9DBD-2A2D421B0CE2}" srcOrd="3" destOrd="0" parTransId="{4F641180-B0E6-4162-AC53-24262664F9BF}" sibTransId="{7983FDEA-974D-46AB-8162-824774BF4D09}"/>
    <dgm:cxn modelId="{0AFB8C70-2318-4B50-9FD5-437DFA316DEE}" type="presOf" srcId="{243132E4-71D2-4B2E-9DBD-2A2D421B0CE2}" destId="{047978DE-4C78-4187-9C12-7745B3942541}" srcOrd="0" destOrd="0" presId="urn:microsoft.com/office/officeart/2008/layout/LinedList"/>
    <dgm:cxn modelId="{3F874573-6FD1-442C-B2E9-196A36F5E2C0}" type="presOf" srcId="{98586DD9-A997-4BC5-A34B-3BFDD5F422D9}" destId="{4DFD4F1A-2694-4C99-9EC2-BF0E79C9195B}" srcOrd="0" destOrd="0" presId="urn:microsoft.com/office/officeart/2008/layout/LinedList"/>
    <dgm:cxn modelId="{D7C118D4-5CEF-49E2-BCC6-E66938B888B7}" type="presOf" srcId="{A13363C3-6E9C-4144-8249-1C49FBCFDE95}" destId="{619FDB18-CC3A-41D4-95D9-F439FFF75101}" srcOrd="0" destOrd="0" presId="urn:microsoft.com/office/officeart/2008/layout/LinedList"/>
    <dgm:cxn modelId="{1D853FE5-3539-448B-A037-89F0708153A3}" type="presOf" srcId="{6659F0B9-20A4-4A90-86A5-98A2D3199DE8}" destId="{C1D14EA4-9760-42A5-9B31-7911BAA57840}" srcOrd="0" destOrd="0" presId="urn:microsoft.com/office/officeart/2008/layout/LinedList"/>
    <dgm:cxn modelId="{F18575C6-3249-4F6C-B467-52781CF0153D}" type="presParOf" srcId="{619FDB18-CC3A-41D4-95D9-F439FFF75101}" destId="{7D7272CA-108B-41E3-A565-97ED1112A969}" srcOrd="0" destOrd="0" presId="urn:microsoft.com/office/officeart/2008/layout/LinedList"/>
    <dgm:cxn modelId="{59183FF7-B970-49F5-B3BC-5002D79C4281}" type="presParOf" srcId="{619FDB18-CC3A-41D4-95D9-F439FFF75101}" destId="{552EE297-EE74-4045-8F2B-FBB6A03A1499}" srcOrd="1" destOrd="0" presId="urn:microsoft.com/office/officeart/2008/layout/LinedList"/>
    <dgm:cxn modelId="{229BE838-074D-4725-B474-623CFA15BC0A}" type="presParOf" srcId="{552EE297-EE74-4045-8F2B-FBB6A03A1499}" destId="{C1D14EA4-9760-42A5-9B31-7911BAA57840}" srcOrd="0" destOrd="0" presId="urn:microsoft.com/office/officeart/2008/layout/LinedList"/>
    <dgm:cxn modelId="{6EA31B34-6251-481B-A23C-24798443B5DB}" type="presParOf" srcId="{552EE297-EE74-4045-8F2B-FBB6A03A1499}" destId="{0FDF1171-2405-46AA-815F-0806AA0DF6B2}" srcOrd="1" destOrd="0" presId="urn:microsoft.com/office/officeart/2008/layout/LinedList"/>
    <dgm:cxn modelId="{E811F93E-B9F4-464C-8BFD-34D60A792115}" type="presParOf" srcId="{619FDB18-CC3A-41D4-95D9-F439FFF75101}" destId="{A67E69C0-54E9-49D8-9575-CF4A3F0ADF0D}" srcOrd="2" destOrd="0" presId="urn:microsoft.com/office/officeart/2008/layout/LinedList"/>
    <dgm:cxn modelId="{6D216927-2DF2-4265-858B-D0CBAE10D815}" type="presParOf" srcId="{619FDB18-CC3A-41D4-95D9-F439FFF75101}" destId="{C4C05CD4-60ED-4737-A853-476F7A989957}" srcOrd="3" destOrd="0" presId="urn:microsoft.com/office/officeart/2008/layout/LinedList"/>
    <dgm:cxn modelId="{FFA3F238-8BEE-4A1C-BDEE-AEF1D5E0E522}" type="presParOf" srcId="{C4C05CD4-60ED-4737-A853-476F7A989957}" destId="{855B9A96-147E-4B5A-95D3-59B0DEAB7195}" srcOrd="0" destOrd="0" presId="urn:microsoft.com/office/officeart/2008/layout/LinedList"/>
    <dgm:cxn modelId="{335D71AB-F272-4201-A37E-36A35EFAA746}" type="presParOf" srcId="{C4C05CD4-60ED-4737-A853-476F7A989957}" destId="{518D357A-5DD5-4A02-BB30-BCAA670C6958}" srcOrd="1" destOrd="0" presId="urn:microsoft.com/office/officeart/2008/layout/LinedList"/>
    <dgm:cxn modelId="{26D3D727-511D-4706-BE7A-84F9F786B8C4}" type="presParOf" srcId="{619FDB18-CC3A-41D4-95D9-F439FFF75101}" destId="{9F4C4A3C-56AD-43AB-805B-63F652A2DD9D}" srcOrd="4" destOrd="0" presId="urn:microsoft.com/office/officeart/2008/layout/LinedList"/>
    <dgm:cxn modelId="{8FE45082-0314-4AE7-8BCD-60274EC3A80B}" type="presParOf" srcId="{619FDB18-CC3A-41D4-95D9-F439FFF75101}" destId="{94F61715-63B1-4570-B39C-9497BB4B65FB}" srcOrd="5" destOrd="0" presId="urn:microsoft.com/office/officeart/2008/layout/LinedList"/>
    <dgm:cxn modelId="{D9F6431A-07E3-40EA-BDC5-ED45F4349D7F}" type="presParOf" srcId="{94F61715-63B1-4570-B39C-9497BB4B65FB}" destId="{4DFD4F1A-2694-4C99-9EC2-BF0E79C9195B}" srcOrd="0" destOrd="0" presId="urn:microsoft.com/office/officeart/2008/layout/LinedList"/>
    <dgm:cxn modelId="{C44F4D83-6B62-4809-AA03-22783B0D330C}" type="presParOf" srcId="{94F61715-63B1-4570-B39C-9497BB4B65FB}" destId="{08537522-2C30-4C06-B5A2-E238962827B5}" srcOrd="1" destOrd="0" presId="urn:microsoft.com/office/officeart/2008/layout/LinedList"/>
    <dgm:cxn modelId="{2D4EEC39-2126-4410-B5CA-02D751B8CB89}" type="presParOf" srcId="{619FDB18-CC3A-41D4-95D9-F439FFF75101}" destId="{05869E83-9C36-4790-B53C-C61CFAACBECF}" srcOrd="6" destOrd="0" presId="urn:microsoft.com/office/officeart/2008/layout/LinedList"/>
    <dgm:cxn modelId="{4194F54A-CCDF-4DB0-A63D-174454EFE0D6}" type="presParOf" srcId="{619FDB18-CC3A-41D4-95D9-F439FFF75101}" destId="{D744A35D-D7C9-4F13-8DB9-051D91B0E891}" srcOrd="7" destOrd="0" presId="urn:microsoft.com/office/officeart/2008/layout/LinedList"/>
    <dgm:cxn modelId="{1F4D0C8B-F6A6-4B58-9F42-E6E4D3ACB385}" type="presParOf" srcId="{D744A35D-D7C9-4F13-8DB9-051D91B0E891}" destId="{047978DE-4C78-4187-9C12-7745B3942541}" srcOrd="0" destOrd="0" presId="urn:microsoft.com/office/officeart/2008/layout/LinedList"/>
    <dgm:cxn modelId="{D60F5C53-CB57-4028-AFFB-73F415EFD1BB}" type="presParOf" srcId="{D744A35D-D7C9-4F13-8DB9-051D91B0E891}" destId="{E01D57AD-FCA9-4BFC-8487-7C4CB02F63E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C245F9-6676-478B-B7B4-53F85C877A4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5B9ACFD-064B-4B97-A67C-2D5D9010D723}">
      <dgm:prSet/>
      <dgm:spPr/>
      <dgm:t>
        <a:bodyPr/>
        <a:lstStyle/>
        <a:p>
          <a:r>
            <a:rPr lang="fr-FR" b="1"/>
            <a:t>À quoi ça sert</a:t>
          </a:r>
          <a:endParaRPr lang="en-US"/>
        </a:p>
      </dgm:t>
    </dgm:pt>
    <dgm:pt modelId="{AA70A987-FCB3-4C7A-B13D-A5EDCB55F877}" type="parTrans" cxnId="{16BD6CD8-2367-4688-A973-EFAF2D16EC12}">
      <dgm:prSet/>
      <dgm:spPr/>
      <dgm:t>
        <a:bodyPr/>
        <a:lstStyle/>
        <a:p>
          <a:endParaRPr lang="en-US"/>
        </a:p>
      </dgm:t>
    </dgm:pt>
    <dgm:pt modelId="{27532E3E-17D2-4845-BEAC-0E9135EBBB52}" type="sibTrans" cxnId="{16BD6CD8-2367-4688-A973-EFAF2D16EC12}">
      <dgm:prSet/>
      <dgm:spPr/>
      <dgm:t>
        <a:bodyPr/>
        <a:lstStyle/>
        <a:p>
          <a:endParaRPr lang="en-US"/>
        </a:p>
      </dgm:t>
    </dgm:pt>
    <dgm:pt modelId="{18B8F213-DB5D-4EB2-AF0A-43FA12FDA9C7}">
      <dgm:prSet/>
      <dgm:spPr/>
      <dgm:t>
        <a:bodyPr/>
        <a:lstStyle/>
        <a:p>
          <a:r>
            <a:rPr lang="fr-FR"/>
            <a:t>Images, vidéos, audio</a:t>
          </a:r>
          <a:endParaRPr lang="en-US"/>
        </a:p>
      </dgm:t>
    </dgm:pt>
    <dgm:pt modelId="{A0CB9073-3365-422F-95F0-C8463AC2D160}" type="parTrans" cxnId="{DAAE988D-4A3B-4F59-A4CA-C30DB9C6097F}">
      <dgm:prSet/>
      <dgm:spPr/>
      <dgm:t>
        <a:bodyPr/>
        <a:lstStyle/>
        <a:p>
          <a:endParaRPr lang="en-US"/>
        </a:p>
      </dgm:t>
    </dgm:pt>
    <dgm:pt modelId="{F9AB056F-EA11-4C1E-90B2-4C1FF613C59F}" type="sibTrans" cxnId="{DAAE988D-4A3B-4F59-A4CA-C30DB9C6097F}">
      <dgm:prSet/>
      <dgm:spPr/>
      <dgm:t>
        <a:bodyPr/>
        <a:lstStyle/>
        <a:p>
          <a:endParaRPr lang="en-US"/>
        </a:p>
      </dgm:t>
    </dgm:pt>
    <dgm:pt modelId="{AF23736A-CF62-4525-9D22-686C15738645}">
      <dgm:prSet/>
      <dgm:spPr/>
      <dgm:t>
        <a:bodyPr/>
        <a:lstStyle/>
        <a:p>
          <a:r>
            <a:rPr lang="fr-FR"/>
            <a:t>Création marketing avancée</a:t>
          </a:r>
          <a:endParaRPr lang="en-US"/>
        </a:p>
      </dgm:t>
    </dgm:pt>
    <dgm:pt modelId="{DC415285-0D17-4BCD-BDA6-EC93A8156C6B}" type="parTrans" cxnId="{19F0CDFE-4606-4E77-9253-8C110CDCB508}">
      <dgm:prSet/>
      <dgm:spPr/>
      <dgm:t>
        <a:bodyPr/>
        <a:lstStyle/>
        <a:p>
          <a:endParaRPr lang="en-US"/>
        </a:p>
      </dgm:t>
    </dgm:pt>
    <dgm:pt modelId="{B8AC4ABD-661B-4642-800C-2D71C024DF01}" type="sibTrans" cxnId="{19F0CDFE-4606-4E77-9253-8C110CDCB508}">
      <dgm:prSet/>
      <dgm:spPr/>
      <dgm:t>
        <a:bodyPr/>
        <a:lstStyle/>
        <a:p>
          <a:endParaRPr lang="en-US"/>
        </a:p>
      </dgm:t>
    </dgm:pt>
    <dgm:pt modelId="{BC471C4A-4AC5-490A-B64F-20A67ECF5D8F}">
      <dgm:prSet/>
      <dgm:spPr/>
      <dgm:t>
        <a:bodyPr/>
        <a:lstStyle/>
        <a:p>
          <a:r>
            <a:rPr lang="fr-FR" b="1"/>
            <a:t>Avantages</a:t>
          </a:r>
          <a:endParaRPr lang="en-US"/>
        </a:p>
      </dgm:t>
    </dgm:pt>
    <dgm:pt modelId="{2FFFCDAD-0EB7-44D6-96BF-334EDA9CB191}" type="parTrans" cxnId="{A2508835-8569-46D3-A152-E39743C94DBC}">
      <dgm:prSet/>
      <dgm:spPr/>
      <dgm:t>
        <a:bodyPr/>
        <a:lstStyle/>
        <a:p>
          <a:endParaRPr lang="en-US"/>
        </a:p>
      </dgm:t>
    </dgm:pt>
    <dgm:pt modelId="{F7BB2B51-53CA-408C-98E1-15A23ADADD77}" type="sibTrans" cxnId="{A2508835-8569-46D3-A152-E39743C94DBC}">
      <dgm:prSet/>
      <dgm:spPr/>
      <dgm:t>
        <a:bodyPr/>
        <a:lstStyle/>
        <a:p>
          <a:endParaRPr lang="en-US"/>
        </a:p>
      </dgm:t>
    </dgm:pt>
    <dgm:pt modelId="{CAD8E616-4D68-461C-B670-EF64E554C562}">
      <dgm:prSet/>
      <dgm:spPr/>
      <dgm:t>
        <a:bodyPr/>
        <a:lstStyle/>
        <a:p>
          <a:r>
            <a:rPr lang="fr-FR"/>
            <a:t>Qualité professionnelle</a:t>
          </a:r>
          <a:endParaRPr lang="en-US"/>
        </a:p>
      </dgm:t>
    </dgm:pt>
    <dgm:pt modelId="{617BF541-18B9-4297-9D89-6F9A5EF39531}" type="parTrans" cxnId="{5962E105-116E-48C8-B015-61E6DE2F58F2}">
      <dgm:prSet/>
      <dgm:spPr/>
      <dgm:t>
        <a:bodyPr/>
        <a:lstStyle/>
        <a:p>
          <a:endParaRPr lang="en-US"/>
        </a:p>
      </dgm:t>
    </dgm:pt>
    <dgm:pt modelId="{6B8340AF-FD14-4029-918A-BCA6AB512398}" type="sibTrans" cxnId="{5962E105-116E-48C8-B015-61E6DE2F58F2}">
      <dgm:prSet/>
      <dgm:spPr/>
      <dgm:t>
        <a:bodyPr/>
        <a:lstStyle/>
        <a:p>
          <a:endParaRPr lang="en-US"/>
        </a:p>
      </dgm:t>
    </dgm:pt>
    <dgm:pt modelId="{24C3C04C-C11E-4DCA-B0C7-A5E076929244}">
      <dgm:prSet/>
      <dgm:spPr/>
      <dgm:t>
        <a:bodyPr/>
        <a:lstStyle/>
        <a:p>
          <a:r>
            <a:rPr lang="fr-FR"/>
            <a:t>Intégré à Creative Cloud</a:t>
          </a:r>
          <a:endParaRPr lang="en-US"/>
        </a:p>
      </dgm:t>
    </dgm:pt>
    <dgm:pt modelId="{4AEC7AFC-7750-4EAB-83AE-46A96B980C5B}" type="parTrans" cxnId="{2D8E006F-CD93-480E-9CC9-92E08DB7D8E5}">
      <dgm:prSet/>
      <dgm:spPr/>
      <dgm:t>
        <a:bodyPr/>
        <a:lstStyle/>
        <a:p>
          <a:endParaRPr lang="en-US"/>
        </a:p>
      </dgm:t>
    </dgm:pt>
    <dgm:pt modelId="{179DB4C8-E6C9-4FB2-B66D-B91257D1BABA}" type="sibTrans" cxnId="{2D8E006F-CD93-480E-9CC9-92E08DB7D8E5}">
      <dgm:prSet/>
      <dgm:spPr/>
      <dgm:t>
        <a:bodyPr/>
        <a:lstStyle/>
        <a:p>
          <a:endParaRPr lang="en-US"/>
        </a:p>
      </dgm:t>
    </dgm:pt>
    <dgm:pt modelId="{10740B2D-A0DE-42BB-AA52-00EDB0EA3677}">
      <dgm:prSet/>
      <dgm:spPr/>
      <dgm:t>
        <a:bodyPr/>
        <a:lstStyle/>
        <a:p>
          <a:r>
            <a:rPr lang="fr-FR" b="1"/>
            <a:t>Limites</a:t>
          </a:r>
          <a:endParaRPr lang="en-US"/>
        </a:p>
      </dgm:t>
    </dgm:pt>
    <dgm:pt modelId="{8204BEDD-CC55-479A-AFDB-6041C900ED18}" type="parTrans" cxnId="{9EB43CB3-7686-4C2C-9716-53727397AC15}">
      <dgm:prSet/>
      <dgm:spPr/>
      <dgm:t>
        <a:bodyPr/>
        <a:lstStyle/>
        <a:p>
          <a:endParaRPr lang="en-US"/>
        </a:p>
      </dgm:t>
    </dgm:pt>
    <dgm:pt modelId="{72C81151-5BEC-40C2-B911-58412A7B44F3}" type="sibTrans" cxnId="{9EB43CB3-7686-4C2C-9716-53727397AC15}">
      <dgm:prSet/>
      <dgm:spPr/>
      <dgm:t>
        <a:bodyPr/>
        <a:lstStyle/>
        <a:p>
          <a:endParaRPr lang="en-US"/>
        </a:p>
      </dgm:t>
    </dgm:pt>
    <dgm:pt modelId="{1E56E38A-13F4-40E5-A58F-F949932931F2}">
      <dgm:prSet/>
      <dgm:spPr/>
      <dgm:t>
        <a:bodyPr/>
        <a:lstStyle/>
        <a:p>
          <a:r>
            <a:rPr lang="fr-FR"/>
            <a:t>Coût</a:t>
          </a:r>
          <a:endParaRPr lang="en-US"/>
        </a:p>
      </dgm:t>
    </dgm:pt>
    <dgm:pt modelId="{823BC7AE-A557-4B54-B124-D839E119F43B}" type="parTrans" cxnId="{CDF7D729-B7FE-4D75-84B3-8322D9CE6AEC}">
      <dgm:prSet/>
      <dgm:spPr/>
      <dgm:t>
        <a:bodyPr/>
        <a:lstStyle/>
        <a:p>
          <a:endParaRPr lang="en-US"/>
        </a:p>
      </dgm:t>
    </dgm:pt>
    <dgm:pt modelId="{8E2DB490-DF2E-4828-AE6D-C378A07D59B7}" type="sibTrans" cxnId="{CDF7D729-B7FE-4D75-84B3-8322D9CE6AEC}">
      <dgm:prSet/>
      <dgm:spPr/>
      <dgm:t>
        <a:bodyPr/>
        <a:lstStyle/>
        <a:p>
          <a:endParaRPr lang="en-US"/>
        </a:p>
      </dgm:t>
    </dgm:pt>
    <dgm:pt modelId="{2B2A9C0F-5462-465E-A21B-453179BE3CAB}">
      <dgm:prSet/>
      <dgm:spPr/>
      <dgm:t>
        <a:bodyPr/>
        <a:lstStyle/>
        <a:p>
          <a:r>
            <a:rPr lang="fr-FR"/>
            <a:t>Risque juridique si mal utilisé</a:t>
          </a:r>
          <a:endParaRPr lang="en-US"/>
        </a:p>
      </dgm:t>
    </dgm:pt>
    <dgm:pt modelId="{1DB54373-F6AA-499B-B900-3331C240BC0F}" type="parTrans" cxnId="{B9806D86-B59F-46AA-860A-C8B1249992FD}">
      <dgm:prSet/>
      <dgm:spPr/>
      <dgm:t>
        <a:bodyPr/>
        <a:lstStyle/>
        <a:p>
          <a:endParaRPr lang="en-US"/>
        </a:p>
      </dgm:t>
    </dgm:pt>
    <dgm:pt modelId="{1C620D03-2DEB-47C7-9D63-E8DBAD3F7D02}" type="sibTrans" cxnId="{B9806D86-B59F-46AA-860A-C8B1249992FD}">
      <dgm:prSet/>
      <dgm:spPr/>
      <dgm:t>
        <a:bodyPr/>
        <a:lstStyle/>
        <a:p>
          <a:endParaRPr lang="en-US"/>
        </a:p>
      </dgm:t>
    </dgm:pt>
    <dgm:pt modelId="{97C9B3AF-E9CC-4E10-99D8-51ECFE582CC6}">
      <dgm:prSet/>
      <dgm:spPr/>
      <dgm:t>
        <a:bodyPr/>
        <a:lstStyle/>
        <a:p>
          <a:r>
            <a:rPr lang="fr-FR" b="1"/>
            <a:t>Points légaux &amp; RGPD</a:t>
          </a:r>
          <a:endParaRPr lang="en-US"/>
        </a:p>
      </dgm:t>
    </dgm:pt>
    <dgm:pt modelId="{185513C5-FD4A-4024-997A-BBE498E9BFB3}" type="parTrans" cxnId="{CF7821F6-D331-4601-ABAE-8CA98B884C6A}">
      <dgm:prSet/>
      <dgm:spPr/>
      <dgm:t>
        <a:bodyPr/>
        <a:lstStyle/>
        <a:p>
          <a:endParaRPr lang="en-US"/>
        </a:p>
      </dgm:t>
    </dgm:pt>
    <dgm:pt modelId="{62B51677-BA24-4D98-9A8A-952D85511E23}" type="sibTrans" cxnId="{CF7821F6-D331-4601-ABAE-8CA98B884C6A}">
      <dgm:prSet/>
      <dgm:spPr/>
      <dgm:t>
        <a:bodyPr/>
        <a:lstStyle/>
        <a:p>
          <a:endParaRPr lang="en-US"/>
        </a:p>
      </dgm:t>
    </dgm:pt>
    <dgm:pt modelId="{B7F1E7CA-D6B5-49AA-BC7C-C5C841B640A7}">
      <dgm:prSet/>
      <dgm:spPr/>
      <dgm:t>
        <a:bodyPr/>
        <a:lstStyle/>
        <a:p>
          <a:r>
            <a:rPr lang="fr-FR"/>
            <a:t>Droit d’auteur</a:t>
          </a:r>
          <a:endParaRPr lang="en-US"/>
        </a:p>
      </dgm:t>
    </dgm:pt>
    <dgm:pt modelId="{2D4DACC8-4895-45AA-8676-1CBC969E931A}" type="parTrans" cxnId="{41AAFCAA-B1EE-4A3A-A209-7FEF3371AC04}">
      <dgm:prSet/>
      <dgm:spPr/>
      <dgm:t>
        <a:bodyPr/>
        <a:lstStyle/>
        <a:p>
          <a:endParaRPr lang="en-US"/>
        </a:p>
      </dgm:t>
    </dgm:pt>
    <dgm:pt modelId="{4A948E56-EE55-42B5-BA7C-97B8AB79B48E}" type="sibTrans" cxnId="{41AAFCAA-B1EE-4A3A-A209-7FEF3371AC04}">
      <dgm:prSet/>
      <dgm:spPr/>
      <dgm:t>
        <a:bodyPr/>
        <a:lstStyle/>
        <a:p>
          <a:endParaRPr lang="en-US"/>
        </a:p>
      </dgm:t>
    </dgm:pt>
    <dgm:pt modelId="{9E8311F5-B633-4E14-8675-8D8924DB6B8F}">
      <dgm:prSet/>
      <dgm:spPr/>
      <dgm:t>
        <a:bodyPr/>
        <a:lstStyle/>
        <a:p>
          <a:r>
            <a:rPr lang="fr-FR"/>
            <a:t>Droit à l’image</a:t>
          </a:r>
          <a:endParaRPr lang="en-US"/>
        </a:p>
      </dgm:t>
    </dgm:pt>
    <dgm:pt modelId="{D2A4D0B4-FF78-487B-A0A0-4A526497AD39}" type="parTrans" cxnId="{380CD28F-D490-431F-9BEE-3344788FDA89}">
      <dgm:prSet/>
      <dgm:spPr/>
      <dgm:t>
        <a:bodyPr/>
        <a:lstStyle/>
        <a:p>
          <a:endParaRPr lang="en-US"/>
        </a:p>
      </dgm:t>
    </dgm:pt>
    <dgm:pt modelId="{057C3DC7-D2C2-40A1-A49B-22CE77315A7A}" type="sibTrans" cxnId="{380CD28F-D490-431F-9BEE-3344788FDA89}">
      <dgm:prSet/>
      <dgm:spPr/>
      <dgm:t>
        <a:bodyPr/>
        <a:lstStyle/>
        <a:p>
          <a:endParaRPr lang="en-US"/>
        </a:p>
      </dgm:t>
    </dgm:pt>
    <dgm:pt modelId="{4FF74281-381B-4CBE-9494-3E1F04F9C110}">
      <dgm:prSet/>
      <dgm:spPr/>
      <dgm:t>
        <a:bodyPr/>
        <a:lstStyle/>
        <a:p>
          <a:r>
            <a:rPr lang="fr-FR"/>
            <a:t>Pas de deepfake</a:t>
          </a:r>
          <a:endParaRPr lang="en-US"/>
        </a:p>
      </dgm:t>
    </dgm:pt>
    <dgm:pt modelId="{FF310948-4666-42BF-AFFE-EEC68EA8DF1F}" type="parTrans" cxnId="{1CDD4171-ABF0-4A4B-87E8-025D353F64B8}">
      <dgm:prSet/>
      <dgm:spPr/>
      <dgm:t>
        <a:bodyPr/>
        <a:lstStyle/>
        <a:p>
          <a:endParaRPr lang="en-US"/>
        </a:p>
      </dgm:t>
    </dgm:pt>
    <dgm:pt modelId="{8E6B8394-E747-4E76-9EBE-F5F1F4F73F8E}" type="sibTrans" cxnId="{1CDD4171-ABF0-4A4B-87E8-025D353F64B8}">
      <dgm:prSet/>
      <dgm:spPr/>
      <dgm:t>
        <a:bodyPr/>
        <a:lstStyle/>
        <a:p>
          <a:endParaRPr lang="en-US"/>
        </a:p>
      </dgm:t>
    </dgm:pt>
    <dgm:pt modelId="{85D7B06A-B2D0-45D6-92D8-0D04F62E6694}">
      <dgm:prSet/>
      <dgm:spPr/>
      <dgm:t>
        <a:bodyPr/>
        <a:lstStyle/>
        <a:p>
          <a:r>
            <a:rPr lang="fr-FR" b="1"/>
            <a:t>Déontologie</a:t>
          </a:r>
          <a:endParaRPr lang="en-US"/>
        </a:p>
      </dgm:t>
    </dgm:pt>
    <dgm:pt modelId="{1C185FF2-7711-4715-ADF1-824840A61BA5}" type="parTrans" cxnId="{BECB754D-852B-4922-A6CF-16AB82D63058}">
      <dgm:prSet/>
      <dgm:spPr/>
      <dgm:t>
        <a:bodyPr/>
        <a:lstStyle/>
        <a:p>
          <a:endParaRPr lang="en-US"/>
        </a:p>
      </dgm:t>
    </dgm:pt>
    <dgm:pt modelId="{20559020-0EBE-4319-A8A0-FB0150469D89}" type="sibTrans" cxnId="{BECB754D-852B-4922-A6CF-16AB82D63058}">
      <dgm:prSet/>
      <dgm:spPr/>
      <dgm:t>
        <a:bodyPr/>
        <a:lstStyle/>
        <a:p>
          <a:endParaRPr lang="en-US"/>
        </a:p>
      </dgm:t>
    </dgm:pt>
    <dgm:pt modelId="{010CC053-3EDA-4D91-AA21-353CD8DC57D5}">
      <dgm:prSet/>
      <dgm:spPr/>
      <dgm:t>
        <a:bodyPr/>
        <a:lstStyle/>
        <a:p>
          <a:r>
            <a:rPr lang="fr-FR"/>
            <a:t>Pas de manipulation visuelle</a:t>
          </a:r>
          <a:endParaRPr lang="en-US"/>
        </a:p>
      </dgm:t>
    </dgm:pt>
    <dgm:pt modelId="{A6346117-9D9D-4D95-B7B0-0B91B1A37C95}" type="parTrans" cxnId="{CD60DF69-9BC6-47C1-B3A6-B7F050D670E7}">
      <dgm:prSet/>
      <dgm:spPr/>
      <dgm:t>
        <a:bodyPr/>
        <a:lstStyle/>
        <a:p>
          <a:endParaRPr lang="en-US"/>
        </a:p>
      </dgm:t>
    </dgm:pt>
    <dgm:pt modelId="{F3D6607A-C590-4DB9-A715-A09D8EB0235D}" type="sibTrans" cxnId="{CD60DF69-9BC6-47C1-B3A6-B7F050D670E7}">
      <dgm:prSet/>
      <dgm:spPr/>
      <dgm:t>
        <a:bodyPr/>
        <a:lstStyle/>
        <a:p>
          <a:endParaRPr lang="en-US"/>
        </a:p>
      </dgm:t>
    </dgm:pt>
    <dgm:pt modelId="{AAB49E48-2C05-4AFB-AB57-B12D0752B9A8}">
      <dgm:prSet/>
      <dgm:spPr/>
      <dgm:t>
        <a:bodyPr/>
        <a:lstStyle/>
        <a:p>
          <a:r>
            <a:rPr lang="fr-FR"/>
            <a:t>Validation avant diffusion</a:t>
          </a:r>
          <a:endParaRPr lang="en-US"/>
        </a:p>
      </dgm:t>
    </dgm:pt>
    <dgm:pt modelId="{AC58EEE0-12C2-4E3E-87E0-278D88D65608}" type="parTrans" cxnId="{29BF61DD-67F0-48A2-90CB-ADEA8D036AB5}">
      <dgm:prSet/>
      <dgm:spPr/>
      <dgm:t>
        <a:bodyPr/>
        <a:lstStyle/>
        <a:p>
          <a:endParaRPr lang="en-US"/>
        </a:p>
      </dgm:t>
    </dgm:pt>
    <dgm:pt modelId="{AEF7617A-C9F3-443D-A099-66A49624A672}" type="sibTrans" cxnId="{29BF61DD-67F0-48A2-90CB-ADEA8D036AB5}">
      <dgm:prSet/>
      <dgm:spPr/>
      <dgm:t>
        <a:bodyPr/>
        <a:lstStyle/>
        <a:p>
          <a:endParaRPr lang="en-US"/>
        </a:p>
      </dgm:t>
    </dgm:pt>
    <dgm:pt modelId="{5918EDDF-B970-4818-BA52-D22C45E4BDE0}" type="pres">
      <dgm:prSet presAssocID="{C8C245F9-6676-478B-B7B4-53F85C877A4B}" presName="Name0" presStyleCnt="0">
        <dgm:presLayoutVars>
          <dgm:dir/>
          <dgm:animLvl val="lvl"/>
          <dgm:resizeHandles val="exact"/>
        </dgm:presLayoutVars>
      </dgm:prSet>
      <dgm:spPr/>
    </dgm:pt>
    <dgm:pt modelId="{CFA61120-7340-4BBD-B32E-FBE0E37656B4}" type="pres">
      <dgm:prSet presAssocID="{E5B9ACFD-064B-4B97-A67C-2D5D9010D723}" presName="composite" presStyleCnt="0"/>
      <dgm:spPr/>
    </dgm:pt>
    <dgm:pt modelId="{D35FF5BC-210A-4C06-A0B1-613EC90E5E82}" type="pres">
      <dgm:prSet presAssocID="{E5B9ACFD-064B-4B97-A67C-2D5D9010D723}" presName="parTx" presStyleLbl="alignNode1" presStyleIdx="0" presStyleCnt="5">
        <dgm:presLayoutVars>
          <dgm:chMax val="0"/>
          <dgm:chPref val="0"/>
          <dgm:bulletEnabled val="1"/>
        </dgm:presLayoutVars>
      </dgm:prSet>
      <dgm:spPr/>
    </dgm:pt>
    <dgm:pt modelId="{E74D1EC8-90C7-46FF-82E2-049E62B13D8E}" type="pres">
      <dgm:prSet presAssocID="{E5B9ACFD-064B-4B97-A67C-2D5D9010D723}" presName="desTx" presStyleLbl="alignAccFollowNode1" presStyleIdx="0" presStyleCnt="5">
        <dgm:presLayoutVars>
          <dgm:bulletEnabled val="1"/>
        </dgm:presLayoutVars>
      </dgm:prSet>
      <dgm:spPr/>
    </dgm:pt>
    <dgm:pt modelId="{0F71843A-EA81-4482-9215-BF4D9875610A}" type="pres">
      <dgm:prSet presAssocID="{27532E3E-17D2-4845-BEAC-0E9135EBBB52}" presName="space" presStyleCnt="0"/>
      <dgm:spPr/>
    </dgm:pt>
    <dgm:pt modelId="{8F621936-7A51-4F44-95D8-4777730AD331}" type="pres">
      <dgm:prSet presAssocID="{BC471C4A-4AC5-490A-B64F-20A67ECF5D8F}" presName="composite" presStyleCnt="0"/>
      <dgm:spPr/>
    </dgm:pt>
    <dgm:pt modelId="{3A620167-6022-4A52-A0E6-73301336E550}" type="pres">
      <dgm:prSet presAssocID="{BC471C4A-4AC5-490A-B64F-20A67ECF5D8F}" presName="parTx" presStyleLbl="alignNode1" presStyleIdx="1" presStyleCnt="5">
        <dgm:presLayoutVars>
          <dgm:chMax val="0"/>
          <dgm:chPref val="0"/>
          <dgm:bulletEnabled val="1"/>
        </dgm:presLayoutVars>
      </dgm:prSet>
      <dgm:spPr/>
    </dgm:pt>
    <dgm:pt modelId="{993193D0-CE78-4D24-B262-702C03BD5462}" type="pres">
      <dgm:prSet presAssocID="{BC471C4A-4AC5-490A-B64F-20A67ECF5D8F}" presName="desTx" presStyleLbl="alignAccFollowNode1" presStyleIdx="1" presStyleCnt="5">
        <dgm:presLayoutVars>
          <dgm:bulletEnabled val="1"/>
        </dgm:presLayoutVars>
      </dgm:prSet>
      <dgm:spPr/>
    </dgm:pt>
    <dgm:pt modelId="{3D625F5D-ED03-4092-A6B9-243A987421E0}" type="pres">
      <dgm:prSet presAssocID="{F7BB2B51-53CA-408C-98E1-15A23ADADD77}" presName="space" presStyleCnt="0"/>
      <dgm:spPr/>
    </dgm:pt>
    <dgm:pt modelId="{6369DA8C-58CB-4D99-AA5E-36630C049913}" type="pres">
      <dgm:prSet presAssocID="{10740B2D-A0DE-42BB-AA52-00EDB0EA3677}" presName="composite" presStyleCnt="0"/>
      <dgm:spPr/>
    </dgm:pt>
    <dgm:pt modelId="{80ABF98B-54C8-4844-AC27-03C0992D721B}" type="pres">
      <dgm:prSet presAssocID="{10740B2D-A0DE-42BB-AA52-00EDB0EA3677}" presName="parTx" presStyleLbl="alignNode1" presStyleIdx="2" presStyleCnt="5">
        <dgm:presLayoutVars>
          <dgm:chMax val="0"/>
          <dgm:chPref val="0"/>
          <dgm:bulletEnabled val="1"/>
        </dgm:presLayoutVars>
      </dgm:prSet>
      <dgm:spPr/>
    </dgm:pt>
    <dgm:pt modelId="{157C673D-C28E-462E-998F-A5A113DBD9D8}" type="pres">
      <dgm:prSet presAssocID="{10740B2D-A0DE-42BB-AA52-00EDB0EA3677}" presName="desTx" presStyleLbl="alignAccFollowNode1" presStyleIdx="2" presStyleCnt="5">
        <dgm:presLayoutVars>
          <dgm:bulletEnabled val="1"/>
        </dgm:presLayoutVars>
      </dgm:prSet>
      <dgm:spPr/>
    </dgm:pt>
    <dgm:pt modelId="{4764677D-0677-4DCD-8711-CE399CF468B2}" type="pres">
      <dgm:prSet presAssocID="{72C81151-5BEC-40C2-B911-58412A7B44F3}" presName="space" presStyleCnt="0"/>
      <dgm:spPr/>
    </dgm:pt>
    <dgm:pt modelId="{6B6AAB96-1F4B-4837-8F46-67F0BBAB7E6D}" type="pres">
      <dgm:prSet presAssocID="{97C9B3AF-E9CC-4E10-99D8-51ECFE582CC6}" presName="composite" presStyleCnt="0"/>
      <dgm:spPr/>
    </dgm:pt>
    <dgm:pt modelId="{EC7AA64C-4ED3-43BC-834A-2857DB3240AD}" type="pres">
      <dgm:prSet presAssocID="{97C9B3AF-E9CC-4E10-99D8-51ECFE582CC6}" presName="parTx" presStyleLbl="alignNode1" presStyleIdx="3" presStyleCnt="5">
        <dgm:presLayoutVars>
          <dgm:chMax val="0"/>
          <dgm:chPref val="0"/>
          <dgm:bulletEnabled val="1"/>
        </dgm:presLayoutVars>
      </dgm:prSet>
      <dgm:spPr/>
    </dgm:pt>
    <dgm:pt modelId="{E12E496E-F997-41FF-95C6-3C07175C0354}" type="pres">
      <dgm:prSet presAssocID="{97C9B3AF-E9CC-4E10-99D8-51ECFE582CC6}" presName="desTx" presStyleLbl="alignAccFollowNode1" presStyleIdx="3" presStyleCnt="5">
        <dgm:presLayoutVars>
          <dgm:bulletEnabled val="1"/>
        </dgm:presLayoutVars>
      </dgm:prSet>
      <dgm:spPr/>
    </dgm:pt>
    <dgm:pt modelId="{181DC6BE-0150-420F-8E28-A3F08DBC6A0F}" type="pres">
      <dgm:prSet presAssocID="{62B51677-BA24-4D98-9A8A-952D85511E23}" presName="space" presStyleCnt="0"/>
      <dgm:spPr/>
    </dgm:pt>
    <dgm:pt modelId="{52BB1636-028B-40F9-ADEF-EC2223C8C954}" type="pres">
      <dgm:prSet presAssocID="{85D7B06A-B2D0-45D6-92D8-0D04F62E6694}" presName="composite" presStyleCnt="0"/>
      <dgm:spPr/>
    </dgm:pt>
    <dgm:pt modelId="{5B4A190B-0007-4BC9-A709-2D9685D56DCD}" type="pres">
      <dgm:prSet presAssocID="{85D7B06A-B2D0-45D6-92D8-0D04F62E6694}" presName="parTx" presStyleLbl="alignNode1" presStyleIdx="4" presStyleCnt="5">
        <dgm:presLayoutVars>
          <dgm:chMax val="0"/>
          <dgm:chPref val="0"/>
          <dgm:bulletEnabled val="1"/>
        </dgm:presLayoutVars>
      </dgm:prSet>
      <dgm:spPr/>
    </dgm:pt>
    <dgm:pt modelId="{A156782A-3A4A-4388-B682-51A910475319}" type="pres">
      <dgm:prSet presAssocID="{85D7B06A-B2D0-45D6-92D8-0D04F62E6694}" presName="desTx" presStyleLbl="alignAccFollowNode1" presStyleIdx="4" presStyleCnt="5">
        <dgm:presLayoutVars>
          <dgm:bulletEnabled val="1"/>
        </dgm:presLayoutVars>
      </dgm:prSet>
      <dgm:spPr/>
    </dgm:pt>
  </dgm:ptLst>
  <dgm:cxnLst>
    <dgm:cxn modelId="{5962E105-116E-48C8-B015-61E6DE2F58F2}" srcId="{BC471C4A-4AC5-490A-B64F-20A67ECF5D8F}" destId="{CAD8E616-4D68-461C-B670-EF64E554C562}" srcOrd="0" destOrd="0" parTransId="{617BF541-18B9-4297-9D89-6F9A5EF39531}" sibTransId="{6B8340AF-FD14-4029-918A-BCA6AB512398}"/>
    <dgm:cxn modelId="{575DE60F-2C0A-4790-830C-75F86A5D227B}" type="presOf" srcId="{18B8F213-DB5D-4EB2-AF0A-43FA12FDA9C7}" destId="{E74D1EC8-90C7-46FF-82E2-049E62B13D8E}" srcOrd="0" destOrd="0" presId="urn:microsoft.com/office/officeart/2005/8/layout/hList1"/>
    <dgm:cxn modelId="{18B3861A-710E-45B3-AB81-07D0D9308718}" type="presOf" srcId="{AAB49E48-2C05-4AFB-AB57-B12D0752B9A8}" destId="{A156782A-3A4A-4388-B682-51A910475319}" srcOrd="0" destOrd="1" presId="urn:microsoft.com/office/officeart/2005/8/layout/hList1"/>
    <dgm:cxn modelId="{EDB03B21-48E1-4C20-93DC-0BB89D70D7E3}" type="presOf" srcId="{9E8311F5-B633-4E14-8675-8D8924DB6B8F}" destId="{E12E496E-F997-41FF-95C6-3C07175C0354}" srcOrd="0" destOrd="1" presId="urn:microsoft.com/office/officeart/2005/8/layout/hList1"/>
    <dgm:cxn modelId="{CDF7D729-B7FE-4D75-84B3-8322D9CE6AEC}" srcId="{10740B2D-A0DE-42BB-AA52-00EDB0EA3677}" destId="{1E56E38A-13F4-40E5-A58F-F949932931F2}" srcOrd="0" destOrd="0" parTransId="{823BC7AE-A557-4B54-B124-D839E119F43B}" sibTransId="{8E2DB490-DF2E-4828-AE6D-C378A07D59B7}"/>
    <dgm:cxn modelId="{A2508835-8569-46D3-A152-E39743C94DBC}" srcId="{C8C245F9-6676-478B-B7B4-53F85C877A4B}" destId="{BC471C4A-4AC5-490A-B64F-20A67ECF5D8F}" srcOrd="1" destOrd="0" parTransId="{2FFFCDAD-0EB7-44D6-96BF-334EDA9CB191}" sibTransId="{F7BB2B51-53CA-408C-98E1-15A23ADADD77}"/>
    <dgm:cxn modelId="{E638AB60-5242-45F2-A46B-229E6F0A121E}" type="presOf" srcId="{10740B2D-A0DE-42BB-AA52-00EDB0EA3677}" destId="{80ABF98B-54C8-4844-AC27-03C0992D721B}" srcOrd="0" destOrd="0" presId="urn:microsoft.com/office/officeart/2005/8/layout/hList1"/>
    <dgm:cxn modelId="{7B4E2B41-9D24-4C63-93EF-626F09582386}" type="presOf" srcId="{2B2A9C0F-5462-465E-A21B-453179BE3CAB}" destId="{157C673D-C28E-462E-998F-A5A113DBD9D8}" srcOrd="0" destOrd="1" presId="urn:microsoft.com/office/officeart/2005/8/layout/hList1"/>
    <dgm:cxn modelId="{A9B28F66-6646-4209-BA19-6EDC8328B5E0}" type="presOf" srcId="{85D7B06A-B2D0-45D6-92D8-0D04F62E6694}" destId="{5B4A190B-0007-4BC9-A709-2D9685D56DCD}" srcOrd="0" destOrd="0" presId="urn:microsoft.com/office/officeart/2005/8/layout/hList1"/>
    <dgm:cxn modelId="{CD60DF69-9BC6-47C1-B3A6-B7F050D670E7}" srcId="{85D7B06A-B2D0-45D6-92D8-0D04F62E6694}" destId="{010CC053-3EDA-4D91-AA21-353CD8DC57D5}" srcOrd="0" destOrd="0" parTransId="{A6346117-9D9D-4D95-B7B0-0B91B1A37C95}" sibTransId="{F3D6607A-C590-4DB9-A715-A09D8EB0235D}"/>
    <dgm:cxn modelId="{BECB754D-852B-4922-A6CF-16AB82D63058}" srcId="{C8C245F9-6676-478B-B7B4-53F85C877A4B}" destId="{85D7B06A-B2D0-45D6-92D8-0D04F62E6694}" srcOrd="4" destOrd="0" parTransId="{1C185FF2-7711-4715-ADF1-824840A61BA5}" sibTransId="{20559020-0EBE-4319-A8A0-FB0150469D89}"/>
    <dgm:cxn modelId="{2D8E006F-CD93-480E-9CC9-92E08DB7D8E5}" srcId="{BC471C4A-4AC5-490A-B64F-20A67ECF5D8F}" destId="{24C3C04C-C11E-4DCA-B0C7-A5E076929244}" srcOrd="1" destOrd="0" parTransId="{4AEC7AFC-7750-4EAB-83AE-46A96B980C5B}" sibTransId="{179DB4C8-E6C9-4FB2-B66D-B91257D1BABA}"/>
    <dgm:cxn modelId="{EB2D0171-85E4-408C-BF46-5FFEE5AB2D0E}" type="presOf" srcId="{24C3C04C-C11E-4DCA-B0C7-A5E076929244}" destId="{993193D0-CE78-4D24-B262-702C03BD5462}" srcOrd="0" destOrd="1" presId="urn:microsoft.com/office/officeart/2005/8/layout/hList1"/>
    <dgm:cxn modelId="{1CDD4171-ABF0-4A4B-87E8-025D353F64B8}" srcId="{97C9B3AF-E9CC-4E10-99D8-51ECFE582CC6}" destId="{4FF74281-381B-4CBE-9494-3E1F04F9C110}" srcOrd="2" destOrd="0" parTransId="{FF310948-4666-42BF-AFFE-EEC68EA8DF1F}" sibTransId="{8E6B8394-E747-4E76-9EBE-F5F1F4F73F8E}"/>
    <dgm:cxn modelId="{95BF3674-758F-4E9A-9E02-55C67AB6001A}" type="presOf" srcId="{010CC053-3EDA-4D91-AA21-353CD8DC57D5}" destId="{A156782A-3A4A-4388-B682-51A910475319}" srcOrd="0" destOrd="0" presId="urn:microsoft.com/office/officeart/2005/8/layout/hList1"/>
    <dgm:cxn modelId="{B83B2679-ABCF-4758-8957-C31E1AD008E5}" type="presOf" srcId="{1E56E38A-13F4-40E5-A58F-F949932931F2}" destId="{157C673D-C28E-462E-998F-A5A113DBD9D8}" srcOrd="0" destOrd="0" presId="urn:microsoft.com/office/officeart/2005/8/layout/hList1"/>
    <dgm:cxn modelId="{B9806D86-B59F-46AA-860A-C8B1249992FD}" srcId="{10740B2D-A0DE-42BB-AA52-00EDB0EA3677}" destId="{2B2A9C0F-5462-465E-A21B-453179BE3CAB}" srcOrd="1" destOrd="0" parTransId="{1DB54373-F6AA-499B-B900-3331C240BC0F}" sibTransId="{1C620D03-2DEB-47C7-9D63-E8DBAD3F7D02}"/>
    <dgm:cxn modelId="{DAAE988D-4A3B-4F59-A4CA-C30DB9C6097F}" srcId="{E5B9ACFD-064B-4B97-A67C-2D5D9010D723}" destId="{18B8F213-DB5D-4EB2-AF0A-43FA12FDA9C7}" srcOrd="0" destOrd="0" parTransId="{A0CB9073-3365-422F-95F0-C8463AC2D160}" sibTransId="{F9AB056F-EA11-4C1E-90B2-4C1FF613C59F}"/>
    <dgm:cxn modelId="{2ABBBC8F-CF13-4FA7-AC2A-76DDAA2AB9E2}" type="presOf" srcId="{4FF74281-381B-4CBE-9494-3E1F04F9C110}" destId="{E12E496E-F997-41FF-95C6-3C07175C0354}" srcOrd="0" destOrd="2" presId="urn:microsoft.com/office/officeart/2005/8/layout/hList1"/>
    <dgm:cxn modelId="{380CD28F-D490-431F-9BEE-3344788FDA89}" srcId="{97C9B3AF-E9CC-4E10-99D8-51ECFE582CC6}" destId="{9E8311F5-B633-4E14-8675-8D8924DB6B8F}" srcOrd="1" destOrd="0" parTransId="{D2A4D0B4-FF78-487B-A0A0-4A526497AD39}" sibTransId="{057C3DC7-D2C2-40A1-A49B-22CE77315A7A}"/>
    <dgm:cxn modelId="{4F959F93-FA55-4ECE-944F-A4D2FD6C7482}" type="presOf" srcId="{B7F1E7CA-D6B5-49AA-BC7C-C5C841B640A7}" destId="{E12E496E-F997-41FF-95C6-3C07175C0354}" srcOrd="0" destOrd="0" presId="urn:microsoft.com/office/officeart/2005/8/layout/hList1"/>
    <dgm:cxn modelId="{D6090DA1-3CD2-4495-B5EB-A03D0EDCFDFF}" type="presOf" srcId="{CAD8E616-4D68-461C-B670-EF64E554C562}" destId="{993193D0-CE78-4D24-B262-702C03BD5462}" srcOrd="0" destOrd="0" presId="urn:microsoft.com/office/officeart/2005/8/layout/hList1"/>
    <dgm:cxn modelId="{2BAF3FA2-0BA0-4CAC-9FC7-3007A94DE3AA}" type="presOf" srcId="{AF23736A-CF62-4525-9D22-686C15738645}" destId="{E74D1EC8-90C7-46FF-82E2-049E62B13D8E}" srcOrd="0" destOrd="1" presId="urn:microsoft.com/office/officeart/2005/8/layout/hList1"/>
    <dgm:cxn modelId="{41AAFCAA-B1EE-4A3A-A209-7FEF3371AC04}" srcId="{97C9B3AF-E9CC-4E10-99D8-51ECFE582CC6}" destId="{B7F1E7CA-D6B5-49AA-BC7C-C5C841B640A7}" srcOrd="0" destOrd="0" parTransId="{2D4DACC8-4895-45AA-8676-1CBC969E931A}" sibTransId="{4A948E56-EE55-42B5-BA7C-97B8AB79B48E}"/>
    <dgm:cxn modelId="{D04E6BAD-2F84-453D-AD34-EC7177C0D82A}" type="presOf" srcId="{C8C245F9-6676-478B-B7B4-53F85C877A4B}" destId="{5918EDDF-B970-4818-BA52-D22C45E4BDE0}" srcOrd="0" destOrd="0" presId="urn:microsoft.com/office/officeart/2005/8/layout/hList1"/>
    <dgm:cxn modelId="{9EB43CB3-7686-4C2C-9716-53727397AC15}" srcId="{C8C245F9-6676-478B-B7B4-53F85C877A4B}" destId="{10740B2D-A0DE-42BB-AA52-00EDB0EA3677}" srcOrd="2" destOrd="0" parTransId="{8204BEDD-CC55-479A-AFDB-6041C900ED18}" sibTransId="{72C81151-5BEC-40C2-B911-58412A7B44F3}"/>
    <dgm:cxn modelId="{321FF9B3-7A62-4DEF-9F73-FA3B8B1DD8E2}" type="presOf" srcId="{BC471C4A-4AC5-490A-B64F-20A67ECF5D8F}" destId="{3A620167-6022-4A52-A0E6-73301336E550}" srcOrd="0" destOrd="0" presId="urn:microsoft.com/office/officeart/2005/8/layout/hList1"/>
    <dgm:cxn modelId="{6D2C88BF-DF26-4F32-B9C5-8992F271C622}" type="presOf" srcId="{E5B9ACFD-064B-4B97-A67C-2D5D9010D723}" destId="{D35FF5BC-210A-4C06-A0B1-613EC90E5E82}" srcOrd="0" destOrd="0" presId="urn:microsoft.com/office/officeart/2005/8/layout/hList1"/>
    <dgm:cxn modelId="{137F2CD6-D380-40FC-9B5A-F1BC564E3886}" type="presOf" srcId="{97C9B3AF-E9CC-4E10-99D8-51ECFE582CC6}" destId="{EC7AA64C-4ED3-43BC-834A-2857DB3240AD}" srcOrd="0" destOrd="0" presId="urn:microsoft.com/office/officeart/2005/8/layout/hList1"/>
    <dgm:cxn modelId="{16BD6CD8-2367-4688-A973-EFAF2D16EC12}" srcId="{C8C245F9-6676-478B-B7B4-53F85C877A4B}" destId="{E5B9ACFD-064B-4B97-A67C-2D5D9010D723}" srcOrd="0" destOrd="0" parTransId="{AA70A987-FCB3-4C7A-B13D-A5EDCB55F877}" sibTransId="{27532E3E-17D2-4845-BEAC-0E9135EBBB52}"/>
    <dgm:cxn modelId="{29BF61DD-67F0-48A2-90CB-ADEA8D036AB5}" srcId="{85D7B06A-B2D0-45D6-92D8-0D04F62E6694}" destId="{AAB49E48-2C05-4AFB-AB57-B12D0752B9A8}" srcOrd="1" destOrd="0" parTransId="{AC58EEE0-12C2-4E3E-87E0-278D88D65608}" sibTransId="{AEF7617A-C9F3-443D-A099-66A49624A672}"/>
    <dgm:cxn modelId="{CF7821F6-D331-4601-ABAE-8CA98B884C6A}" srcId="{C8C245F9-6676-478B-B7B4-53F85C877A4B}" destId="{97C9B3AF-E9CC-4E10-99D8-51ECFE582CC6}" srcOrd="3" destOrd="0" parTransId="{185513C5-FD4A-4024-997A-BBE498E9BFB3}" sibTransId="{62B51677-BA24-4D98-9A8A-952D85511E23}"/>
    <dgm:cxn modelId="{19F0CDFE-4606-4E77-9253-8C110CDCB508}" srcId="{E5B9ACFD-064B-4B97-A67C-2D5D9010D723}" destId="{AF23736A-CF62-4525-9D22-686C15738645}" srcOrd="1" destOrd="0" parTransId="{DC415285-0D17-4BCD-BDA6-EC93A8156C6B}" sibTransId="{B8AC4ABD-661B-4642-800C-2D71C024DF01}"/>
    <dgm:cxn modelId="{5EF973D3-3F7F-4309-9CA4-DB7BA6F4914F}" type="presParOf" srcId="{5918EDDF-B970-4818-BA52-D22C45E4BDE0}" destId="{CFA61120-7340-4BBD-B32E-FBE0E37656B4}" srcOrd="0" destOrd="0" presId="urn:microsoft.com/office/officeart/2005/8/layout/hList1"/>
    <dgm:cxn modelId="{2B19A7D6-40C1-421A-AFBD-5FE5220461E0}" type="presParOf" srcId="{CFA61120-7340-4BBD-B32E-FBE0E37656B4}" destId="{D35FF5BC-210A-4C06-A0B1-613EC90E5E82}" srcOrd="0" destOrd="0" presId="urn:microsoft.com/office/officeart/2005/8/layout/hList1"/>
    <dgm:cxn modelId="{9EE444BF-21CD-4895-A5B9-36EDF8D3C25A}" type="presParOf" srcId="{CFA61120-7340-4BBD-B32E-FBE0E37656B4}" destId="{E74D1EC8-90C7-46FF-82E2-049E62B13D8E}" srcOrd="1" destOrd="0" presId="urn:microsoft.com/office/officeart/2005/8/layout/hList1"/>
    <dgm:cxn modelId="{2EA62695-DA7D-42ED-A2CF-2E9E2F483429}" type="presParOf" srcId="{5918EDDF-B970-4818-BA52-D22C45E4BDE0}" destId="{0F71843A-EA81-4482-9215-BF4D9875610A}" srcOrd="1" destOrd="0" presId="urn:microsoft.com/office/officeart/2005/8/layout/hList1"/>
    <dgm:cxn modelId="{104BCB2B-8FD4-433C-B5BF-85807B0AEC4E}" type="presParOf" srcId="{5918EDDF-B970-4818-BA52-D22C45E4BDE0}" destId="{8F621936-7A51-4F44-95D8-4777730AD331}" srcOrd="2" destOrd="0" presId="urn:microsoft.com/office/officeart/2005/8/layout/hList1"/>
    <dgm:cxn modelId="{B3C9A623-B642-41E6-B763-B383A5F7A3E8}" type="presParOf" srcId="{8F621936-7A51-4F44-95D8-4777730AD331}" destId="{3A620167-6022-4A52-A0E6-73301336E550}" srcOrd="0" destOrd="0" presId="urn:microsoft.com/office/officeart/2005/8/layout/hList1"/>
    <dgm:cxn modelId="{EE46CC5D-08E1-4648-AFED-E4FF5BCBC215}" type="presParOf" srcId="{8F621936-7A51-4F44-95D8-4777730AD331}" destId="{993193D0-CE78-4D24-B262-702C03BD5462}" srcOrd="1" destOrd="0" presId="urn:microsoft.com/office/officeart/2005/8/layout/hList1"/>
    <dgm:cxn modelId="{489F4CAA-27A1-490F-8902-9F13886528D6}" type="presParOf" srcId="{5918EDDF-B970-4818-BA52-D22C45E4BDE0}" destId="{3D625F5D-ED03-4092-A6B9-243A987421E0}" srcOrd="3" destOrd="0" presId="urn:microsoft.com/office/officeart/2005/8/layout/hList1"/>
    <dgm:cxn modelId="{997C548B-FCDF-4BF4-A3D8-2CEE741C0BCF}" type="presParOf" srcId="{5918EDDF-B970-4818-BA52-D22C45E4BDE0}" destId="{6369DA8C-58CB-4D99-AA5E-36630C049913}" srcOrd="4" destOrd="0" presId="urn:microsoft.com/office/officeart/2005/8/layout/hList1"/>
    <dgm:cxn modelId="{0A1E06FB-C1E4-4757-9947-EAE1D061DEA1}" type="presParOf" srcId="{6369DA8C-58CB-4D99-AA5E-36630C049913}" destId="{80ABF98B-54C8-4844-AC27-03C0992D721B}" srcOrd="0" destOrd="0" presId="urn:microsoft.com/office/officeart/2005/8/layout/hList1"/>
    <dgm:cxn modelId="{403AC4E8-4DF4-4C4E-9BDF-A4D9B534E7AA}" type="presParOf" srcId="{6369DA8C-58CB-4D99-AA5E-36630C049913}" destId="{157C673D-C28E-462E-998F-A5A113DBD9D8}" srcOrd="1" destOrd="0" presId="urn:microsoft.com/office/officeart/2005/8/layout/hList1"/>
    <dgm:cxn modelId="{3D8D5607-5DC9-47D1-947B-4A06265ADC13}" type="presParOf" srcId="{5918EDDF-B970-4818-BA52-D22C45E4BDE0}" destId="{4764677D-0677-4DCD-8711-CE399CF468B2}" srcOrd="5" destOrd="0" presId="urn:microsoft.com/office/officeart/2005/8/layout/hList1"/>
    <dgm:cxn modelId="{73A0A95A-B7D4-4FFB-A267-0CCDBC38EA4A}" type="presParOf" srcId="{5918EDDF-B970-4818-BA52-D22C45E4BDE0}" destId="{6B6AAB96-1F4B-4837-8F46-67F0BBAB7E6D}" srcOrd="6" destOrd="0" presId="urn:microsoft.com/office/officeart/2005/8/layout/hList1"/>
    <dgm:cxn modelId="{BF059436-C03C-439F-B38A-4759BDEFE0F6}" type="presParOf" srcId="{6B6AAB96-1F4B-4837-8F46-67F0BBAB7E6D}" destId="{EC7AA64C-4ED3-43BC-834A-2857DB3240AD}" srcOrd="0" destOrd="0" presId="urn:microsoft.com/office/officeart/2005/8/layout/hList1"/>
    <dgm:cxn modelId="{AA27EE11-2468-432C-859E-561B08EB6A20}" type="presParOf" srcId="{6B6AAB96-1F4B-4837-8F46-67F0BBAB7E6D}" destId="{E12E496E-F997-41FF-95C6-3C07175C0354}" srcOrd="1" destOrd="0" presId="urn:microsoft.com/office/officeart/2005/8/layout/hList1"/>
    <dgm:cxn modelId="{A3AA28C8-0366-4491-9BAF-60F4F47F9538}" type="presParOf" srcId="{5918EDDF-B970-4818-BA52-D22C45E4BDE0}" destId="{181DC6BE-0150-420F-8E28-A3F08DBC6A0F}" srcOrd="7" destOrd="0" presId="urn:microsoft.com/office/officeart/2005/8/layout/hList1"/>
    <dgm:cxn modelId="{8B1C12A3-8B9C-4961-9966-7728A86AB2B2}" type="presParOf" srcId="{5918EDDF-B970-4818-BA52-D22C45E4BDE0}" destId="{52BB1636-028B-40F9-ADEF-EC2223C8C954}" srcOrd="8" destOrd="0" presId="urn:microsoft.com/office/officeart/2005/8/layout/hList1"/>
    <dgm:cxn modelId="{870A42A9-8719-4F22-AAA6-5B082D794958}" type="presParOf" srcId="{52BB1636-028B-40F9-ADEF-EC2223C8C954}" destId="{5B4A190B-0007-4BC9-A709-2D9685D56DCD}" srcOrd="0" destOrd="0" presId="urn:microsoft.com/office/officeart/2005/8/layout/hList1"/>
    <dgm:cxn modelId="{770C2B7D-DB0F-4B40-8239-6E01BBD2A906}" type="presParOf" srcId="{52BB1636-028B-40F9-ADEF-EC2223C8C954}" destId="{A156782A-3A4A-4388-B682-51A91047531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2C6A62-5D6D-48F8-8D18-548CA206429A}"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6D91EA85-5D26-4C07-BE07-8DF924EFE20A}">
      <dgm:prSet/>
      <dgm:spPr/>
      <dgm:t>
        <a:bodyPr/>
        <a:lstStyle/>
        <a:p>
          <a:r>
            <a:rPr lang="fr-FR" b="1"/>
            <a:t>À quoi ça sert</a:t>
          </a:r>
          <a:endParaRPr lang="en-US"/>
        </a:p>
      </dgm:t>
    </dgm:pt>
    <dgm:pt modelId="{9434CA0E-7A95-4EC3-95DF-A47BF444E1A4}" type="parTrans" cxnId="{3A2C49A8-C9AB-401D-BBDB-DF3D853C1A38}">
      <dgm:prSet/>
      <dgm:spPr/>
      <dgm:t>
        <a:bodyPr/>
        <a:lstStyle/>
        <a:p>
          <a:endParaRPr lang="en-US"/>
        </a:p>
      </dgm:t>
    </dgm:pt>
    <dgm:pt modelId="{11E9F0A6-F883-4A4A-A703-616C13870762}" type="sibTrans" cxnId="{3A2C49A8-C9AB-401D-BBDB-DF3D853C1A38}">
      <dgm:prSet/>
      <dgm:spPr/>
      <dgm:t>
        <a:bodyPr/>
        <a:lstStyle/>
        <a:p>
          <a:endParaRPr lang="en-US"/>
        </a:p>
      </dgm:t>
    </dgm:pt>
    <dgm:pt modelId="{4A9FDA89-4569-49BB-A82C-4389A7841E20}">
      <dgm:prSet/>
      <dgm:spPr/>
      <dgm:t>
        <a:bodyPr/>
        <a:lstStyle/>
        <a:p>
          <a:r>
            <a:rPr lang="fr-FR"/>
            <a:t>Illustrations</a:t>
          </a:r>
          <a:endParaRPr lang="en-US"/>
        </a:p>
      </dgm:t>
    </dgm:pt>
    <dgm:pt modelId="{70BDDC39-B54E-48E9-90D4-5CDDA6338554}" type="parTrans" cxnId="{50322F98-B6BB-47F5-833E-651FFC2052C8}">
      <dgm:prSet/>
      <dgm:spPr/>
      <dgm:t>
        <a:bodyPr/>
        <a:lstStyle/>
        <a:p>
          <a:endParaRPr lang="en-US"/>
        </a:p>
      </dgm:t>
    </dgm:pt>
    <dgm:pt modelId="{D2B4D487-EE3E-4C42-AA31-51BE458BD242}" type="sibTrans" cxnId="{50322F98-B6BB-47F5-833E-651FFC2052C8}">
      <dgm:prSet/>
      <dgm:spPr/>
      <dgm:t>
        <a:bodyPr/>
        <a:lstStyle/>
        <a:p>
          <a:endParaRPr lang="en-US"/>
        </a:p>
      </dgm:t>
    </dgm:pt>
    <dgm:pt modelId="{A8E7A29D-D44E-46FD-859B-21170850CADF}">
      <dgm:prSet/>
      <dgm:spPr/>
      <dgm:t>
        <a:bodyPr/>
        <a:lstStyle/>
        <a:p>
          <a:r>
            <a:rPr lang="fr-FR"/>
            <a:t>Supports de présentation</a:t>
          </a:r>
          <a:endParaRPr lang="en-US"/>
        </a:p>
      </dgm:t>
    </dgm:pt>
    <dgm:pt modelId="{9999ADC5-2357-4A2D-AE2A-7E306D46B735}" type="parTrans" cxnId="{3BF752DF-63F0-4CE0-B755-CF55FB259404}">
      <dgm:prSet/>
      <dgm:spPr/>
      <dgm:t>
        <a:bodyPr/>
        <a:lstStyle/>
        <a:p>
          <a:endParaRPr lang="en-US"/>
        </a:p>
      </dgm:t>
    </dgm:pt>
    <dgm:pt modelId="{6D1E573F-8469-4A06-886A-E13056E6278A}" type="sibTrans" cxnId="{3BF752DF-63F0-4CE0-B755-CF55FB259404}">
      <dgm:prSet/>
      <dgm:spPr/>
      <dgm:t>
        <a:bodyPr/>
        <a:lstStyle/>
        <a:p>
          <a:endParaRPr lang="en-US"/>
        </a:p>
      </dgm:t>
    </dgm:pt>
    <dgm:pt modelId="{93F6F05D-A343-4D18-AF5E-DD662E78A3B5}">
      <dgm:prSet/>
      <dgm:spPr/>
      <dgm:t>
        <a:bodyPr/>
        <a:lstStyle/>
        <a:p>
          <a:r>
            <a:rPr lang="fr-FR"/>
            <a:t>Concepts visuels</a:t>
          </a:r>
          <a:endParaRPr lang="en-US"/>
        </a:p>
      </dgm:t>
    </dgm:pt>
    <dgm:pt modelId="{D0EA3E5C-B386-47F1-AE31-F89C8653399F}" type="parTrans" cxnId="{B41B5844-45E3-4FED-8CCA-A10AC257ED08}">
      <dgm:prSet/>
      <dgm:spPr/>
      <dgm:t>
        <a:bodyPr/>
        <a:lstStyle/>
        <a:p>
          <a:endParaRPr lang="en-US"/>
        </a:p>
      </dgm:t>
    </dgm:pt>
    <dgm:pt modelId="{C360CFB5-C3CF-4207-9071-CD1857BE3BC2}" type="sibTrans" cxnId="{B41B5844-45E3-4FED-8CCA-A10AC257ED08}">
      <dgm:prSet/>
      <dgm:spPr/>
      <dgm:t>
        <a:bodyPr/>
        <a:lstStyle/>
        <a:p>
          <a:endParaRPr lang="en-US"/>
        </a:p>
      </dgm:t>
    </dgm:pt>
    <dgm:pt modelId="{8D8E1514-6516-4FC6-B905-E13EF8773D28}">
      <dgm:prSet/>
      <dgm:spPr/>
      <dgm:t>
        <a:bodyPr/>
        <a:lstStyle/>
        <a:p>
          <a:r>
            <a:rPr lang="fr-FR" b="1"/>
            <a:t>Avantages</a:t>
          </a:r>
          <a:endParaRPr lang="en-US"/>
        </a:p>
      </dgm:t>
    </dgm:pt>
    <dgm:pt modelId="{DF96DBF7-B839-4ED5-9A12-CF718269DFE1}" type="parTrans" cxnId="{536370AF-A4A1-4F05-8FAD-981D467C0F8D}">
      <dgm:prSet/>
      <dgm:spPr/>
      <dgm:t>
        <a:bodyPr/>
        <a:lstStyle/>
        <a:p>
          <a:endParaRPr lang="en-US"/>
        </a:p>
      </dgm:t>
    </dgm:pt>
    <dgm:pt modelId="{FAA3B170-4826-43D7-84E9-C8F1B2C6CA70}" type="sibTrans" cxnId="{536370AF-A4A1-4F05-8FAD-981D467C0F8D}">
      <dgm:prSet/>
      <dgm:spPr/>
      <dgm:t>
        <a:bodyPr/>
        <a:lstStyle/>
        <a:p>
          <a:endParaRPr lang="en-US"/>
        </a:p>
      </dgm:t>
    </dgm:pt>
    <dgm:pt modelId="{B5E82D3C-9F65-41CD-B6A1-F73CF9B51473}">
      <dgm:prSet/>
      <dgm:spPr/>
      <dgm:t>
        <a:bodyPr/>
        <a:lstStyle/>
        <a:p>
          <a:r>
            <a:rPr lang="fr-FR"/>
            <a:t>Rapide</a:t>
          </a:r>
          <a:endParaRPr lang="en-US"/>
        </a:p>
      </dgm:t>
    </dgm:pt>
    <dgm:pt modelId="{E3905779-1C7E-4143-8525-18E045F6F8CE}" type="parTrans" cxnId="{09514AD6-3121-4BE2-8C97-4CF5648B9025}">
      <dgm:prSet/>
      <dgm:spPr/>
      <dgm:t>
        <a:bodyPr/>
        <a:lstStyle/>
        <a:p>
          <a:endParaRPr lang="en-US"/>
        </a:p>
      </dgm:t>
    </dgm:pt>
    <dgm:pt modelId="{2E561F15-4DD9-413C-BA9A-B368FB2E2E0F}" type="sibTrans" cxnId="{09514AD6-3121-4BE2-8C97-4CF5648B9025}">
      <dgm:prSet/>
      <dgm:spPr/>
      <dgm:t>
        <a:bodyPr/>
        <a:lstStyle/>
        <a:p>
          <a:endParaRPr lang="en-US"/>
        </a:p>
      </dgm:t>
    </dgm:pt>
    <dgm:pt modelId="{B267F3BB-E360-4B7D-8ECF-4F7AAB59510C}">
      <dgm:prSet/>
      <dgm:spPr/>
      <dgm:t>
        <a:bodyPr/>
        <a:lstStyle/>
        <a:p>
          <a:r>
            <a:rPr lang="fr-FR"/>
            <a:t>Créatif</a:t>
          </a:r>
          <a:endParaRPr lang="en-US"/>
        </a:p>
      </dgm:t>
    </dgm:pt>
    <dgm:pt modelId="{70A326FC-769D-4A64-8B07-65932761D949}" type="parTrans" cxnId="{9134D927-DCFD-40A9-8805-353957118FD4}">
      <dgm:prSet/>
      <dgm:spPr/>
      <dgm:t>
        <a:bodyPr/>
        <a:lstStyle/>
        <a:p>
          <a:endParaRPr lang="en-US"/>
        </a:p>
      </dgm:t>
    </dgm:pt>
    <dgm:pt modelId="{8157E611-7421-4470-9983-327B3E4D5B74}" type="sibTrans" cxnId="{9134D927-DCFD-40A9-8805-353957118FD4}">
      <dgm:prSet/>
      <dgm:spPr/>
      <dgm:t>
        <a:bodyPr/>
        <a:lstStyle/>
        <a:p>
          <a:endParaRPr lang="en-US"/>
        </a:p>
      </dgm:t>
    </dgm:pt>
    <dgm:pt modelId="{60524EA3-9465-4960-9678-84DE8B491098}">
      <dgm:prSet/>
      <dgm:spPr/>
      <dgm:t>
        <a:bodyPr/>
        <a:lstStyle/>
        <a:p>
          <a:r>
            <a:rPr lang="fr-FR"/>
            <a:t>Bon rendu global</a:t>
          </a:r>
          <a:endParaRPr lang="en-US"/>
        </a:p>
      </dgm:t>
    </dgm:pt>
    <dgm:pt modelId="{EB18952B-114A-4CBA-8466-A0D02235E9C7}" type="parTrans" cxnId="{9836CA4C-77F6-4F48-BD26-54A1F59281EF}">
      <dgm:prSet/>
      <dgm:spPr/>
      <dgm:t>
        <a:bodyPr/>
        <a:lstStyle/>
        <a:p>
          <a:endParaRPr lang="en-US"/>
        </a:p>
      </dgm:t>
    </dgm:pt>
    <dgm:pt modelId="{3416B3AD-EB24-4BFA-A690-226945FCFD19}" type="sibTrans" cxnId="{9836CA4C-77F6-4F48-BD26-54A1F59281EF}">
      <dgm:prSet/>
      <dgm:spPr/>
      <dgm:t>
        <a:bodyPr/>
        <a:lstStyle/>
        <a:p>
          <a:endParaRPr lang="en-US"/>
        </a:p>
      </dgm:t>
    </dgm:pt>
    <dgm:pt modelId="{2599BD0B-C35C-41C2-9C39-9E5E88A25913}">
      <dgm:prSet/>
      <dgm:spPr/>
      <dgm:t>
        <a:bodyPr/>
        <a:lstStyle/>
        <a:p>
          <a:r>
            <a:rPr lang="fr-FR" b="1"/>
            <a:t>Limites</a:t>
          </a:r>
          <a:endParaRPr lang="en-US"/>
        </a:p>
      </dgm:t>
    </dgm:pt>
    <dgm:pt modelId="{77D35F56-29DB-4E01-AF9F-430F41AD291A}" type="parTrans" cxnId="{AFA7F729-A276-4DE7-BF34-15EA87D81845}">
      <dgm:prSet/>
      <dgm:spPr/>
      <dgm:t>
        <a:bodyPr/>
        <a:lstStyle/>
        <a:p>
          <a:endParaRPr lang="en-US"/>
        </a:p>
      </dgm:t>
    </dgm:pt>
    <dgm:pt modelId="{C4E825A4-8CBB-4D95-98C6-A5887A1FEABB}" type="sibTrans" cxnId="{AFA7F729-A276-4DE7-BF34-15EA87D81845}">
      <dgm:prSet/>
      <dgm:spPr/>
      <dgm:t>
        <a:bodyPr/>
        <a:lstStyle/>
        <a:p>
          <a:endParaRPr lang="en-US"/>
        </a:p>
      </dgm:t>
    </dgm:pt>
    <dgm:pt modelId="{76DC81AC-AA2B-4484-BD5F-4C17A9A664AC}">
      <dgm:prSet/>
      <dgm:spPr/>
      <dgm:t>
        <a:bodyPr/>
        <a:lstStyle/>
        <a:p>
          <a:r>
            <a:rPr lang="fr-FR"/>
            <a:t>Marques/personnes sensibles</a:t>
          </a:r>
          <a:endParaRPr lang="en-US"/>
        </a:p>
      </dgm:t>
    </dgm:pt>
    <dgm:pt modelId="{6AC7F253-2C93-49D6-A144-4CC9426F42AF}" type="parTrans" cxnId="{717166BF-CE4D-4ED4-AE08-85DF9297734B}">
      <dgm:prSet/>
      <dgm:spPr/>
      <dgm:t>
        <a:bodyPr/>
        <a:lstStyle/>
        <a:p>
          <a:endParaRPr lang="en-US"/>
        </a:p>
      </dgm:t>
    </dgm:pt>
    <dgm:pt modelId="{4B22322A-B1F4-40FB-A46D-6BDD15960573}" type="sibTrans" cxnId="{717166BF-CE4D-4ED4-AE08-85DF9297734B}">
      <dgm:prSet/>
      <dgm:spPr/>
      <dgm:t>
        <a:bodyPr/>
        <a:lstStyle/>
        <a:p>
          <a:endParaRPr lang="en-US"/>
        </a:p>
      </dgm:t>
    </dgm:pt>
    <dgm:pt modelId="{0868AD6D-9E84-44F3-B244-A23A6E4CA1F8}">
      <dgm:prSet/>
      <dgm:spPr/>
      <dgm:t>
        <a:bodyPr/>
        <a:lstStyle/>
        <a:p>
          <a:r>
            <a:rPr lang="fr-FR"/>
            <a:t>Texte parfois imprécis</a:t>
          </a:r>
          <a:endParaRPr lang="en-US"/>
        </a:p>
      </dgm:t>
    </dgm:pt>
    <dgm:pt modelId="{DD51D38A-EBF2-4477-8CDE-A1051782B273}" type="parTrans" cxnId="{DF35C617-C11F-4CB3-9379-3DD098B91AB7}">
      <dgm:prSet/>
      <dgm:spPr/>
      <dgm:t>
        <a:bodyPr/>
        <a:lstStyle/>
        <a:p>
          <a:endParaRPr lang="en-US"/>
        </a:p>
      </dgm:t>
    </dgm:pt>
    <dgm:pt modelId="{ECD30D10-39DA-40E5-B09A-19CB127DA9A0}" type="sibTrans" cxnId="{DF35C617-C11F-4CB3-9379-3DD098B91AB7}">
      <dgm:prSet/>
      <dgm:spPr/>
      <dgm:t>
        <a:bodyPr/>
        <a:lstStyle/>
        <a:p>
          <a:endParaRPr lang="en-US"/>
        </a:p>
      </dgm:t>
    </dgm:pt>
    <dgm:pt modelId="{2A024A56-C9CC-46B1-B140-8E988F9F48A3}">
      <dgm:prSet/>
      <dgm:spPr/>
      <dgm:t>
        <a:bodyPr/>
        <a:lstStyle/>
        <a:p>
          <a:r>
            <a:rPr lang="fr-FR" b="1"/>
            <a:t>Points légaux &amp; RGPD</a:t>
          </a:r>
          <a:endParaRPr lang="en-US"/>
        </a:p>
      </dgm:t>
    </dgm:pt>
    <dgm:pt modelId="{F95DF5D2-CFEA-4C2B-BA1D-F5CC4B600DF3}" type="parTrans" cxnId="{DC69F693-7B68-4468-B418-ED18B9C729CE}">
      <dgm:prSet/>
      <dgm:spPr/>
      <dgm:t>
        <a:bodyPr/>
        <a:lstStyle/>
        <a:p>
          <a:endParaRPr lang="en-US"/>
        </a:p>
      </dgm:t>
    </dgm:pt>
    <dgm:pt modelId="{511BBFAE-01D6-4C7C-BADD-36D450EF75EF}" type="sibTrans" cxnId="{DC69F693-7B68-4468-B418-ED18B9C729CE}">
      <dgm:prSet/>
      <dgm:spPr/>
      <dgm:t>
        <a:bodyPr/>
        <a:lstStyle/>
        <a:p>
          <a:endParaRPr lang="en-US"/>
        </a:p>
      </dgm:t>
    </dgm:pt>
    <dgm:pt modelId="{D75766C6-C929-47AC-8962-EC32F5AC7AB5}">
      <dgm:prSet/>
      <dgm:spPr/>
      <dgm:t>
        <a:bodyPr/>
        <a:lstStyle/>
        <a:p>
          <a:r>
            <a:rPr lang="fr-FR"/>
            <a:t>Pas de personnes réelles identifiables</a:t>
          </a:r>
          <a:endParaRPr lang="en-US"/>
        </a:p>
      </dgm:t>
    </dgm:pt>
    <dgm:pt modelId="{8A48790C-AF3C-4ADB-9DDF-B1F02D5E4207}" type="parTrans" cxnId="{8042CEA5-2C66-42DA-B850-C0063D3FDA82}">
      <dgm:prSet/>
      <dgm:spPr/>
      <dgm:t>
        <a:bodyPr/>
        <a:lstStyle/>
        <a:p>
          <a:endParaRPr lang="en-US"/>
        </a:p>
      </dgm:t>
    </dgm:pt>
    <dgm:pt modelId="{8F6B678C-844E-4858-91BC-7F696B3770EE}" type="sibTrans" cxnId="{8042CEA5-2C66-42DA-B850-C0063D3FDA82}">
      <dgm:prSet/>
      <dgm:spPr/>
      <dgm:t>
        <a:bodyPr/>
        <a:lstStyle/>
        <a:p>
          <a:endParaRPr lang="en-US"/>
        </a:p>
      </dgm:t>
    </dgm:pt>
    <dgm:pt modelId="{7A252FE4-EC07-4D42-849F-54A72EB85763}">
      <dgm:prSet/>
      <dgm:spPr/>
      <dgm:t>
        <a:bodyPr/>
        <a:lstStyle/>
        <a:p>
          <a:r>
            <a:rPr lang="fr-FR"/>
            <a:t>Pas de logos/marques</a:t>
          </a:r>
          <a:endParaRPr lang="en-US"/>
        </a:p>
      </dgm:t>
    </dgm:pt>
    <dgm:pt modelId="{C3E5B5A7-F6E3-4B4C-B692-0EC64B050710}" type="parTrans" cxnId="{102CC46D-26BC-42C0-B030-56005D02674F}">
      <dgm:prSet/>
      <dgm:spPr/>
      <dgm:t>
        <a:bodyPr/>
        <a:lstStyle/>
        <a:p>
          <a:endParaRPr lang="en-US"/>
        </a:p>
      </dgm:t>
    </dgm:pt>
    <dgm:pt modelId="{8D1311C6-5FF6-4343-936D-2AFBFB9EC53D}" type="sibTrans" cxnId="{102CC46D-26BC-42C0-B030-56005D02674F}">
      <dgm:prSet/>
      <dgm:spPr/>
      <dgm:t>
        <a:bodyPr/>
        <a:lstStyle/>
        <a:p>
          <a:endParaRPr lang="en-US"/>
        </a:p>
      </dgm:t>
    </dgm:pt>
    <dgm:pt modelId="{39623A1B-93A5-4336-9DB1-3EE13E55D3FA}">
      <dgm:prSet/>
      <dgm:spPr/>
      <dgm:t>
        <a:bodyPr/>
        <a:lstStyle/>
        <a:p>
          <a:r>
            <a:rPr lang="fr-FR"/>
            <a:t>Prudence communication externe</a:t>
          </a:r>
          <a:endParaRPr lang="en-US"/>
        </a:p>
      </dgm:t>
    </dgm:pt>
    <dgm:pt modelId="{2716AE57-F62F-4860-B14B-5E6B0E941EDF}" type="parTrans" cxnId="{F19CC876-F3C1-40BC-AE67-5FBB23F4B742}">
      <dgm:prSet/>
      <dgm:spPr/>
      <dgm:t>
        <a:bodyPr/>
        <a:lstStyle/>
        <a:p>
          <a:endParaRPr lang="en-US"/>
        </a:p>
      </dgm:t>
    </dgm:pt>
    <dgm:pt modelId="{AF8622BB-C1AE-4C7B-816A-1E362548BAF2}" type="sibTrans" cxnId="{F19CC876-F3C1-40BC-AE67-5FBB23F4B742}">
      <dgm:prSet/>
      <dgm:spPr/>
      <dgm:t>
        <a:bodyPr/>
        <a:lstStyle/>
        <a:p>
          <a:endParaRPr lang="en-US"/>
        </a:p>
      </dgm:t>
    </dgm:pt>
    <dgm:pt modelId="{F2959E79-8F40-4E1C-9FA5-46F62C1EBB68}">
      <dgm:prSet/>
      <dgm:spPr/>
      <dgm:t>
        <a:bodyPr/>
        <a:lstStyle/>
        <a:p>
          <a:r>
            <a:rPr lang="fr-FR" b="1"/>
            <a:t>Déontologie</a:t>
          </a:r>
          <a:endParaRPr lang="en-US"/>
        </a:p>
      </dgm:t>
    </dgm:pt>
    <dgm:pt modelId="{61C62505-DECE-493E-A8D4-383FC0F61199}" type="parTrans" cxnId="{88E905B4-8455-4A9E-8224-EF09AC4FA689}">
      <dgm:prSet/>
      <dgm:spPr/>
      <dgm:t>
        <a:bodyPr/>
        <a:lstStyle/>
        <a:p>
          <a:endParaRPr lang="en-US"/>
        </a:p>
      </dgm:t>
    </dgm:pt>
    <dgm:pt modelId="{6D5C83B9-4273-49CC-8102-7EF63076B5C8}" type="sibTrans" cxnId="{88E905B4-8455-4A9E-8224-EF09AC4FA689}">
      <dgm:prSet/>
      <dgm:spPr/>
      <dgm:t>
        <a:bodyPr/>
        <a:lstStyle/>
        <a:p>
          <a:endParaRPr lang="en-US"/>
        </a:p>
      </dgm:t>
    </dgm:pt>
    <dgm:pt modelId="{2175BAA9-9D3A-4598-9559-0BD0FE016835}">
      <dgm:prSet/>
      <dgm:spPr/>
      <dgm:t>
        <a:bodyPr/>
        <a:lstStyle/>
        <a:p>
          <a:r>
            <a:rPr lang="fr-FR"/>
            <a:t>Pas d’images trompeuses</a:t>
          </a:r>
          <a:endParaRPr lang="en-US"/>
        </a:p>
      </dgm:t>
    </dgm:pt>
    <dgm:pt modelId="{CC760BAA-0E4F-45D1-80EB-8F3C99BB27EE}" type="parTrans" cxnId="{BBFBBC99-C12E-45C6-8913-D68F40076BAB}">
      <dgm:prSet/>
      <dgm:spPr/>
      <dgm:t>
        <a:bodyPr/>
        <a:lstStyle/>
        <a:p>
          <a:endParaRPr lang="en-US"/>
        </a:p>
      </dgm:t>
    </dgm:pt>
    <dgm:pt modelId="{E49A5EB2-A45F-464D-A27E-C8A7623A768C}" type="sibTrans" cxnId="{BBFBBC99-C12E-45C6-8913-D68F40076BAB}">
      <dgm:prSet/>
      <dgm:spPr/>
      <dgm:t>
        <a:bodyPr/>
        <a:lstStyle/>
        <a:p>
          <a:endParaRPr lang="en-US"/>
        </a:p>
      </dgm:t>
    </dgm:pt>
    <dgm:pt modelId="{F77642B4-5773-47C5-9045-E06BAA4BC74B}">
      <dgm:prSet/>
      <dgm:spPr/>
      <dgm:t>
        <a:bodyPr/>
        <a:lstStyle/>
        <a:p>
          <a:r>
            <a:rPr lang="fr-FR"/>
            <a:t>Usage clairement assumé</a:t>
          </a:r>
          <a:endParaRPr lang="en-US"/>
        </a:p>
      </dgm:t>
    </dgm:pt>
    <dgm:pt modelId="{872C64CD-1BAD-4517-9E21-A858603F6BD7}" type="parTrans" cxnId="{1E52156D-865C-41B2-AB8C-4B80CEE47EA3}">
      <dgm:prSet/>
      <dgm:spPr/>
      <dgm:t>
        <a:bodyPr/>
        <a:lstStyle/>
        <a:p>
          <a:endParaRPr lang="en-US"/>
        </a:p>
      </dgm:t>
    </dgm:pt>
    <dgm:pt modelId="{E4A3417C-FF9B-4B7E-880B-35CB5759E48B}" type="sibTrans" cxnId="{1E52156D-865C-41B2-AB8C-4B80CEE47EA3}">
      <dgm:prSet/>
      <dgm:spPr/>
      <dgm:t>
        <a:bodyPr/>
        <a:lstStyle/>
        <a:p>
          <a:endParaRPr lang="en-US"/>
        </a:p>
      </dgm:t>
    </dgm:pt>
    <dgm:pt modelId="{62B5ADD3-8A69-4B9D-9A4A-3ACACD6881EE}" type="pres">
      <dgm:prSet presAssocID="{B92C6A62-5D6D-48F8-8D18-548CA206429A}" presName="Name0" presStyleCnt="0">
        <dgm:presLayoutVars>
          <dgm:dir/>
          <dgm:animLvl val="lvl"/>
          <dgm:resizeHandles val="exact"/>
        </dgm:presLayoutVars>
      </dgm:prSet>
      <dgm:spPr/>
    </dgm:pt>
    <dgm:pt modelId="{D4C6540B-9C8A-4962-B7DC-826F321FFE64}" type="pres">
      <dgm:prSet presAssocID="{6D91EA85-5D26-4C07-BE07-8DF924EFE20A}" presName="composite" presStyleCnt="0"/>
      <dgm:spPr/>
    </dgm:pt>
    <dgm:pt modelId="{FE3AE082-7C3A-4881-954C-D92BD6D1DCFC}" type="pres">
      <dgm:prSet presAssocID="{6D91EA85-5D26-4C07-BE07-8DF924EFE20A}" presName="parTx" presStyleLbl="alignNode1" presStyleIdx="0" presStyleCnt="5">
        <dgm:presLayoutVars>
          <dgm:chMax val="0"/>
          <dgm:chPref val="0"/>
          <dgm:bulletEnabled val="1"/>
        </dgm:presLayoutVars>
      </dgm:prSet>
      <dgm:spPr/>
    </dgm:pt>
    <dgm:pt modelId="{5B9BC52B-0841-4C46-A18A-1B829CA6A37B}" type="pres">
      <dgm:prSet presAssocID="{6D91EA85-5D26-4C07-BE07-8DF924EFE20A}" presName="desTx" presStyleLbl="alignAccFollowNode1" presStyleIdx="0" presStyleCnt="5">
        <dgm:presLayoutVars>
          <dgm:bulletEnabled val="1"/>
        </dgm:presLayoutVars>
      </dgm:prSet>
      <dgm:spPr/>
    </dgm:pt>
    <dgm:pt modelId="{94FC68A1-56BB-4890-8019-EFAF44A1DA03}" type="pres">
      <dgm:prSet presAssocID="{11E9F0A6-F883-4A4A-A703-616C13870762}" presName="space" presStyleCnt="0"/>
      <dgm:spPr/>
    </dgm:pt>
    <dgm:pt modelId="{A4EE354B-FA86-43CE-B244-05356650E9FC}" type="pres">
      <dgm:prSet presAssocID="{8D8E1514-6516-4FC6-B905-E13EF8773D28}" presName="composite" presStyleCnt="0"/>
      <dgm:spPr/>
    </dgm:pt>
    <dgm:pt modelId="{6AA1CF4F-1C55-4780-8B67-B6097428182D}" type="pres">
      <dgm:prSet presAssocID="{8D8E1514-6516-4FC6-B905-E13EF8773D28}" presName="parTx" presStyleLbl="alignNode1" presStyleIdx="1" presStyleCnt="5">
        <dgm:presLayoutVars>
          <dgm:chMax val="0"/>
          <dgm:chPref val="0"/>
          <dgm:bulletEnabled val="1"/>
        </dgm:presLayoutVars>
      </dgm:prSet>
      <dgm:spPr/>
    </dgm:pt>
    <dgm:pt modelId="{7CF8F9CA-2DAF-4388-B02C-39E949DA1B11}" type="pres">
      <dgm:prSet presAssocID="{8D8E1514-6516-4FC6-B905-E13EF8773D28}" presName="desTx" presStyleLbl="alignAccFollowNode1" presStyleIdx="1" presStyleCnt="5">
        <dgm:presLayoutVars>
          <dgm:bulletEnabled val="1"/>
        </dgm:presLayoutVars>
      </dgm:prSet>
      <dgm:spPr/>
    </dgm:pt>
    <dgm:pt modelId="{0EF46D28-CF4E-4173-B9CA-3BDB36D3E978}" type="pres">
      <dgm:prSet presAssocID="{FAA3B170-4826-43D7-84E9-C8F1B2C6CA70}" presName="space" presStyleCnt="0"/>
      <dgm:spPr/>
    </dgm:pt>
    <dgm:pt modelId="{D1F7D70F-BF05-420F-AF18-59C096ECDF78}" type="pres">
      <dgm:prSet presAssocID="{2599BD0B-C35C-41C2-9C39-9E5E88A25913}" presName="composite" presStyleCnt="0"/>
      <dgm:spPr/>
    </dgm:pt>
    <dgm:pt modelId="{30AAE0F6-D5A3-4029-8398-226F089CE1A3}" type="pres">
      <dgm:prSet presAssocID="{2599BD0B-C35C-41C2-9C39-9E5E88A25913}" presName="parTx" presStyleLbl="alignNode1" presStyleIdx="2" presStyleCnt="5">
        <dgm:presLayoutVars>
          <dgm:chMax val="0"/>
          <dgm:chPref val="0"/>
          <dgm:bulletEnabled val="1"/>
        </dgm:presLayoutVars>
      </dgm:prSet>
      <dgm:spPr/>
    </dgm:pt>
    <dgm:pt modelId="{7616DFEC-9BD5-46C5-93EA-A79FF8D7D468}" type="pres">
      <dgm:prSet presAssocID="{2599BD0B-C35C-41C2-9C39-9E5E88A25913}" presName="desTx" presStyleLbl="alignAccFollowNode1" presStyleIdx="2" presStyleCnt="5">
        <dgm:presLayoutVars>
          <dgm:bulletEnabled val="1"/>
        </dgm:presLayoutVars>
      </dgm:prSet>
      <dgm:spPr/>
    </dgm:pt>
    <dgm:pt modelId="{0705CC18-9F37-4A23-94D4-6D0D3C95E6AF}" type="pres">
      <dgm:prSet presAssocID="{C4E825A4-8CBB-4D95-98C6-A5887A1FEABB}" presName="space" presStyleCnt="0"/>
      <dgm:spPr/>
    </dgm:pt>
    <dgm:pt modelId="{93863640-E864-4510-8FDE-D59EF716BE1F}" type="pres">
      <dgm:prSet presAssocID="{2A024A56-C9CC-46B1-B140-8E988F9F48A3}" presName="composite" presStyleCnt="0"/>
      <dgm:spPr/>
    </dgm:pt>
    <dgm:pt modelId="{8C1CECEC-C084-4A36-8ED6-3D5CDF480FBF}" type="pres">
      <dgm:prSet presAssocID="{2A024A56-C9CC-46B1-B140-8E988F9F48A3}" presName="parTx" presStyleLbl="alignNode1" presStyleIdx="3" presStyleCnt="5">
        <dgm:presLayoutVars>
          <dgm:chMax val="0"/>
          <dgm:chPref val="0"/>
          <dgm:bulletEnabled val="1"/>
        </dgm:presLayoutVars>
      </dgm:prSet>
      <dgm:spPr/>
    </dgm:pt>
    <dgm:pt modelId="{63E7024E-5CE4-4C73-BD88-A47F84E72E31}" type="pres">
      <dgm:prSet presAssocID="{2A024A56-C9CC-46B1-B140-8E988F9F48A3}" presName="desTx" presStyleLbl="alignAccFollowNode1" presStyleIdx="3" presStyleCnt="5">
        <dgm:presLayoutVars>
          <dgm:bulletEnabled val="1"/>
        </dgm:presLayoutVars>
      </dgm:prSet>
      <dgm:spPr/>
    </dgm:pt>
    <dgm:pt modelId="{7D7800E7-7D5E-4825-8850-A8D79C049552}" type="pres">
      <dgm:prSet presAssocID="{511BBFAE-01D6-4C7C-BADD-36D450EF75EF}" presName="space" presStyleCnt="0"/>
      <dgm:spPr/>
    </dgm:pt>
    <dgm:pt modelId="{E523303C-D82C-44F2-87C0-29F2E27D8599}" type="pres">
      <dgm:prSet presAssocID="{F2959E79-8F40-4E1C-9FA5-46F62C1EBB68}" presName="composite" presStyleCnt="0"/>
      <dgm:spPr/>
    </dgm:pt>
    <dgm:pt modelId="{24BE3D96-6B01-4166-98C4-4E6AF57FD53D}" type="pres">
      <dgm:prSet presAssocID="{F2959E79-8F40-4E1C-9FA5-46F62C1EBB68}" presName="parTx" presStyleLbl="alignNode1" presStyleIdx="4" presStyleCnt="5">
        <dgm:presLayoutVars>
          <dgm:chMax val="0"/>
          <dgm:chPref val="0"/>
          <dgm:bulletEnabled val="1"/>
        </dgm:presLayoutVars>
      </dgm:prSet>
      <dgm:spPr/>
    </dgm:pt>
    <dgm:pt modelId="{7AC53A5A-D98F-49A3-9BA7-9341B7C2D668}" type="pres">
      <dgm:prSet presAssocID="{F2959E79-8F40-4E1C-9FA5-46F62C1EBB68}" presName="desTx" presStyleLbl="alignAccFollowNode1" presStyleIdx="4" presStyleCnt="5">
        <dgm:presLayoutVars>
          <dgm:bulletEnabled val="1"/>
        </dgm:presLayoutVars>
      </dgm:prSet>
      <dgm:spPr/>
    </dgm:pt>
  </dgm:ptLst>
  <dgm:cxnLst>
    <dgm:cxn modelId="{677D6A12-A6EA-480D-B20F-767A98F03D72}" type="presOf" srcId="{93F6F05D-A343-4D18-AF5E-DD662E78A3B5}" destId="{5B9BC52B-0841-4C46-A18A-1B829CA6A37B}" srcOrd="0" destOrd="2" presId="urn:microsoft.com/office/officeart/2005/8/layout/hList1"/>
    <dgm:cxn modelId="{82790814-DBFE-4406-A12B-954DBB83D126}" type="presOf" srcId="{7A252FE4-EC07-4D42-849F-54A72EB85763}" destId="{63E7024E-5CE4-4C73-BD88-A47F84E72E31}" srcOrd="0" destOrd="1" presId="urn:microsoft.com/office/officeart/2005/8/layout/hList1"/>
    <dgm:cxn modelId="{DF35C617-C11F-4CB3-9379-3DD098B91AB7}" srcId="{2599BD0B-C35C-41C2-9C39-9E5E88A25913}" destId="{0868AD6D-9E84-44F3-B244-A23A6E4CA1F8}" srcOrd="1" destOrd="0" parTransId="{DD51D38A-EBF2-4477-8CDE-A1051782B273}" sibTransId="{ECD30D10-39DA-40E5-B09A-19CB127DA9A0}"/>
    <dgm:cxn modelId="{197E3F1B-65DA-42F3-BB9B-413B4FB35EBE}" type="presOf" srcId="{B5E82D3C-9F65-41CD-B6A1-F73CF9B51473}" destId="{7CF8F9CA-2DAF-4388-B02C-39E949DA1B11}" srcOrd="0" destOrd="0" presId="urn:microsoft.com/office/officeart/2005/8/layout/hList1"/>
    <dgm:cxn modelId="{9134D927-DCFD-40A9-8805-353957118FD4}" srcId="{8D8E1514-6516-4FC6-B905-E13EF8773D28}" destId="{B267F3BB-E360-4B7D-8ECF-4F7AAB59510C}" srcOrd="1" destOrd="0" parTransId="{70A326FC-769D-4A64-8B07-65932761D949}" sibTransId="{8157E611-7421-4470-9983-327B3E4D5B74}"/>
    <dgm:cxn modelId="{AFA7F729-A276-4DE7-BF34-15EA87D81845}" srcId="{B92C6A62-5D6D-48F8-8D18-548CA206429A}" destId="{2599BD0B-C35C-41C2-9C39-9E5E88A25913}" srcOrd="2" destOrd="0" parTransId="{77D35F56-29DB-4E01-AF9F-430F41AD291A}" sibTransId="{C4E825A4-8CBB-4D95-98C6-A5887A1FEABB}"/>
    <dgm:cxn modelId="{469DEB31-48F0-4BA2-8A75-13DB1FC2C4DC}" type="presOf" srcId="{A8E7A29D-D44E-46FD-859B-21170850CADF}" destId="{5B9BC52B-0841-4C46-A18A-1B829CA6A37B}" srcOrd="0" destOrd="1" presId="urn:microsoft.com/office/officeart/2005/8/layout/hList1"/>
    <dgm:cxn modelId="{2224DA37-DC6C-43A9-A2DB-7D4ACEF38345}" type="presOf" srcId="{4A9FDA89-4569-49BB-A82C-4389A7841E20}" destId="{5B9BC52B-0841-4C46-A18A-1B829CA6A37B}" srcOrd="0" destOrd="0" presId="urn:microsoft.com/office/officeart/2005/8/layout/hList1"/>
    <dgm:cxn modelId="{213E895B-40A5-4AE5-B905-3064CA83DEC9}" type="presOf" srcId="{8D8E1514-6516-4FC6-B905-E13EF8773D28}" destId="{6AA1CF4F-1C55-4780-8B67-B6097428182D}" srcOrd="0" destOrd="0" presId="urn:microsoft.com/office/officeart/2005/8/layout/hList1"/>
    <dgm:cxn modelId="{B41B5844-45E3-4FED-8CCA-A10AC257ED08}" srcId="{6D91EA85-5D26-4C07-BE07-8DF924EFE20A}" destId="{93F6F05D-A343-4D18-AF5E-DD662E78A3B5}" srcOrd="2" destOrd="0" parTransId="{D0EA3E5C-B386-47F1-AE31-F89C8653399F}" sibTransId="{C360CFB5-C3CF-4207-9071-CD1857BE3BC2}"/>
    <dgm:cxn modelId="{9836CA4C-77F6-4F48-BD26-54A1F59281EF}" srcId="{8D8E1514-6516-4FC6-B905-E13EF8773D28}" destId="{60524EA3-9465-4960-9678-84DE8B491098}" srcOrd="2" destOrd="0" parTransId="{EB18952B-114A-4CBA-8466-A0D02235E9C7}" sibTransId="{3416B3AD-EB24-4BFA-A690-226945FCFD19}"/>
    <dgm:cxn modelId="{1E52156D-865C-41B2-AB8C-4B80CEE47EA3}" srcId="{F2959E79-8F40-4E1C-9FA5-46F62C1EBB68}" destId="{F77642B4-5773-47C5-9045-E06BAA4BC74B}" srcOrd="1" destOrd="0" parTransId="{872C64CD-1BAD-4517-9E21-A858603F6BD7}" sibTransId="{E4A3417C-FF9B-4B7E-880B-35CB5759E48B}"/>
    <dgm:cxn modelId="{102CC46D-26BC-42C0-B030-56005D02674F}" srcId="{2A024A56-C9CC-46B1-B140-8E988F9F48A3}" destId="{7A252FE4-EC07-4D42-849F-54A72EB85763}" srcOrd="1" destOrd="0" parTransId="{C3E5B5A7-F6E3-4B4C-B692-0EC64B050710}" sibTransId="{8D1311C6-5FF6-4343-936D-2AFBFB9EC53D}"/>
    <dgm:cxn modelId="{DE8FB04E-4969-40EE-BB8D-28A736192893}" type="presOf" srcId="{B92C6A62-5D6D-48F8-8D18-548CA206429A}" destId="{62B5ADD3-8A69-4B9D-9A4A-3ACACD6881EE}" srcOrd="0" destOrd="0" presId="urn:microsoft.com/office/officeart/2005/8/layout/hList1"/>
    <dgm:cxn modelId="{63943452-B8DB-4447-9795-6DAF150BDBA5}" type="presOf" srcId="{2175BAA9-9D3A-4598-9559-0BD0FE016835}" destId="{7AC53A5A-D98F-49A3-9BA7-9341B7C2D668}" srcOrd="0" destOrd="0" presId="urn:microsoft.com/office/officeart/2005/8/layout/hList1"/>
    <dgm:cxn modelId="{F19CC876-F3C1-40BC-AE67-5FBB23F4B742}" srcId="{2A024A56-C9CC-46B1-B140-8E988F9F48A3}" destId="{39623A1B-93A5-4336-9DB1-3EE13E55D3FA}" srcOrd="2" destOrd="0" parTransId="{2716AE57-F62F-4860-B14B-5E6B0E941EDF}" sibTransId="{AF8622BB-C1AE-4C7B-816A-1E362548BAF2}"/>
    <dgm:cxn modelId="{E44B0E57-FC05-4AE3-878A-D1BAC6C069A0}" type="presOf" srcId="{60524EA3-9465-4960-9678-84DE8B491098}" destId="{7CF8F9CA-2DAF-4388-B02C-39E949DA1B11}" srcOrd="0" destOrd="2" presId="urn:microsoft.com/office/officeart/2005/8/layout/hList1"/>
    <dgm:cxn modelId="{BF7EC359-2BC1-4EDC-AE27-854190A58756}" type="presOf" srcId="{6D91EA85-5D26-4C07-BE07-8DF924EFE20A}" destId="{FE3AE082-7C3A-4881-954C-D92BD6D1DCFC}" srcOrd="0" destOrd="0" presId="urn:microsoft.com/office/officeart/2005/8/layout/hList1"/>
    <dgm:cxn modelId="{DC69F693-7B68-4468-B418-ED18B9C729CE}" srcId="{B92C6A62-5D6D-48F8-8D18-548CA206429A}" destId="{2A024A56-C9CC-46B1-B140-8E988F9F48A3}" srcOrd="3" destOrd="0" parTransId="{F95DF5D2-CFEA-4C2B-BA1D-F5CC4B600DF3}" sibTransId="{511BBFAE-01D6-4C7C-BADD-36D450EF75EF}"/>
    <dgm:cxn modelId="{52353197-9E3E-41DB-89BF-9EB7D71BA72E}" type="presOf" srcId="{D75766C6-C929-47AC-8962-EC32F5AC7AB5}" destId="{63E7024E-5CE4-4C73-BD88-A47F84E72E31}" srcOrd="0" destOrd="0" presId="urn:microsoft.com/office/officeart/2005/8/layout/hList1"/>
    <dgm:cxn modelId="{50322F98-B6BB-47F5-833E-651FFC2052C8}" srcId="{6D91EA85-5D26-4C07-BE07-8DF924EFE20A}" destId="{4A9FDA89-4569-49BB-A82C-4389A7841E20}" srcOrd="0" destOrd="0" parTransId="{70BDDC39-B54E-48E9-90D4-5CDDA6338554}" sibTransId="{D2B4D487-EE3E-4C42-AA31-51BE458BD242}"/>
    <dgm:cxn modelId="{AE0EA898-33EB-4025-92DC-B0A5EF71AC6E}" type="presOf" srcId="{2599BD0B-C35C-41C2-9C39-9E5E88A25913}" destId="{30AAE0F6-D5A3-4029-8398-226F089CE1A3}" srcOrd="0" destOrd="0" presId="urn:microsoft.com/office/officeart/2005/8/layout/hList1"/>
    <dgm:cxn modelId="{BBFBBC99-C12E-45C6-8913-D68F40076BAB}" srcId="{F2959E79-8F40-4E1C-9FA5-46F62C1EBB68}" destId="{2175BAA9-9D3A-4598-9559-0BD0FE016835}" srcOrd="0" destOrd="0" parTransId="{CC760BAA-0E4F-45D1-80EB-8F3C99BB27EE}" sibTransId="{E49A5EB2-A45F-464D-A27E-C8A7623A768C}"/>
    <dgm:cxn modelId="{A396A49D-12BD-45AD-8E0B-F96C1A3EFA8F}" type="presOf" srcId="{39623A1B-93A5-4336-9DB1-3EE13E55D3FA}" destId="{63E7024E-5CE4-4C73-BD88-A47F84E72E31}" srcOrd="0" destOrd="2" presId="urn:microsoft.com/office/officeart/2005/8/layout/hList1"/>
    <dgm:cxn modelId="{8042CEA5-2C66-42DA-B850-C0063D3FDA82}" srcId="{2A024A56-C9CC-46B1-B140-8E988F9F48A3}" destId="{D75766C6-C929-47AC-8962-EC32F5AC7AB5}" srcOrd="0" destOrd="0" parTransId="{8A48790C-AF3C-4ADB-9DDF-B1F02D5E4207}" sibTransId="{8F6B678C-844E-4858-91BC-7F696B3770EE}"/>
    <dgm:cxn modelId="{3A2C49A8-C9AB-401D-BBDB-DF3D853C1A38}" srcId="{B92C6A62-5D6D-48F8-8D18-548CA206429A}" destId="{6D91EA85-5D26-4C07-BE07-8DF924EFE20A}" srcOrd="0" destOrd="0" parTransId="{9434CA0E-7A95-4EC3-95DF-A47BF444E1A4}" sibTransId="{11E9F0A6-F883-4A4A-A703-616C13870762}"/>
    <dgm:cxn modelId="{536370AF-A4A1-4F05-8FAD-981D467C0F8D}" srcId="{B92C6A62-5D6D-48F8-8D18-548CA206429A}" destId="{8D8E1514-6516-4FC6-B905-E13EF8773D28}" srcOrd="1" destOrd="0" parTransId="{DF96DBF7-B839-4ED5-9A12-CF718269DFE1}" sibTransId="{FAA3B170-4826-43D7-84E9-C8F1B2C6CA70}"/>
    <dgm:cxn modelId="{88E905B4-8455-4A9E-8224-EF09AC4FA689}" srcId="{B92C6A62-5D6D-48F8-8D18-548CA206429A}" destId="{F2959E79-8F40-4E1C-9FA5-46F62C1EBB68}" srcOrd="4" destOrd="0" parTransId="{61C62505-DECE-493E-A8D4-383FC0F61199}" sibTransId="{6D5C83B9-4273-49CC-8102-7EF63076B5C8}"/>
    <dgm:cxn modelId="{2B1721BF-AB9A-4719-8072-8D63633F7E8E}" type="presOf" srcId="{0868AD6D-9E84-44F3-B244-A23A6E4CA1F8}" destId="{7616DFEC-9BD5-46C5-93EA-A79FF8D7D468}" srcOrd="0" destOrd="1" presId="urn:microsoft.com/office/officeart/2005/8/layout/hList1"/>
    <dgm:cxn modelId="{717166BF-CE4D-4ED4-AE08-85DF9297734B}" srcId="{2599BD0B-C35C-41C2-9C39-9E5E88A25913}" destId="{76DC81AC-AA2B-4484-BD5F-4C17A9A664AC}" srcOrd="0" destOrd="0" parTransId="{6AC7F253-2C93-49D6-A144-4CC9426F42AF}" sibTransId="{4B22322A-B1F4-40FB-A46D-6BDD15960573}"/>
    <dgm:cxn modelId="{3CBBF6C8-34A3-48C4-90C9-48EA3C88B265}" type="presOf" srcId="{F2959E79-8F40-4E1C-9FA5-46F62C1EBB68}" destId="{24BE3D96-6B01-4166-98C4-4E6AF57FD53D}" srcOrd="0" destOrd="0" presId="urn:microsoft.com/office/officeart/2005/8/layout/hList1"/>
    <dgm:cxn modelId="{09514AD6-3121-4BE2-8C97-4CF5648B9025}" srcId="{8D8E1514-6516-4FC6-B905-E13EF8773D28}" destId="{B5E82D3C-9F65-41CD-B6A1-F73CF9B51473}" srcOrd="0" destOrd="0" parTransId="{E3905779-1C7E-4143-8525-18E045F6F8CE}" sibTransId="{2E561F15-4DD9-413C-BA9A-B368FB2E2E0F}"/>
    <dgm:cxn modelId="{92029ED6-F57A-4582-AF1E-DACC422BE36F}" type="presOf" srcId="{2A024A56-C9CC-46B1-B140-8E988F9F48A3}" destId="{8C1CECEC-C084-4A36-8ED6-3D5CDF480FBF}" srcOrd="0" destOrd="0" presId="urn:microsoft.com/office/officeart/2005/8/layout/hList1"/>
    <dgm:cxn modelId="{BF2D70D9-F10F-46F4-AEF1-7B334824477C}" type="presOf" srcId="{B267F3BB-E360-4B7D-8ECF-4F7AAB59510C}" destId="{7CF8F9CA-2DAF-4388-B02C-39E949DA1B11}" srcOrd="0" destOrd="1" presId="urn:microsoft.com/office/officeart/2005/8/layout/hList1"/>
    <dgm:cxn modelId="{6BC565DF-1551-4FD9-A65D-5D844C1D1ECE}" type="presOf" srcId="{76DC81AC-AA2B-4484-BD5F-4C17A9A664AC}" destId="{7616DFEC-9BD5-46C5-93EA-A79FF8D7D468}" srcOrd="0" destOrd="0" presId="urn:microsoft.com/office/officeart/2005/8/layout/hList1"/>
    <dgm:cxn modelId="{3BF752DF-63F0-4CE0-B755-CF55FB259404}" srcId="{6D91EA85-5D26-4C07-BE07-8DF924EFE20A}" destId="{A8E7A29D-D44E-46FD-859B-21170850CADF}" srcOrd="1" destOrd="0" parTransId="{9999ADC5-2357-4A2D-AE2A-7E306D46B735}" sibTransId="{6D1E573F-8469-4A06-886A-E13056E6278A}"/>
    <dgm:cxn modelId="{B8B53CEC-D62A-47E9-9201-1B2755BCCDFE}" type="presOf" srcId="{F77642B4-5773-47C5-9045-E06BAA4BC74B}" destId="{7AC53A5A-D98F-49A3-9BA7-9341B7C2D668}" srcOrd="0" destOrd="1" presId="urn:microsoft.com/office/officeart/2005/8/layout/hList1"/>
    <dgm:cxn modelId="{24238645-39F6-4E37-BC22-B8CA0AF949B0}" type="presParOf" srcId="{62B5ADD3-8A69-4B9D-9A4A-3ACACD6881EE}" destId="{D4C6540B-9C8A-4962-B7DC-826F321FFE64}" srcOrd="0" destOrd="0" presId="urn:microsoft.com/office/officeart/2005/8/layout/hList1"/>
    <dgm:cxn modelId="{384965EA-C35B-45DC-B579-BA63C8A679C5}" type="presParOf" srcId="{D4C6540B-9C8A-4962-B7DC-826F321FFE64}" destId="{FE3AE082-7C3A-4881-954C-D92BD6D1DCFC}" srcOrd="0" destOrd="0" presId="urn:microsoft.com/office/officeart/2005/8/layout/hList1"/>
    <dgm:cxn modelId="{F43CFB89-9AE4-43DC-8ED9-9307521AA168}" type="presParOf" srcId="{D4C6540B-9C8A-4962-B7DC-826F321FFE64}" destId="{5B9BC52B-0841-4C46-A18A-1B829CA6A37B}" srcOrd="1" destOrd="0" presId="urn:microsoft.com/office/officeart/2005/8/layout/hList1"/>
    <dgm:cxn modelId="{A3416C72-BFEE-4E06-AF68-D152D8C518C9}" type="presParOf" srcId="{62B5ADD3-8A69-4B9D-9A4A-3ACACD6881EE}" destId="{94FC68A1-56BB-4890-8019-EFAF44A1DA03}" srcOrd="1" destOrd="0" presId="urn:microsoft.com/office/officeart/2005/8/layout/hList1"/>
    <dgm:cxn modelId="{77A21619-E031-40BC-A72A-C88588EACC4A}" type="presParOf" srcId="{62B5ADD3-8A69-4B9D-9A4A-3ACACD6881EE}" destId="{A4EE354B-FA86-43CE-B244-05356650E9FC}" srcOrd="2" destOrd="0" presId="urn:microsoft.com/office/officeart/2005/8/layout/hList1"/>
    <dgm:cxn modelId="{47645000-C401-4EE5-B143-7AF8733263F7}" type="presParOf" srcId="{A4EE354B-FA86-43CE-B244-05356650E9FC}" destId="{6AA1CF4F-1C55-4780-8B67-B6097428182D}" srcOrd="0" destOrd="0" presId="urn:microsoft.com/office/officeart/2005/8/layout/hList1"/>
    <dgm:cxn modelId="{58F5B4A6-BF14-40ED-ACB6-CFCB4F4F8CA5}" type="presParOf" srcId="{A4EE354B-FA86-43CE-B244-05356650E9FC}" destId="{7CF8F9CA-2DAF-4388-B02C-39E949DA1B11}" srcOrd="1" destOrd="0" presId="urn:microsoft.com/office/officeart/2005/8/layout/hList1"/>
    <dgm:cxn modelId="{D5C959EF-7959-4DE9-908F-9CC902CF68EA}" type="presParOf" srcId="{62B5ADD3-8A69-4B9D-9A4A-3ACACD6881EE}" destId="{0EF46D28-CF4E-4173-B9CA-3BDB36D3E978}" srcOrd="3" destOrd="0" presId="urn:microsoft.com/office/officeart/2005/8/layout/hList1"/>
    <dgm:cxn modelId="{557C1FE3-19FD-42D0-A625-E8E1BB02BDE3}" type="presParOf" srcId="{62B5ADD3-8A69-4B9D-9A4A-3ACACD6881EE}" destId="{D1F7D70F-BF05-420F-AF18-59C096ECDF78}" srcOrd="4" destOrd="0" presId="urn:microsoft.com/office/officeart/2005/8/layout/hList1"/>
    <dgm:cxn modelId="{ECF3E9CA-5FFA-4D70-A441-A9ED637AC5D9}" type="presParOf" srcId="{D1F7D70F-BF05-420F-AF18-59C096ECDF78}" destId="{30AAE0F6-D5A3-4029-8398-226F089CE1A3}" srcOrd="0" destOrd="0" presId="urn:microsoft.com/office/officeart/2005/8/layout/hList1"/>
    <dgm:cxn modelId="{35B0BF7D-ACA5-43B5-9A43-CADCEF513726}" type="presParOf" srcId="{D1F7D70F-BF05-420F-AF18-59C096ECDF78}" destId="{7616DFEC-9BD5-46C5-93EA-A79FF8D7D468}" srcOrd="1" destOrd="0" presId="urn:microsoft.com/office/officeart/2005/8/layout/hList1"/>
    <dgm:cxn modelId="{C874EDEA-E015-40C4-93FE-76E17B3613FE}" type="presParOf" srcId="{62B5ADD3-8A69-4B9D-9A4A-3ACACD6881EE}" destId="{0705CC18-9F37-4A23-94D4-6D0D3C95E6AF}" srcOrd="5" destOrd="0" presId="urn:microsoft.com/office/officeart/2005/8/layout/hList1"/>
    <dgm:cxn modelId="{47C9E015-919E-4D52-838C-3AF5CE968331}" type="presParOf" srcId="{62B5ADD3-8A69-4B9D-9A4A-3ACACD6881EE}" destId="{93863640-E864-4510-8FDE-D59EF716BE1F}" srcOrd="6" destOrd="0" presId="urn:microsoft.com/office/officeart/2005/8/layout/hList1"/>
    <dgm:cxn modelId="{EAB28B61-A8EA-4DBE-B38A-DAA5EE8631D2}" type="presParOf" srcId="{93863640-E864-4510-8FDE-D59EF716BE1F}" destId="{8C1CECEC-C084-4A36-8ED6-3D5CDF480FBF}" srcOrd="0" destOrd="0" presId="urn:microsoft.com/office/officeart/2005/8/layout/hList1"/>
    <dgm:cxn modelId="{D71B5F09-4DFB-4D5E-A6CB-5373262E4B2A}" type="presParOf" srcId="{93863640-E864-4510-8FDE-D59EF716BE1F}" destId="{63E7024E-5CE4-4C73-BD88-A47F84E72E31}" srcOrd="1" destOrd="0" presId="urn:microsoft.com/office/officeart/2005/8/layout/hList1"/>
    <dgm:cxn modelId="{BB8D1FD1-5A9B-4E56-9F1C-312AFBD6979A}" type="presParOf" srcId="{62B5ADD3-8A69-4B9D-9A4A-3ACACD6881EE}" destId="{7D7800E7-7D5E-4825-8850-A8D79C049552}" srcOrd="7" destOrd="0" presId="urn:microsoft.com/office/officeart/2005/8/layout/hList1"/>
    <dgm:cxn modelId="{B0733A1E-412D-4FCA-83F7-EEE1AEFBE4D2}" type="presParOf" srcId="{62B5ADD3-8A69-4B9D-9A4A-3ACACD6881EE}" destId="{E523303C-D82C-44F2-87C0-29F2E27D8599}" srcOrd="8" destOrd="0" presId="urn:microsoft.com/office/officeart/2005/8/layout/hList1"/>
    <dgm:cxn modelId="{D33923BB-3081-4E2B-963F-411E5683699B}" type="presParOf" srcId="{E523303C-D82C-44F2-87C0-29F2E27D8599}" destId="{24BE3D96-6B01-4166-98C4-4E6AF57FD53D}" srcOrd="0" destOrd="0" presId="urn:microsoft.com/office/officeart/2005/8/layout/hList1"/>
    <dgm:cxn modelId="{DE75DE59-9EBA-41FC-B240-54DE5DC344E3}" type="presParOf" srcId="{E523303C-D82C-44F2-87C0-29F2E27D8599}" destId="{7AC53A5A-D98F-49A3-9BA7-9341B7C2D66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B50DD7-87F0-4D1E-8678-D10EB36B8A8D}" type="doc">
      <dgm:prSet loTypeId="urn:microsoft.com/office/officeart/2005/8/layout/hList1" loCatId="list" qsTypeId="urn:microsoft.com/office/officeart/2005/8/quickstyle/simple2" qsCatId="simple" csTypeId="urn:microsoft.com/office/officeart/2005/8/colors/accent5_2" csCatId="accent5"/>
      <dgm:spPr/>
      <dgm:t>
        <a:bodyPr/>
        <a:lstStyle/>
        <a:p>
          <a:endParaRPr lang="en-US"/>
        </a:p>
      </dgm:t>
    </dgm:pt>
    <dgm:pt modelId="{2CD20F7E-7FAF-4AAC-8A49-36981274FA2E}">
      <dgm:prSet/>
      <dgm:spPr/>
      <dgm:t>
        <a:bodyPr/>
        <a:lstStyle/>
        <a:p>
          <a:r>
            <a:rPr lang="fr-FR" b="1"/>
            <a:t>À quoi ça sert</a:t>
          </a:r>
          <a:endParaRPr lang="en-US"/>
        </a:p>
      </dgm:t>
    </dgm:pt>
    <dgm:pt modelId="{40844D0E-FAC0-47E7-98A2-246E5B709EC9}" type="parTrans" cxnId="{CB34019B-2865-40D2-9FBB-A87968893AB8}">
      <dgm:prSet/>
      <dgm:spPr/>
      <dgm:t>
        <a:bodyPr/>
        <a:lstStyle/>
        <a:p>
          <a:endParaRPr lang="en-US"/>
        </a:p>
      </dgm:t>
    </dgm:pt>
    <dgm:pt modelId="{9F27FA12-6C92-49C3-8D45-5F675039740D}" type="sibTrans" cxnId="{CB34019B-2865-40D2-9FBB-A87968893AB8}">
      <dgm:prSet/>
      <dgm:spPr/>
      <dgm:t>
        <a:bodyPr/>
        <a:lstStyle/>
        <a:p>
          <a:endParaRPr lang="en-US"/>
        </a:p>
      </dgm:t>
    </dgm:pt>
    <dgm:pt modelId="{7DAA9DDE-ACE7-4337-BB92-7A74754EA6E2}">
      <dgm:prSet/>
      <dgm:spPr/>
      <dgm:t>
        <a:bodyPr/>
        <a:lstStyle/>
        <a:p>
          <a:r>
            <a:rPr lang="fr-FR"/>
            <a:t>Vidéos marketing</a:t>
          </a:r>
          <a:endParaRPr lang="en-US"/>
        </a:p>
      </dgm:t>
    </dgm:pt>
    <dgm:pt modelId="{9B29754D-D08E-4216-945E-1D959F7A3993}" type="parTrans" cxnId="{6D6F3C1D-BC7F-4C22-BFFE-31EB02A34997}">
      <dgm:prSet/>
      <dgm:spPr/>
      <dgm:t>
        <a:bodyPr/>
        <a:lstStyle/>
        <a:p>
          <a:endParaRPr lang="en-US"/>
        </a:p>
      </dgm:t>
    </dgm:pt>
    <dgm:pt modelId="{55D46046-8249-4539-B554-C2EC4C28A761}" type="sibTrans" cxnId="{6D6F3C1D-BC7F-4C22-BFFE-31EB02A34997}">
      <dgm:prSet/>
      <dgm:spPr/>
      <dgm:t>
        <a:bodyPr/>
        <a:lstStyle/>
        <a:p>
          <a:endParaRPr lang="en-US"/>
        </a:p>
      </dgm:t>
    </dgm:pt>
    <dgm:pt modelId="{92EE387E-E791-43F0-8565-1CD1E2C8D499}">
      <dgm:prSet/>
      <dgm:spPr/>
      <dgm:t>
        <a:bodyPr/>
        <a:lstStyle/>
        <a:p>
          <a:r>
            <a:rPr lang="fr-FR"/>
            <a:t>Vidéos pédagogiques</a:t>
          </a:r>
          <a:endParaRPr lang="en-US"/>
        </a:p>
      </dgm:t>
    </dgm:pt>
    <dgm:pt modelId="{07352E6E-62FA-4000-B2DC-BA01496E2437}" type="parTrans" cxnId="{9F90C50A-227C-4FD9-8CC6-99E81DC3467F}">
      <dgm:prSet/>
      <dgm:spPr/>
      <dgm:t>
        <a:bodyPr/>
        <a:lstStyle/>
        <a:p>
          <a:endParaRPr lang="en-US"/>
        </a:p>
      </dgm:t>
    </dgm:pt>
    <dgm:pt modelId="{B4B8F5BA-32AA-44A7-9ACF-ACBAA03CCFBF}" type="sibTrans" cxnId="{9F90C50A-227C-4FD9-8CC6-99E81DC3467F}">
      <dgm:prSet/>
      <dgm:spPr/>
      <dgm:t>
        <a:bodyPr/>
        <a:lstStyle/>
        <a:p>
          <a:endParaRPr lang="en-US"/>
        </a:p>
      </dgm:t>
    </dgm:pt>
    <dgm:pt modelId="{124DABDA-1EFB-42CE-AED0-54B6A7D11F9A}">
      <dgm:prSet/>
      <dgm:spPr/>
      <dgm:t>
        <a:bodyPr/>
        <a:lstStyle/>
        <a:p>
          <a:r>
            <a:rPr lang="fr-FR"/>
            <a:t>Teasers internes</a:t>
          </a:r>
          <a:endParaRPr lang="en-US"/>
        </a:p>
      </dgm:t>
    </dgm:pt>
    <dgm:pt modelId="{66645C23-3BCB-48B0-922A-15BD4595AA21}" type="parTrans" cxnId="{62773523-5836-4B4F-A9DF-EC43AF43FADB}">
      <dgm:prSet/>
      <dgm:spPr/>
      <dgm:t>
        <a:bodyPr/>
        <a:lstStyle/>
        <a:p>
          <a:endParaRPr lang="en-US"/>
        </a:p>
      </dgm:t>
    </dgm:pt>
    <dgm:pt modelId="{885DAE46-A278-4C4A-B44A-73B70DB8C63A}" type="sibTrans" cxnId="{62773523-5836-4B4F-A9DF-EC43AF43FADB}">
      <dgm:prSet/>
      <dgm:spPr/>
      <dgm:t>
        <a:bodyPr/>
        <a:lstStyle/>
        <a:p>
          <a:endParaRPr lang="en-US"/>
        </a:p>
      </dgm:t>
    </dgm:pt>
    <dgm:pt modelId="{FFD2DAA8-EAE7-44DF-8E60-D4C639DBEE8E}">
      <dgm:prSet/>
      <dgm:spPr/>
      <dgm:t>
        <a:bodyPr/>
        <a:lstStyle/>
        <a:p>
          <a:r>
            <a:rPr lang="fr-FR" b="1"/>
            <a:t>Avantages</a:t>
          </a:r>
          <a:endParaRPr lang="en-US"/>
        </a:p>
      </dgm:t>
    </dgm:pt>
    <dgm:pt modelId="{46E5A6FA-C47C-4197-91B8-C865F2B38702}" type="parTrans" cxnId="{5C996400-9E10-4A44-A57E-02B34477430B}">
      <dgm:prSet/>
      <dgm:spPr/>
      <dgm:t>
        <a:bodyPr/>
        <a:lstStyle/>
        <a:p>
          <a:endParaRPr lang="en-US"/>
        </a:p>
      </dgm:t>
    </dgm:pt>
    <dgm:pt modelId="{204692F3-17A1-4C99-99A8-285011092767}" type="sibTrans" cxnId="{5C996400-9E10-4A44-A57E-02B34477430B}">
      <dgm:prSet/>
      <dgm:spPr/>
      <dgm:t>
        <a:bodyPr/>
        <a:lstStyle/>
        <a:p>
          <a:endParaRPr lang="en-US"/>
        </a:p>
      </dgm:t>
    </dgm:pt>
    <dgm:pt modelId="{361D22A2-68BB-497C-B7A3-619EAA5934CA}">
      <dgm:prSet/>
      <dgm:spPr/>
      <dgm:t>
        <a:bodyPr/>
        <a:lstStyle/>
        <a:p>
          <a:r>
            <a:rPr lang="fr-FR"/>
            <a:t>Gain de temps vidéo énorme</a:t>
          </a:r>
          <a:endParaRPr lang="en-US"/>
        </a:p>
      </dgm:t>
    </dgm:pt>
    <dgm:pt modelId="{DE905195-8A14-4552-A4AC-D9CCCC19EAA7}" type="parTrans" cxnId="{695B90B1-1231-4C81-AB82-8BC76049E51F}">
      <dgm:prSet/>
      <dgm:spPr/>
      <dgm:t>
        <a:bodyPr/>
        <a:lstStyle/>
        <a:p>
          <a:endParaRPr lang="en-US"/>
        </a:p>
      </dgm:t>
    </dgm:pt>
    <dgm:pt modelId="{18C090E3-257D-44A2-870A-1F492F4AD714}" type="sibTrans" cxnId="{695B90B1-1231-4C81-AB82-8BC76049E51F}">
      <dgm:prSet/>
      <dgm:spPr/>
      <dgm:t>
        <a:bodyPr/>
        <a:lstStyle/>
        <a:p>
          <a:endParaRPr lang="en-US"/>
        </a:p>
      </dgm:t>
    </dgm:pt>
    <dgm:pt modelId="{4AF232AC-37E5-4D18-BD22-75BC122F04B1}">
      <dgm:prSet/>
      <dgm:spPr/>
      <dgm:t>
        <a:bodyPr/>
        <a:lstStyle/>
        <a:p>
          <a:r>
            <a:rPr lang="fr-FR"/>
            <a:t>Effets avancés</a:t>
          </a:r>
          <a:endParaRPr lang="en-US"/>
        </a:p>
      </dgm:t>
    </dgm:pt>
    <dgm:pt modelId="{ED3B3463-67F8-4811-AE5E-5507D5D9A5DD}" type="parTrans" cxnId="{2C9F1AA6-F0CA-4253-BD15-305925A7E619}">
      <dgm:prSet/>
      <dgm:spPr/>
      <dgm:t>
        <a:bodyPr/>
        <a:lstStyle/>
        <a:p>
          <a:endParaRPr lang="en-US"/>
        </a:p>
      </dgm:t>
    </dgm:pt>
    <dgm:pt modelId="{DA727BDA-D1D2-4639-8712-43E79FA6280A}" type="sibTrans" cxnId="{2C9F1AA6-F0CA-4253-BD15-305925A7E619}">
      <dgm:prSet/>
      <dgm:spPr/>
      <dgm:t>
        <a:bodyPr/>
        <a:lstStyle/>
        <a:p>
          <a:endParaRPr lang="en-US"/>
        </a:p>
      </dgm:t>
    </dgm:pt>
    <dgm:pt modelId="{2EBC953C-170C-4C3C-91FB-A1B70BE1C42E}">
      <dgm:prSet/>
      <dgm:spPr/>
      <dgm:t>
        <a:bodyPr/>
        <a:lstStyle/>
        <a:p>
          <a:r>
            <a:rPr lang="fr-FR" b="1"/>
            <a:t>Limites</a:t>
          </a:r>
          <a:endParaRPr lang="en-US"/>
        </a:p>
      </dgm:t>
    </dgm:pt>
    <dgm:pt modelId="{CDCFDFDB-82FA-4D5A-9332-9F30047AB24E}" type="parTrans" cxnId="{B911300C-343A-4780-BB99-3313E1A6F491}">
      <dgm:prSet/>
      <dgm:spPr/>
      <dgm:t>
        <a:bodyPr/>
        <a:lstStyle/>
        <a:p>
          <a:endParaRPr lang="en-US"/>
        </a:p>
      </dgm:t>
    </dgm:pt>
    <dgm:pt modelId="{041CF7CA-8902-4389-9108-5A2B9B6446BC}" type="sibTrans" cxnId="{B911300C-343A-4780-BB99-3313E1A6F491}">
      <dgm:prSet/>
      <dgm:spPr/>
      <dgm:t>
        <a:bodyPr/>
        <a:lstStyle/>
        <a:p>
          <a:endParaRPr lang="en-US"/>
        </a:p>
      </dgm:t>
    </dgm:pt>
    <dgm:pt modelId="{F0B1D5EC-D2FB-41CD-8DCC-48B991054E82}">
      <dgm:prSet/>
      <dgm:spPr/>
      <dgm:t>
        <a:bodyPr/>
        <a:lstStyle/>
        <a:p>
          <a:r>
            <a:rPr lang="fr-FR"/>
            <a:t>Très sensible juridiquement</a:t>
          </a:r>
          <a:endParaRPr lang="en-US"/>
        </a:p>
      </dgm:t>
    </dgm:pt>
    <dgm:pt modelId="{18A13765-2C0F-4890-BC88-2B9D30534828}" type="parTrans" cxnId="{52E35504-D8A8-49C0-A318-42570FE08B76}">
      <dgm:prSet/>
      <dgm:spPr/>
      <dgm:t>
        <a:bodyPr/>
        <a:lstStyle/>
        <a:p>
          <a:endParaRPr lang="en-US"/>
        </a:p>
      </dgm:t>
    </dgm:pt>
    <dgm:pt modelId="{7B76691F-F63D-43A7-8F0D-EF363BBE6D5D}" type="sibTrans" cxnId="{52E35504-D8A8-49C0-A318-42570FE08B76}">
      <dgm:prSet/>
      <dgm:spPr/>
      <dgm:t>
        <a:bodyPr/>
        <a:lstStyle/>
        <a:p>
          <a:endParaRPr lang="en-US"/>
        </a:p>
      </dgm:t>
    </dgm:pt>
    <dgm:pt modelId="{56EE1441-C8EC-497F-9B61-0848972022E0}">
      <dgm:prSet/>
      <dgm:spPr/>
      <dgm:t>
        <a:bodyPr/>
        <a:lstStyle/>
        <a:p>
          <a:r>
            <a:rPr lang="fr-FR"/>
            <a:t>Risque réputationnel</a:t>
          </a:r>
          <a:endParaRPr lang="en-US"/>
        </a:p>
      </dgm:t>
    </dgm:pt>
    <dgm:pt modelId="{C7A033C7-AF40-4079-AB68-AD331E5034A1}" type="parTrans" cxnId="{E26CABC1-5962-4A0D-B977-507C97156F8F}">
      <dgm:prSet/>
      <dgm:spPr/>
      <dgm:t>
        <a:bodyPr/>
        <a:lstStyle/>
        <a:p>
          <a:endParaRPr lang="en-US"/>
        </a:p>
      </dgm:t>
    </dgm:pt>
    <dgm:pt modelId="{6A9C4181-4F67-48A9-8609-FB0CCD10723A}" type="sibTrans" cxnId="{E26CABC1-5962-4A0D-B977-507C97156F8F}">
      <dgm:prSet/>
      <dgm:spPr/>
      <dgm:t>
        <a:bodyPr/>
        <a:lstStyle/>
        <a:p>
          <a:endParaRPr lang="en-US"/>
        </a:p>
      </dgm:t>
    </dgm:pt>
    <dgm:pt modelId="{BCAF097F-4435-4F25-9142-09294EC1D6D2}">
      <dgm:prSet/>
      <dgm:spPr/>
      <dgm:t>
        <a:bodyPr/>
        <a:lstStyle/>
        <a:p>
          <a:r>
            <a:rPr lang="fr-FR" b="1"/>
            <a:t>Points légaux &amp; RGPD</a:t>
          </a:r>
          <a:endParaRPr lang="en-US"/>
        </a:p>
      </dgm:t>
    </dgm:pt>
    <dgm:pt modelId="{5835A0A9-082B-4B62-B617-4CBC97FDECAB}" type="parTrans" cxnId="{F059740C-A1A1-4CBE-9EB8-877757377154}">
      <dgm:prSet/>
      <dgm:spPr/>
      <dgm:t>
        <a:bodyPr/>
        <a:lstStyle/>
        <a:p>
          <a:endParaRPr lang="en-US"/>
        </a:p>
      </dgm:t>
    </dgm:pt>
    <dgm:pt modelId="{B6119D45-1B4E-4D72-9A98-4D05C11284A0}" type="sibTrans" cxnId="{F059740C-A1A1-4CBE-9EB8-877757377154}">
      <dgm:prSet/>
      <dgm:spPr/>
      <dgm:t>
        <a:bodyPr/>
        <a:lstStyle/>
        <a:p>
          <a:endParaRPr lang="en-US"/>
        </a:p>
      </dgm:t>
    </dgm:pt>
    <dgm:pt modelId="{0574F92D-EE94-469F-A006-3FBA2C578C87}">
      <dgm:prSet/>
      <dgm:spPr/>
      <dgm:t>
        <a:bodyPr/>
        <a:lstStyle/>
        <a:p>
          <a:r>
            <a:rPr lang="fr-FR"/>
            <a:t>Droit à l’image / voix</a:t>
          </a:r>
          <a:endParaRPr lang="en-US"/>
        </a:p>
      </dgm:t>
    </dgm:pt>
    <dgm:pt modelId="{34B8E0D7-7B5B-4FF7-BCB1-49EF75585862}" type="parTrans" cxnId="{25E224BE-5A71-4A5B-B2CA-8BC675B38C57}">
      <dgm:prSet/>
      <dgm:spPr/>
      <dgm:t>
        <a:bodyPr/>
        <a:lstStyle/>
        <a:p>
          <a:endParaRPr lang="en-US"/>
        </a:p>
      </dgm:t>
    </dgm:pt>
    <dgm:pt modelId="{566E3C66-0153-4771-B728-F66CD26B404C}" type="sibTrans" cxnId="{25E224BE-5A71-4A5B-B2CA-8BC675B38C57}">
      <dgm:prSet/>
      <dgm:spPr/>
      <dgm:t>
        <a:bodyPr/>
        <a:lstStyle/>
        <a:p>
          <a:endParaRPr lang="en-US"/>
        </a:p>
      </dgm:t>
    </dgm:pt>
    <dgm:pt modelId="{C79BCA80-5A69-489A-A51C-6EB38D231819}">
      <dgm:prSet/>
      <dgm:spPr/>
      <dgm:t>
        <a:bodyPr/>
        <a:lstStyle/>
        <a:p>
          <a:r>
            <a:rPr lang="fr-FR"/>
            <a:t>Consentement indispensable</a:t>
          </a:r>
          <a:endParaRPr lang="en-US"/>
        </a:p>
      </dgm:t>
    </dgm:pt>
    <dgm:pt modelId="{11136AC2-59D5-4071-B720-42E4603FF782}" type="parTrans" cxnId="{E53F8483-057E-49BE-BA7D-D3B5371D9F35}">
      <dgm:prSet/>
      <dgm:spPr/>
      <dgm:t>
        <a:bodyPr/>
        <a:lstStyle/>
        <a:p>
          <a:endParaRPr lang="en-US"/>
        </a:p>
      </dgm:t>
    </dgm:pt>
    <dgm:pt modelId="{3D9867DF-8883-4C32-87B9-8F5424C8B3BC}" type="sibTrans" cxnId="{E53F8483-057E-49BE-BA7D-D3B5371D9F35}">
      <dgm:prSet/>
      <dgm:spPr/>
      <dgm:t>
        <a:bodyPr/>
        <a:lstStyle/>
        <a:p>
          <a:endParaRPr lang="en-US"/>
        </a:p>
      </dgm:t>
    </dgm:pt>
    <dgm:pt modelId="{1DE4C6D3-A933-4BA0-B889-A83608270794}">
      <dgm:prSet/>
      <dgm:spPr/>
      <dgm:t>
        <a:bodyPr/>
        <a:lstStyle/>
        <a:p>
          <a:r>
            <a:rPr lang="fr-FR"/>
            <a:t>Attention deepfake</a:t>
          </a:r>
          <a:endParaRPr lang="en-US"/>
        </a:p>
      </dgm:t>
    </dgm:pt>
    <dgm:pt modelId="{1F72C38D-EEAD-472B-A97D-6788C30F132C}" type="parTrans" cxnId="{1D402C6D-D326-44F8-A668-F75A4E6F0903}">
      <dgm:prSet/>
      <dgm:spPr/>
      <dgm:t>
        <a:bodyPr/>
        <a:lstStyle/>
        <a:p>
          <a:endParaRPr lang="en-US"/>
        </a:p>
      </dgm:t>
    </dgm:pt>
    <dgm:pt modelId="{A0CDD03E-4442-4558-8F64-FB2B3BCAF68A}" type="sibTrans" cxnId="{1D402C6D-D326-44F8-A668-F75A4E6F0903}">
      <dgm:prSet/>
      <dgm:spPr/>
      <dgm:t>
        <a:bodyPr/>
        <a:lstStyle/>
        <a:p>
          <a:endParaRPr lang="en-US"/>
        </a:p>
      </dgm:t>
    </dgm:pt>
    <dgm:pt modelId="{ED7F61F7-07ED-4464-A0D1-C243E248E070}">
      <dgm:prSet/>
      <dgm:spPr/>
      <dgm:t>
        <a:bodyPr/>
        <a:lstStyle/>
        <a:p>
          <a:r>
            <a:rPr lang="fr-FR" b="1"/>
            <a:t>Déontologie</a:t>
          </a:r>
          <a:endParaRPr lang="en-US"/>
        </a:p>
      </dgm:t>
    </dgm:pt>
    <dgm:pt modelId="{1ABB8766-05B7-412F-921B-49E911FD293B}" type="parTrans" cxnId="{E29DDB15-34BE-40F8-886B-D6F5D624C9E4}">
      <dgm:prSet/>
      <dgm:spPr/>
      <dgm:t>
        <a:bodyPr/>
        <a:lstStyle/>
        <a:p>
          <a:endParaRPr lang="en-US"/>
        </a:p>
      </dgm:t>
    </dgm:pt>
    <dgm:pt modelId="{8753EA9E-A07B-4BB8-A3DA-65FB56F696B5}" type="sibTrans" cxnId="{E29DDB15-34BE-40F8-886B-D6F5D624C9E4}">
      <dgm:prSet/>
      <dgm:spPr/>
      <dgm:t>
        <a:bodyPr/>
        <a:lstStyle/>
        <a:p>
          <a:endParaRPr lang="en-US"/>
        </a:p>
      </dgm:t>
    </dgm:pt>
    <dgm:pt modelId="{BD5DD7A7-B11D-4F2F-BB73-BCE5DDE65C9C}">
      <dgm:prSet/>
      <dgm:spPr/>
      <dgm:t>
        <a:bodyPr/>
        <a:lstStyle/>
        <a:p>
          <a:r>
            <a:rPr lang="fr-FR"/>
            <a:t>Transparence totale</a:t>
          </a:r>
          <a:endParaRPr lang="en-US"/>
        </a:p>
      </dgm:t>
    </dgm:pt>
    <dgm:pt modelId="{3112D8A7-71D7-4ABD-9B04-B1CD05567C49}" type="parTrans" cxnId="{1C95003E-0759-4778-B9AF-5FD3B6949CBA}">
      <dgm:prSet/>
      <dgm:spPr/>
      <dgm:t>
        <a:bodyPr/>
        <a:lstStyle/>
        <a:p>
          <a:endParaRPr lang="en-US"/>
        </a:p>
      </dgm:t>
    </dgm:pt>
    <dgm:pt modelId="{A4FC4555-341E-4BB2-AF30-787611D1605F}" type="sibTrans" cxnId="{1C95003E-0759-4778-B9AF-5FD3B6949CBA}">
      <dgm:prSet/>
      <dgm:spPr/>
      <dgm:t>
        <a:bodyPr/>
        <a:lstStyle/>
        <a:p>
          <a:endParaRPr lang="en-US"/>
        </a:p>
      </dgm:t>
    </dgm:pt>
    <dgm:pt modelId="{1A3E34AD-0892-4202-89B1-D6CD94383A7A}">
      <dgm:prSet/>
      <dgm:spPr/>
      <dgm:t>
        <a:bodyPr/>
        <a:lstStyle/>
        <a:p>
          <a:r>
            <a:rPr lang="fr-FR"/>
            <a:t>Pas de manipulation</a:t>
          </a:r>
          <a:endParaRPr lang="en-US"/>
        </a:p>
      </dgm:t>
    </dgm:pt>
    <dgm:pt modelId="{1212A129-F45A-49E9-8D96-9A870B52EF2B}" type="parTrans" cxnId="{AD3E1F81-37A9-4EC2-9573-B15534350A32}">
      <dgm:prSet/>
      <dgm:spPr/>
      <dgm:t>
        <a:bodyPr/>
        <a:lstStyle/>
        <a:p>
          <a:endParaRPr lang="en-US"/>
        </a:p>
      </dgm:t>
    </dgm:pt>
    <dgm:pt modelId="{2342BB7B-BFCA-4E31-A1EE-32AE05D55808}" type="sibTrans" cxnId="{AD3E1F81-37A9-4EC2-9573-B15534350A32}">
      <dgm:prSet/>
      <dgm:spPr/>
      <dgm:t>
        <a:bodyPr/>
        <a:lstStyle/>
        <a:p>
          <a:endParaRPr lang="en-US"/>
        </a:p>
      </dgm:t>
    </dgm:pt>
    <dgm:pt modelId="{5E6489A8-5753-4EE7-8B3C-BD06217B90E2}" type="pres">
      <dgm:prSet presAssocID="{DBB50DD7-87F0-4D1E-8678-D10EB36B8A8D}" presName="Name0" presStyleCnt="0">
        <dgm:presLayoutVars>
          <dgm:dir/>
          <dgm:animLvl val="lvl"/>
          <dgm:resizeHandles val="exact"/>
        </dgm:presLayoutVars>
      </dgm:prSet>
      <dgm:spPr/>
    </dgm:pt>
    <dgm:pt modelId="{2BC80780-3F47-4D68-AA02-D912766ECB21}" type="pres">
      <dgm:prSet presAssocID="{2CD20F7E-7FAF-4AAC-8A49-36981274FA2E}" presName="composite" presStyleCnt="0"/>
      <dgm:spPr/>
    </dgm:pt>
    <dgm:pt modelId="{4B43F622-92C3-4EF6-8C17-FF70B2E59010}" type="pres">
      <dgm:prSet presAssocID="{2CD20F7E-7FAF-4AAC-8A49-36981274FA2E}" presName="parTx" presStyleLbl="alignNode1" presStyleIdx="0" presStyleCnt="5">
        <dgm:presLayoutVars>
          <dgm:chMax val="0"/>
          <dgm:chPref val="0"/>
          <dgm:bulletEnabled val="1"/>
        </dgm:presLayoutVars>
      </dgm:prSet>
      <dgm:spPr/>
    </dgm:pt>
    <dgm:pt modelId="{2C5BA9B1-B9D2-4D9A-A16B-E3D14A51F47E}" type="pres">
      <dgm:prSet presAssocID="{2CD20F7E-7FAF-4AAC-8A49-36981274FA2E}" presName="desTx" presStyleLbl="alignAccFollowNode1" presStyleIdx="0" presStyleCnt="5">
        <dgm:presLayoutVars>
          <dgm:bulletEnabled val="1"/>
        </dgm:presLayoutVars>
      </dgm:prSet>
      <dgm:spPr/>
    </dgm:pt>
    <dgm:pt modelId="{24A0ABB4-7E40-4476-A75E-41018C0B9423}" type="pres">
      <dgm:prSet presAssocID="{9F27FA12-6C92-49C3-8D45-5F675039740D}" presName="space" presStyleCnt="0"/>
      <dgm:spPr/>
    </dgm:pt>
    <dgm:pt modelId="{109A2810-D75D-4AE7-A532-7A76BBF565D6}" type="pres">
      <dgm:prSet presAssocID="{FFD2DAA8-EAE7-44DF-8E60-D4C639DBEE8E}" presName="composite" presStyleCnt="0"/>
      <dgm:spPr/>
    </dgm:pt>
    <dgm:pt modelId="{CBDF272E-1326-4FD4-941C-DDB66F174FD3}" type="pres">
      <dgm:prSet presAssocID="{FFD2DAA8-EAE7-44DF-8E60-D4C639DBEE8E}" presName="parTx" presStyleLbl="alignNode1" presStyleIdx="1" presStyleCnt="5">
        <dgm:presLayoutVars>
          <dgm:chMax val="0"/>
          <dgm:chPref val="0"/>
          <dgm:bulletEnabled val="1"/>
        </dgm:presLayoutVars>
      </dgm:prSet>
      <dgm:spPr/>
    </dgm:pt>
    <dgm:pt modelId="{522A8D33-C302-45CA-82EC-77D2B224442E}" type="pres">
      <dgm:prSet presAssocID="{FFD2DAA8-EAE7-44DF-8E60-D4C639DBEE8E}" presName="desTx" presStyleLbl="alignAccFollowNode1" presStyleIdx="1" presStyleCnt="5">
        <dgm:presLayoutVars>
          <dgm:bulletEnabled val="1"/>
        </dgm:presLayoutVars>
      </dgm:prSet>
      <dgm:spPr/>
    </dgm:pt>
    <dgm:pt modelId="{65E7D5E9-7FE9-4A77-A706-887166E5AD82}" type="pres">
      <dgm:prSet presAssocID="{204692F3-17A1-4C99-99A8-285011092767}" presName="space" presStyleCnt="0"/>
      <dgm:spPr/>
    </dgm:pt>
    <dgm:pt modelId="{5AAE829E-63D4-4A95-A503-C4B5D72E1DF7}" type="pres">
      <dgm:prSet presAssocID="{2EBC953C-170C-4C3C-91FB-A1B70BE1C42E}" presName="composite" presStyleCnt="0"/>
      <dgm:spPr/>
    </dgm:pt>
    <dgm:pt modelId="{5C377831-75B0-433C-9FC0-10F452C5DF81}" type="pres">
      <dgm:prSet presAssocID="{2EBC953C-170C-4C3C-91FB-A1B70BE1C42E}" presName="parTx" presStyleLbl="alignNode1" presStyleIdx="2" presStyleCnt="5">
        <dgm:presLayoutVars>
          <dgm:chMax val="0"/>
          <dgm:chPref val="0"/>
          <dgm:bulletEnabled val="1"/>
        </dgm:presLayoutVars>
      </dgm:prSet>
      <dgm:spPr/>
    </dgm:pt>
    <dgm:pt modelId="{7C7B1908-E79F-42EF-8C9F-6E3925BC0AF1}" type="pres">
      <dgm:prSet presAssocID="{2EBC953C-170C-4C3C-91FB-A1B70BE1C42E}" presName="desTx" presStyleLbl="alignAccFollowNode1" presStyleIdx="2" presStyleCnt="5">
        <dgm:presLayoutVars>
          <dgm:bulletEnabled val="1"/>
        </dgm:presLayoutVars>
      </dgm:prSet>
      <dgm:spPr/>
    </dgm:pt>
    <dgm:pt modelId="{504DE92B-0635-4B7F-B285-1391A207ECE4}" type="pres">
      <dgm:prSet presAssocID="{041CF7CA-8902-4389-9108-5A2B9B6446BC}" presName="space" presStyleCnt="0"/>
      <dgm:spPr/>
    </dgm:pt>
    <dgm:pt modelId="{C360253B-BB40-4B09-AF04-0078157513D8}" type="pres">
      <dgm:prSet presAssocID="{BCAF097F-4435-4F25-9142-09294EC1D6D2}" presName="composite" presStyleCnt="0"/>
      <dgm:spPr/>
    </dgm:pt>
    <dgm:pt modelId="{897D53B6-BF77-4DDC-9A12-B4C3DF779D95}" type="pres">
      <dgm:prSet presAssocID="{BCAF097F-4435-4F25-9142-09294EC1D6D2}" presName="parTx" presStyleLbl="alignNode1" presStyleIdx="3" presStyleCnt="5">
        <dgm:presLayoutVars>
          <dgm:chMax val="0"/>
          <dgm:chPref val="0"/>
          <dgm:bulletEnabled val="1"/>
        </dgm:presLayoutVars>
      </dgm:prSet>
      <dgm:spPr/>
    </dgm:pt>
    <dgm:pt modelId="{E10D681A-69F8-47C3-9E28-365F16654FB4}" type="pres">
      <dgm:prSet presAssocID="{BCAF097F-4435-4F25-9142-09294EC1D6D2}" presName="desTx" presStyleLbl="alignAccFollowNode1" presStyleIdx="3" presStyleCnt="5">
        <dgm:presLayoutVars>
          <dgm:bulletEnabled val="1"/>
        </dgm:presLayoutVars>
      </dgm:prSet>
      <dgm:spPr/>
    </dgm:pt>
    <dgm:pt modelId="{4B8DB5BF-5865-4396-993C-B955E998F7A2}" type="pres">
      <dgm:prSet presAssocID="{B6119D45-1B4E-4D72-9A98-4D05C11284A0}" presName="space" presStyleCnt="0"/>
      <dgm:spPr/>
    </dgm:pt>
    <dgm:pt modelId="{677A2556-59FE-4332-B34B-2BB41DE7207F}" type="pres">
      <dgm:prSet presAssocID="{ED7F61F7-07ED-4464-A0D1-C243E248E070}" presName="composite" presStyleCnt="0"/>
      <dgm:spPr/>
    </dgm:pt>
    <dgm:pt modelId="{2BA83170-0F4F-469C-96B3-0D85390389C4}" type="pres">
      <dgm:prSet presAssocID="{ED7F61F7-07ED-4464-A0D1-C243E248E070}" presName="parTx" presStyleLbl="alignNode1" presStyleIdx="4" presStyleCnt="5">
        <dgm:presLayoutVars>
          <dgm:chMax val="0"/>
          <dgm:chPref val="0"/>
          <dgm:bulletEnabled val="1"/>
        </dgm:presLayoutVars>
      </dgm:prSet>
      <dgm:spPr/>
    </dgm:pt>
    <dgm:pt modelId="{B48AF61B-F970-459E-96E9-74D4273A3891}" type="pres">
      <dgm:prSet presAssocID="{ED7F61F7-07ED-4464-A0D1-C243E248E070}" presName="desTx" presStyleLbl="alignAccFollowNode1" presStyleIdx="4" presStyleCnt="5">
        <dgm:presLayoutVars>
          <dgm:bulletEnabled val="1"/>
        </dgm:presLayoutVars>
      </dgm:prSet>
      <dgm:spPr/>
    </dgm:pt>
  </dgm:ptLst>
  <dgm:cxnLst>
    <dgm:cxn modelId="{5C996400-9E10-4A44-A57E-02B34477430B}" srcId="{DBB50DD7-87F0-4D1E-8678-D10EB36B8A8D}" destId="{FFD2DAA8-EAE7-44DF-8E60-D4C639DBEE8E}" srcOrd="1" destOrd="0" parTransId="{46E5A6FA-C47C-4197-91B8-C865F2B38702}" sibTransId="{204692F3-17A1-4C99-99A8-285011092767}"/>
    <dgm:cxn modelId="{B0447103-E306-441B-979B-D30C58B52230}" type="presOf" srcId="{BD5DD7A7-B11D-4F2F-BB73-BCE5DDE65C9C}" destId="{B48AF61B-F970-459E-96E9-74D4273A3891}" srcOrd="0" destOrd="0" presId="urn:microsoft.com/office/officeart/2005/8/layout/hList1"/>
    <dgm:cxn modelId="{52E35504-D8A8-49C0-A318-42570FE08B76}" srcId="{2EBC953C-170C-4C3C-91FB-A1B70BE1C42E}" destId="{F0B1D5EC-D2FB-41CD-8DCC-48B991054E82}" srcOrd="0" destOrd="0" parTransId="{18A13765-2C0F-4890-BC88-2B9D30534828}" sibTransId="{7B76691F-F63D-43A7-8F0D-EF363BBE6D5D}"/>
    <dgm:cxn modelId="{9F90C50A-227C-4FD9-8CC6-99E81DC3467F}" srcId="{2CD20F7E-7FAF-4AAC-8A49-36981274FA2E}" destId="{92EE387E-E791-43F0-8565-1CD1E2C8D499}" srcOrd="1" destOrd="0" parTransId="{07352E6E-62FA-4000-B2DC-BA01496E2437}" sibTransId="{B4B8F5BA-32AA-44A7-9ACF-ACBAA03CCFBF}"/>
    <dgm:cxn modelId="{B911300C-343A-4780-BB99-3313E1A6F491}" srcId="{DBB50DD7-87F0-4D1E-8678-D10EB36B8A8D}" destId="{2EBC953C-170C-4C3C-91FB-A1B70BE1C42E}" srcOrd="2" destOrd="0" parTransId="{CDCFDFDB-82FA-4D5A-9332-9F30047AB24E}" sibTransId="{041CF7CA-8902-4389-9108-5A2B9B6446BC}"/>
    <dgm:cxn modelId="{F059740C-A1A1-4CBE-9EB8-877757377154}" srcId="{DBB50DD7-87F0-4D1E-8678-D10EB36B8A8D}" destId="{BCAF097F-4435-4F25-9142-09294EC1D6D2}" srcOrd="3" destOrd="0" parTransId="{5835A0A9-082B-4B62-B617-4CBC97FDECAB}" sibTransId="{B6119D45-1B4E-4D72-9A98-4D05C11284A0}"/>
    <dgm:cxn modelId="{70CDB10D-D784-4133-9043-2FC09C473629}" type="presOf" srcId="{C79BCA80-5A69-489A-A51C-6EB38D231819}" destId="{E10D681A-69F8-47C3-9E28-365F16654FB4}" srcOrd="0" destOrd="1" presId="urn:microsoft.com/office/officeart/2005/8/layout/hList1"/>
    <dgm:cxn modelId="{A1A5E00E-1A22-4B87-A49B-96C6F4958758}" type="presOf" srcId="{F0B1D5EC-D2FB-41CD-8DCC-48B991054E82}" destId="{7C7B1908-E79F-42EF-8C9F-6E3925BC0AF1}" srcOrd="0" destOrd="0" presId="urn:microsoft.com/office/officeart/2005/8/layout/hList1"/>
    <dgm:cxn modelId="{E29DDB15-34BE-40F8-886B-D6F5D624C9E4}" srcId="{DBB50DD7-87F0-4D1E-8678-D10EB36B8A8D}" destId="{ED7F61F7-07ED-4464-A0D1-C243E248E070}" srcOrd="4" destOrd="0" parTransId="{1ABB8766-05B7-412F-921B-49E911FD293B}" sibTransId="{8753EA9E-A07B-4BB8-A3DA-65FB56F696B5}"/>
    <dgm:cxn modelId="{6D6F3C1D-BC7F-4C22-BFFE-31EB02A34997}" srcId="{2CD20F7E-7FAF-4AAC-8A49-36981274FA2E}" destId="{7DAA9DDE-ACE7-4337-BB92-7A74754EA6E2}" srcOrd="0" destOrd="0" parTransId="{9B29754D-D08E-4216-945E-1D959F7A3993}" sibTransId="{55D46046-8249-4539-B554-C2EC4C28A761}"/>
    <dgm:cxn modelId="{62773523-5836-4B4F-A9DF-EC43AF43FADB}" srcId="{2CD20F7E-7FAF-4AAC-8A49-36981274FA2E}" destId="{124DABDA-1EFB-42CE-AED0-54B6A7D11F9A}" srcOrd="2" destOrd="0" parTransId="{66645C23-3BCB-48B0-922A-15BD4595AA21}" sibTransId="{885DAE46-A278-4C4A-B44A-73B70DB8C63A}"/>
    <dgm:cxn modelId="{2761CA2D-3192-4D10-B53B-4D11CED96DC2}" type="presOf" srcId="{0574F92D-EE94-469F-A006-3FBA2C578C87}" destId="{E10D681A-69F8-47C3-9E28-365F16654FB4}" srcOrd="0" destOrd="0" presId="urn:microsoft.com/office/officeart/2005/8/layout/hList1"/>
    <dgm:cxn modelId="{1C95003E-0759-4778-B9AF-5FD3B6949CBA}" srcId="{ED7F61F7-07ED-4464-A0D1-C243E248E070}" destId="{BD5DD7A7-B11D-4F2F-BB73-BCE5DDE65C9C}" srcOrd="0" destOrd="0" parTransId="{3112D8A7-71D7-4ABD-9B04-B1CD05567C49}" sibTransId="{A4FC4555-341E-4BB2-AF30-787611D1605F}"/>
    <dgm:cxn modelId="{6CAFF23F-6CC9-485B-9146-DA6FD740C831}" type="presOf" srcId="{2CD20F7E-7FAF-4AAC-8A49-36981274FA2E}" destId="{4B43F622-92C3-4EF6-8C17-FF70B2E59010}" srcOrd="0" destOrd="0" presId="urn:microsoft.com/office/officeart/2005/8/layout/hList1"/>
    <dgm:cxn modelId="{2609B460-3600-4F0D-9F14-512291DDEA3E}" type="presOf" srcId="{1A3E34AD-0892-4202-89B1-D6CD94383A7A}" destId="{B48AF61B-F970-459E-96E9-74D4273A3891}" srcOrd="0" destOrd="1" presId="urn:microsoft.com/office/officeart/2005/8/layout/hList1"/>
    <dgm:cxn modelId="{1D402C6D-D326-44F8-A668-F75A4E6F0903}" srcId="{BCAF097F-4435-4F25-9142-09294EC1D6D2}" destId="{1DE4C6D3-A933-4BA0-B889-A83608270794}" srcOrd="2" destOrd="0" parTransId="{1F72C38D-EEAD-472B-A97D-6788C30F132C}" sibTransId="{A0CDD03E-4442-4558-8F64-FB2B3BCAF68A}"/>
    <dgm:cxn modelId="{59E5F44F-5878-41B1-9F6E-7E7C895E2479}" type="presOf" srcId="{4AF232AC-37E5-4D18-BD22-75BC122F04B1}" destId="{522A8D33-C302-45CA-82EC-77D2B224442E}" srcOrd="0" destOrd="1" presId="urn:microsoft.com/office/officeart/2005/8/layout/hList1"/>
    <dgm:cxn modelId="{A577B152-40FA-4EDB-ABB1-BA90BC6241C0}" type="presOf" srcId="{56EE1441-C8EC-497F-9B61-0848972022E0}" destId="{7C7B1908-E79F-42EF-8C9F-6E3925BC0AF1}" srcOrd="0" destOrd="1" presId="urn:microsoft.com/office/officeart/2005/8/layout/hList1"/>
    <dgm:cxn modelId="{F8FB6476-087D-462C-A3D5-843FF9373479}" type="presOf" srcId="{2EBC953C-170C-4C3C-91FB-A1B70BE1C42E}" destId="{5C377831-75B0-433C-9FC0-10F452C5DF81}" srcOrd="0" destOrd="0" presId="urn:microsoft.com/office/officeart/2005/8/layout/hList1"/>
    <dgm:cxn modelId="{5026D05A-412D-4180-AA28-D20285DE1BBB}" type="presOf" srcId="{7DAA9DDE-ACE7-4337-BB92-7A74754EA6E2}" destId="{2C5BA9B1-B9D2-4D9A-A16B-E3D14A51F47E}" srcOrd="0" destOrd="0" presId="urn:microsoft.com/office/officeart/2005/8/layout/hList1"/>
    <dgm:cxn modelId="{AD3E1F81-37A9-4EC2-9573-B15534350A32}" srcId="{ED7F61F7-07ED-4464-A0D1-C243E248E070}" destId="{1A3E34AD-0892-4202-89B1-D6CD94383A7A}" srcOrd="1" destOrd="0" parTransId="{1212A129-F45A-49E9-8D96-9A870B52EF2B}" sibTransId="{2342BB7B-BFCA-4E31-A1EE-32AE05D55808}"/>
    <dgm:cxn modelId="{E53F8483-057E-49BE-BA7D-D3B5371D9F35}" srcId="{BCAF097F-4435-4F25-9142-09294EC1D6D2}" destId="{C79BCA80-5A69-489A-A51C-6EB38D231819}" srcOrd="1" destOrd="0" parTransId="{11136AC2-59D5-4071-B720-42E4603FF782}" sibTransId="{3D9867DF-8883-4C32-87B9-8F5424C8B3BC}"/>
    <dgm:cxn modelId="{8612B191-FB64-414F-840E-447567CFFA51}" type="presOf" srcId="{BCAF097F-4435-4F25-9142-09294EC1D6D2}" destId="{897D53B6-BF77-4DDC-9A12-B4C3DF779D95}" srcOrd="0" destOrd="0" presId="urn:microsoft.com/office/officeart/2005/8/layout/hList1"/>
    <dgm:cxn modelId="{CB34019B-2865-40D2-9FBB-A87968893AB8}" srcId="{DBB50DD7-87F0-4D1E-8678-D10EB36B8A8D}" destId="{2CD20F7E-7FAF-4AAC-8A49-36981274FA2E}" srcOrd="0" destOrd="0" parTransId="{40844D0E-FAC0-47E7-98A2-246E5B709EC9}" sibTransId="{9F27FA12-6C92-49C3-8D45-5F675039740D}"/>
    <dgm:cxn modelId="{2C9F1AA6-F0CA-4253-BD15-305925A7E619}" srcId="{FFD2DAA8-EAE7-44DF-8E60-D4C639DBEE8E}" destId="{4AF232AC-37E5-4D18-BD22-75BC122F04B1}" srcOrd="1" destOrd="0" parTransId="{ED3B3463-67F8-4811-AE5E-5507D5D9A5DD}" sibTransId="{DA727BDA-D1D2-4639-8712-43E79FA6280A}"/>
    <dgm:cxn modelId="{695B90B1-1231-4C81-AB82-8BC76049E51F}" srcId="{FFD2DAA8-EAE7-44DF-8E60-D4C639DBEE8E}" destId="{361D22A2-68BB-497C-B7A3-619EAA5934CA}" srcOrd="0" destOrd="0" parTransId="{DE905195-8A14-4552-A4AC-D9CCCC19EAA7}" sibTransId="{18C090E3-257D-44A2-870A-1F492F4AD714}"/>
    <dgm:cxn modelId="{42F738B3-DB79-49FE-AEF4-9AF6CB1ADD60}" type="presOf" srcId="{FFD2DAA8-EAE7-44DF-8E60-D4C639DBEE8E}" destId="{CBDF272E-1326-4FD4-941C-DDB66F174FD3}" srcOrd="0" destOrd="0" presId="urn:microsoft.com/office/officeart/2005/8/layout/hList1"/>
    <dgm:cxn modelId="{F6A33FBB-7770-482B-9D77-C15F44047D31}" type="presOf" srcId="{1DE4C6D3-A933-4BA0-B889-A83608270794}" destId="{E10D681A-69F8-47C3-9E28-365F16654FB4}" srcOrd="0" destOrd="2" presId="urn:microsoft.com/office/officeart/2005/8/layout/hList1"/>
    <dgm:cxn modelId="{25E224BE-5A71-4A5B-B2CA-8BC675B38C57}" srcId="{BCAF097F-4435-4F25-9142-09294EC1D6D2}" destId="{0574F92D-EE94-469F-A006-3FBA2C578C87}" srcOrd="0" destOrd="0" parTransId="{34B8E0D7-7B5B-4FF7-BCB1-49EF75585862}" sibTransId="{566E3C66-0153-4771-B728-F66CD26B404C}"/>
    <dgm:cxn modelId="{E26CABC1-5962-4A0D-B977-507C97156F8F}" srcId="{2EBC953C-170C-4C3C-91FB-A1B70BE1C42E}" destId="{56EE1441-C8EC-497F-9B61-0848972022E0}" srcOrd="1" destOrd="0" parTransId="{C7A033C7-AF40-4079-AB68-AD331E5034A1}" sibTransId="{6A9C4181-4F67-48A9-8609-FB0CCD10723A}"/>
    <dgm:cxn modelId="{053BA9D0-6E44-41CE-85C5-C412694A77EB}" type="presOf" srcId="{DBB50DD7-87F0-4D1E-8678-D10EB36B8A8D}" destId="{5E6489A8-5753-4EE7-8B3C-BD06217B90E2}" srcOrd="0" destOrd="0" presId="urn:microsoft.com/office/officeart/2005/8/layout/hList1"/>
    <dgm:cxn modelId="{DF296FD9-A9D0-4CD7-9019-D9884560F8E6}" type="presOf" srcId="{361D22A2-68BB-497C-B7A3-619EAA5934CA}" destId="{522A8D33-C302-45CA-82EC-77D2B224442E}" srcOrd="0" destOrd="0" presId="urn:microsoft.com/office/officeart/2005/8/layout/hList1"/>
    <dgm:cxn modelId="{BD41FBEA-2640-4C01-8DB0-856EEF3AD217}" type="presOf" srcId="{92EE387E-E791-43F0-8565-1CD1E2C8D499}" destId="{2C5BA9B1-B9D2-4D9A-A16B-E3D14A51F47E}" srcOrd="0" destOrd="1" presId="urn:microsoft.com/office/officeart/2005/8/layout/hList1"/>
    <dgm:cxn modelId="{FBE559EB-2EEB-4750-9491-D18F87BC6AAA}" type="presOf" srcId="{124DABDA-1EFB-42CE-AED0-54B6A7D11F9A}" destId="{2C5BA9B1-B9D2-4D9A-A16B-E3D14A51F47E}" srcOrd="0" destOrd="2" presId="urn:microsoft.com/office/officeart/2005/8/layout/hList1"/>
    <dgm:cxn modelId="{15AD64EF-B5A4-4367-9D3F-174F903AC1EC}" type="presOf" srcId="{ED7F61F7-07ED-4464-A0D1-C243E248E070}" destId="{2BA83170-0F4F-469C-96B3-0D85390389C4}" srcOrd="0" destOrd="0" presId="urn:microsoft.com/office/officeart/2005/8/layout/hList1"/>
    <dgm:cxn modelId="{16E93966-7E86-4068-8749-03E6F4637947}" type="presParOf" srcId="{5E6489A8-5753-4EE7-8B3C-BD06217B90E2}" destId="{2BC80780-3F47-4D68-AA02-D912766ECB21}" srcOrd="0" destOrd="0" presId="urn:microsoft.com/office/officeart/2005/8/layout/hList1"/>
    <dgm:cxn modelId="{EB75F4CE-1D96-4BCB-AFA4-5FB48490C410}" type="presParOf" srcId="{2BC80780-3F47-4D68-AA02-D912766ECB21}" destId="{4B43F622-92C3-4EF6-8C17-FF70B2E59010}" srcOrd="0" destOrd="0" presId="urn:microsoft.com/office/officeart/2005/8/layout/hList1"/>
    <dgm:cxn modelId="{B0BACED9-1E76-4CF8-BB01-0450DA46897A}" type="presParOf" srcId="{2BC80780-3F47-4D68-AA02-D912766ECB21}" destId="{2C5BA9B1-B9D2-4D9A-A16B-E3D14A51F47E}" srcOrd="1" destOrd="0" presId="urn:microsoft.com/office/officeart/2005/8/layout/hList1"/>
    <dgm:cxn modelId="{457E9A01-ACF8-4C78-8ED7-85EA254B3A33}" type="presParOf" srcId="{5E6489A8-5753-4EE7-8B3C-BD06217B90E2}" destId="{24A0ABB4-7E40-4476-A75E-41018C0B9423}" srcOrd="1" destOrd="0" presId="urn:microsoft.com/office/officeart/2005/8/layout/hList1"/>
    <dgm:cxn modelId="{66608C1D-FDAA-4801-BB90-62C610130ED0}" type="presParOf" srcId="{5E6489A8-5753-4EE7-8B3C-BD06217B90E2}" destId="{109A2810-D75D-4AE7-A532-7A76BBF565D6}" srcOrd="2" destOrd="0" presId="urn:microsoft.com/office/officeart/2005/8/layout/hList1"/>
    <dgm:cxn modelId="{3713C94C-3789-43F9-AD71-95067A02B025}" type="presParOf" srcId="{109A2810-D75D-4AE7-A532-7A76BBF565D6}" destId="{CBDF272E-1326-4FD4-941C-DDB66F174FD3}" srcOrd="0" destOrd="0" presId="urn:microsoft.com/office/officeart/2005/8/layout/hList1"/>
    <dgm:cxn modelId="{B87D09FD-3DD4-4CDB-9490-B41055245B74}" type="presParOf" srcId="{109A2810-D75D-4AE7-A532-7A76BBF565D6}" destId="{522A8D33-C302-45CA-82EC-77D2B224442E}" srcOrd="1" destOrd="0" presId="urn:microsoft.com/office/officeart/2005/8/layout/hList1"/>
    <dgm:cxn modelId="{F7E659AE-1C10-4B74-B610-2D0E8147566B}" type="presParOf" srcId="{5E6489A8-5753-4EE7-8B3C-BD06217B90E2}" destId="{65E7D5E9-7FE9-4A77-A706-887166E5AD82}" srcOrd="3" destOrd="0" presId="urn:microsoft.com/office/officeart/2005/8/layout/hList1"/>
    <dgm:cxn modelId="{FC0F0599-F7A8-48FC-8F2F-D8A395564FA9}" type="presParOf" srcId="{5E6489A8-5753-4EE7-8B3C-BD06217B90E2}" destId="{5AAE829E-63D4-4A95-A503-C4B5D72E1DF7}" srcOrd="4" destOrd="0" presId="urn:microsoft.com/office/officeart/2005/8/layout/hList1"/>
    <dgm:cxn modelId="{11797F0E-D6A9-40AB-8D0C-3E41BBB41925}" type="presParOf" srcId="{5AAE829E-63D4-4A95-A503-C4B5D72E1DF7}" destId="{5C377831-75B0-433C-9FC0-10F452C5DF81}" srcOrd="0" destOrd="0" presId="urn:microsoft.com/office/officeart/2005/8/layout/hList1"/>
    <dgm:cxn modelId="{AFF9DB68-CD99-4DAD-808A-050F4C0ACDED}" type="presParOf" srcId="{5AAE829E-63D4-4A95-A503-C4B5D72E1DF7}" destId="{7C7B1908-E79F-42EF-8C9F-6E3925BC0AF1}" srcOrd="1" destOrd="0" presId="urn:microsoft.com/office/officeart/2005/8/layout/hList1"/>
    <dgm:cxn modelId="{C3A58934-D22F-4D19-8DDE-EA0CD213147D}" type="presParOf" srcId="{5E6489A8-5753-4EE7-8B3C-BD06217B90E2}" destId="{504DE92B-0635-4B7F-B285-1391A207ECE4}" srcOrd="5" destOrd="0" presId="urn:microsoft.com/office/officeart/2005/8/layout/hList1"/>
    <dgm:cxn modelId="{6A4DE6EE-60B0-488A-B84D-0095C6E4E17E}" type="presParOf" srcId="{5E6489A8-5753-4EE7-8B3C-BD06217B90E2}" destId="{C360253B-BB40-4B09-AF04-0078157513D8}" srcOrd="6" destOrd="0" presId="urn:microsoft.com/office/officeart/2005/8/layout/hList1"/>
    <dgm:cxn modelId="{B901339F-5C32-4867-91D7-478CDC3BB8EB}" type="presParOf" srcId="{C360253B-BB40-4B09-AF04-0078157513D8}" destId="{897D53B6-BF77-4DDC-9A12-B4C3DF779D95}" srcOrd="0" destOrd="0" presId="urn:microsoft.com/office/officeart/2005/8/layout/hList1"/>
    <dgm:cxn modelId="{C819338B-B8AF-4632-9593-A350EDAEDC29}" type="presParOf" srcId="{C360253B-BB40-4B09-AF04-0078157513D8}" destId="{E10D681A-69F8-47C3-9E28-365F16654FB4}" srcOrd="1" destOrd="0" presId="urn:microsoft.com/office/officeart/2005/8/layout/hList1"/>
    <dgm:cxn modelId="{DB2BF7DF-71F7-47E9-AF60-55E433ABAEB4}" type="presParOf" srcId="{5E6489A8-5753-4EE7-8B3C-BD06217B90E2}" destId="{4B8DB5BF-5865-4396-993C-B955E998F7A2}" srcOrd="7" destOrd="0" presId="urn:microsoft.com/office/officeart/2005/8/layout/hList1"/>
    <dgm:cxn modelId="{D0ACF654-8784-4879-B8AA-C45CC75514EE}" type="presParOf" srcId="{5E6489A8-5753-4EE7-8B3C-BD06217B90E2}" destId="{677A2556-59FE-4332-B34B-2BB41DE7207F}" srcOrd="8" destOrd="0" presId="urn:microsoft.com/office/officeart/2005/8/layout/hList1"/>
    <dgm:cxn modelId="{412EDF2D-7876-432D-B7B9-604C1C127461}" type="presParOf" srcId="{677A2556-59FE-4332-B34B-2BB41DE7207F}" destId="{2BA83170-0F4F-469C-96B3-0D85390389C4}" srcOrd="0" destOrd="0" presId="urn:microsoft.com/office/officeart/2005/8/layout/hList1"/>
    <dgm:cxn modelId="{4C5782B7-F5F8-43F6-9BBB-DF66ECBEFC89}" type="presParOf" srcId="{677A2556-59FE-4332-B34B-2BB41DE7207F}" destId="{B48AF61B-F970-459E-96E9-74D4273A389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546BBE-59F2-4E09-B114-AE4CE02496D5}"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91F665BE-5BA8-4209-9492-6B82F78E1996}">
      <dgm:prSet/>
      <dgm:spPr/>
      <dgm:t>
        <a:bodyPr/>
        <a:lstStyle/>
        <a:p>
          <a:r>
            <a:rPr lang="fr-FR" b="1"/>
            <a:t>À quoi ça sert</a:t>
          </a:r>
          <a:endParaRPr lang="en-US"/>
        </a:p>
      </dgm:t>
    </dgm:pt>
    <dgm:pt modelId="{58171D96-369F-4ADE-BBD1-1058422D22BE}" type="parTrans" cxnId="{BD1D1FB7-6940-4B7D-A9EE-C4D5BFE2C57D}">
      <dgm:prSet/>
      <dgm:spPr/>
      <dgm:t>
        <a:bodyPr/>
        <a:lstStyle/>
        <a:p>
          <a:endParaRPr lang="en-US"/>
        </a:p>
      </dgm:t>
    </dgm:pt>
    <dgm:pt modelId="{8425796E-51A2-43BA-BB89-F92BD1225642}" type="sibTrans" cxnId="{BD1D1FB7-6940-4B7D-A9EE-C4D5BFE2C57D}">
      <dgm:prSet/>
      <dgm:spPr/>
      <dgm:t>
        <a:bodyPr/>
        <a:lstStyle/>
        <a:p>
          <a:endParaRPr lang="en-US"/>
        </a:p>
      </dgm:t>
    </dgm:pt>
    <dgm:pt modelId="{B0522719-6BB2-4ED2-9284-6D4E5046F99B}">
      <dgm:prSet/>
      <dgm:spPr/>
      <dgm:t>
        <a:bodyPr/>
        <a:lstStyle/>
        <a:p>
          <a:r>
            <a:rPr lang="fr-FR"/>
            <a:t>Explorer des tableaux</a:t>
          </a:r>
          <a:endParaRPr lang="en-US"/>
        </a:p>
      </dgm:t>
    </dgm:pt>
    <dgm:pt modelId="{9CFF75B1-416E-48D4-9A08-877AECCC4949}" type="parTrans" cxnId="{E36493B3-506B-4A45-8091-73004C933668}">
      <dgm:prSet/>
      <dgm:spPr/>
      <dgm:t>
        <a:bodyPr/>
        <a:lstStyle/>
        <a:p>
          <a:endParaRPr lang="en-US"/>
        </a:p>
      </dgm:t>
    </dgm:pt>
    <dgm:pt modelId="{7F4837AD-C369-4947-A0B7-CDCB393BE1F5}" type="sibTrans" cxnId="{E36493B3-506B-4A45-8091-73004C933668}">
      <dgm:prSet/>
      <dgm:spPr/>
      <dgm:t>
        <a:bodyPr/>
        <a:lstStyle/>
        <a:p>
          <a:endParaRPr lang="en-US"/>
        </a:p>
      </dgm:t>
    </dgm:pt>
    <dgm:pt modelId="{68B4BAC5-A5E4-45D0-A822-6391A516906D}">
      <dgm:prSet/>
      <dgm:spPr/>
      <dgm:t>
        <a:bodyPr/>
        <a:lstStyle/>
        <a:p>
          <a:r>
            <a:rPr lang="fr-FR"/>
            <a:t>Résumer des données</a:t>
          </a:r>
          <a:endParaRPr lang="en-US"/>
        </a:p>
      </dgm:t>
    </dgm:pt>
    <dgm:pt modelId="{32AB6921-4BDF-438A-8168-060B7C0BCD93}" type="parTrans" cxnId="{9248475F-DD22-41C2-9D6C-9A9873495027}">
      <dgm:prSet/>
      <dgm:spPr/>
      <dgm:t>
        <a:bodyPr/>
        <a:lstStyle/>
        <a:p>
          <a:endParaRPr lang="en-US"/>
        </a:p>
      </dgm:t>
    </dgm:pt>
    <dgm:pt modelId="{A50DAF56-9CE2-4A60-82A9-8CF50F76CE92}" type="sibTrans" cxnId="{9248475F-DD22-41C2-9D6C-9A9873495027}">
      <dgm:prSet/>
      <dgm:spPr/>
      <dgm:t>
        <a:bodyPr/>
        <a:lstStyle/>
        <a:p>
          <a:endParaRPr lang="en-US"/>
        </a:p>
      </dgm:t>
    </dgm:pt>
    <dgm:pt modelId="{34B04C63-B670-47A0-AC37-ABB9B3FA2844}">
      <dgm:prSet/>
      <dgm:spPr/>
      <dgm:t>
        <a:bodyPr/>
        <a:lstStyle/>
        <a:p>
          <a:r>
            <a:rPr lang="fr-FR"/>
            <a:t>Créer des graphiques</a:t>
          </a:r>
          <a:endParaRPr lang="en-US"/>
        </a:p>
      </dgm:t>
    </dgm:pt>
    <dgm:pt modelId="{928BA660-F1F7-4336-BB24-69202B42C000}" type="parTrans" cxnId="{21780222-C121-4854-BBDF-048F3FF9FF66}">
      <dgm:prSet/>
      <dgm:spPr/>
      <dgm:t>
        <a:bodyPr/>
        <a:lstStyle/>
        <a:p>
          <a:endParaRPr lang="en-US"/>
        </a:p>
      </dgm:t>
    </dgm:pt>
    <dgm:pt modelId="{661F0D65-3957-4732-B573-33177C83CCFA}" type="sibTrans" cxnId="{21780222-C121-4854-BBDF-048F3FF9FF66}">
      <dgm:prSet/>
      <dgm:spPr/>
      <dgm:t>
        <a:bodyPr/>
        <a:lstStyle/>
        <a:p>
          <a:endParaRPr lang="en-US"/>
        </a:p>
      </dgm:t>
    </dgm:pt>
    <dgm:pt modelId="{5823E85E-F81D-434C-96EF-8B6A64777492}">
      <dgm:prSet/>
      <dgm:spPr/>
      <dgm:t>
        <a:bodyPr/>
        <a:lstStyle/>
        <a:p>
          <a:r>
            <a:rPr lang="fr-FR" b="1"/>
            <a:t>Avantages</a:t>
          </a:r>
          <a:endParaRPr lang="en-US"/>
        </a:p>
      </dgm:t>
    </dgm:pt>
    <dgm:pt modelId="{86A1AFE8-FC47-48CD-94C7-511E7B383006}" type="parTrans" cxnId="{37132C3B-1442-4825-893D-55EC1700CD92}">
      <dgm:prSet/>
      <dgm:spPr/>
      <dgm:t>
        <a:bodyPr/>
        <a:lstStyle/>
        <a:p>
          <a:endParaRPr lang="en-US"/>
        </a:p>
      </dgm:t>
    </dgm:pt>
    <dgm:pt modelId="{93FA3A68-F225-4D4F-B5FB-E2A32668B44B}" type="sibTrans" cxnId="{37132C3B-1442-4825-893D-55EC1700CD92}">
      <dgm:prSet/>
      <dgm:spPr/>
      <dgm:t>
        <a:bodyPr/>
        <a:lstStyle/>
        <a:p>
          <a:endParaRPr lang="en-US"/>
        </a:p>
      </dgm:t>
    </dgm:pt>
    <dgm:pt modelId="{FDC9FC83-B701-4CFC-B2A9-DC9B168AC4F1}">
      <dgm:prSet/>
      <dgm:spPr/>
      <dgm:t>
        <a:bodyPr/>
        <a:lstStyle/>
        <a:p>
          <a:r>
            <a:rPr lang="fr-FR"/>
            <a:t>Très pédagogique</a:t>
          </a:r>
          <a:endParaRPr lang="en-US"/>
        </a:p>
      </dgm:t>
    </dgm:pt>
    <dgm:pt modelId="{B35A38EC-BA89-404D-97A7-A749EA93987D}" type="parTrans" cxnId="{968107F5-E4B8-49DD-A7DA-F880D6BCE493}">
      <dgm:prSet/>
      <dgm:spPr/>
      <dgm:t>
        <a:bodyPr/>
        <a:lstStyle/>
        <a:p>
          <a:endParaRPr lang="en-US"/>
        </a:p>
      </dgm:t>
    </dgm:pt>
    <dgm:pt modelId="{AC4D13D3-42D9-48D5-A138-B3A827654315}" type="sibTrans" cxnId="{968107F5-E4B8-49DD-A7DA-F880D6BCE493}">
      <dgm:prSet/>
      <dgm:spPr/>
      <dgm:t>
        <a:bodyPr/>
        <a:lstStyle/>
        <a:p>
          <a:endParaRPr lang="en-US"/>
        </a:p>
      </dgm:t>
    </dgm:pt>
    <dgm:pt modelId="{729C9178-4CCD-4F3A-A281-30F886BBED9D}">
      <dgm:prSet/>
      <dgm:spPr/>
      <dgm:t>
        <a:bodyPr/>
        <a:lstStyle/>
        <a:p>
          <a:r>
            <a:rPr lang="fr-FR"/>
            <a:t>Accessible aux non-experts</a:t>
          </a:r>
          <a:endParaRPr lang="en-US"/>
        </a:p>
      </dgm:t>
    </dgm:pt>
    <dgm:pt modelId="{D3A0D49B-376F-4639-8330-AEB04A19C270}" type="parTrans" cxnId="{08C61522-06A0-4E54-A256-BC1D7C038A8D}">
      <dgm:prSet/>
      <dgm:spPr/>
      <dgm:t>
        <a:bodyPr/>
        <a:lstStyle/>
        <a:p>
          <a:endParaRPr lang="en-US"/>
        </a:p>
      </dgm:t>
    </dgm:pt>
    <dgm:pt modelId="{66AAEC83-F96E-42E7-905E-77D500ED7268}" type="sibTrans" cxnId="{08C61522-06A0-4E54-A256-BC1D7C038A8D}">
      <dgm:prSet/>
      <dgm:spPr/>
      <dgm:t>
        <a:bodyPr/>
        <a:lstStyle/>
        <a:p>
          <a:endParaRPr lang="en-US"/>
        </a:p>
      </dgm:t>
    </dgm:pt>
    <dgm:pt modelId="{FE2C0727-BEA4-4458-9714-87F76428F4B4}">
      <dgm:prSet/>
      <dgm:spPr/>
      <dgm:t>
        <a:bodyPr/>
        <a:lstStyle/>
        <a:p>
          <a:r>
            <a:rPr lang="fr-FR" b="1"/>
            <a:t>Limites</a:t>
          </a:r>
          <a:endParaRPr lang="en-US"/>
        </a:p>
      </dgm:t>
    </dgm:pt>
    <dgm:pt modelId="{B68B8524-EB47-4092-86E5-CF488381F51F}" type="parTrans" cxnId="{5C72CAE5-AE45-45C2-A7A3-6BB76A61F7F2}">
      <dgm:prSet/>
      <dgm:spPr/>
      <dgm:t>
        <a:bodyPr/>
        <a:lstStyle/>
        <a:p>
          <a:endParaRPr lang="en-US"/>
        </a:p>
      </dgm:t>
    </dgm:pt>
    <dgm:pt modelId="{FAD1F1A2-0F55-4F72-B337-8F7B7F2EBDDA}" type="sibTrans" cxnId="{5C72CAE5-AE45-45C2-A7A3-6BB76A61F7F2}">
      <dgm:prSet/>
      <dgm:spPr/>
      <dgm:t>
        <a:bodyPr/>
        <a:lstStyle/>
        <a:p>
          <a:endParaRPr lang="en-US"/>
        </a:p>
      </dgm:t>
    </dgm:pt>
    <dgm:pt modelId="{585AD7A4-2645-43FD-8321-7796C2BBB145}">
      <dgm:prSet/>
      <dgm:spPr/>
      <dgm:t>
        <a:bodyPr/>
        <a:lstStyle/>
        <a:p>
          <a:r>
            <a:rPr lang="fr-FR"/>
            <a:t>Peut mal interpréter</a:t>
          </a:r>
          <a:endParaRPr lang="en-US"/>
        </a:p>
      </dgm:t>
    </dgm:pt>
    <dgm:pt modelId="{8264F0A1-6FD8-4990-B265-7BF8EF1571B7}" type="parTrans" cxnId="{E0F4CAF5-F3A7-4292-A90C-3936CC64F0A0}">
      <dgm:prSet/>
      <dgm:spPr/>
      <dgm:t>
        <a:bodyPr/>
        <a:lstStyle/>
        <a:p>
          <a:endParaRPr lang="en-US"/>
        </a:p>
      </dgm:t>
    </dgm:pt>
    <dgm:pt modelId="{86B4A0D9-A9FA-4E8C-80BB-6F44E457B94F}" type="sibTrans" cxnId="{E0F4CAF5-F3A7-4292-A90C-3936CC64F0A0}">
      <dgm:prSet/>
      <dgm:spPr/>
      <dgm:t>
        <a:bodyPr/>
        <a:lstStyle/>
        <a:p>
          <a:endParaRPr lang="en-US"/>
        </a:p>
      </dgm:t>
    </dgm:pt>
    <dgm:pt modelId="{FECDA061-F249-4103-A83B-0F8965F1A339}">
      <dgm:prSet/>
      <dgm:spPr/>
      <dgm:t>
        <a:bodyPr/>
        <a:lstStyle/>
        <a:p>
          <a:r>
            <a:rPr lang="fr-FR"/>
            <a:t>Pas un outil BI</a:t>
          </a:r>
          <a:endParaRPr lang="en-US"/>
        </a:p>
      </dgm:t>
    </dgm:pt>
    <dgm:pt modelId="{8F1D7C37-162F-488B-B09D-DC9A2AB888C7}" type="parTrans" cxnId="{E6B55EF8-87FB-4599-9A60-79B599A0A03C}">
      <dgm:prSet/>
      <dgm:spPr/>
      <dgm:t>
        <a:bodyPr/>
        <a:lstStyle/>
        <a:p>
          <a:endParaRPr lang="en-US"/>
        </a:p>
      </dgm:t>
    </dgm:pt>
    <dgm:pt modelId="{4E7A0CC2-9083-41CD-A49A-FFB6B468C2BB}" type="sibTrans" cxnId="{E6B55EF8-87FB-4599-9A60-79B599A0A03C}">
      <dgm:prSet/>
      <dgm:spPr/>
      <dgm:t>
        <a:bodyPr/>
        <a:lstStyle/>
        <a:p>
          <a:endParaRPr lang="en-US"/>
        </a:p>
      </dgm:t>
    </dgm:pt>
    <dgm:pt modelId="{3C9F87A1-00FB-459E-99C6-1A37B7E04025}">
      <dgm:prSet/>
      <dgm:spPr/>
      <dgm:t>
        <a:bodyPr/>
        <a:lstStyle/>
        <a:p>
          <a:r>
            <a:rPr lang="fr-FR" b="1"/>
            <a:t>Points légaux &amp; RGPD</a:t>
          </a:r>
          <a:endParaRPr lang="en-US"/>
        </a:p>
      </dgm:t>
    </dgm:pt>
    <dgm:pt modelId="{E25476DE-336D-4531-B069-B121F24AB158}" type="parTrans" cxnId="{5C1CF685-EF08-48BA-ABEE-ABDEB63F4F80}">
      <dgm:prSet/>
      <dgm:spPr/>
      <dgm:t>
        <a:bodyPr/>
        <a:lstStyle/>
        <a:p>
          <a:endParaRPr lang="en-US"/>
        </a:p>
      </dgm:t>
    </dgm:pt>
    <dgm:pt modelId="{36BD2DBF-F44C-4DB2-8CC5-E11AD6B6956A}" type="sibTrans" cxnId="{5C1CF685-EF08-48BA-ABEE-ABDEB63F4F80}">
      <dgm:prSet/>
      <dgm:spPr/>
      <dgm:t>
        <a:bodyPr/>
        <a:lstStyle/>
        <a:p>
          <a:endParaRPr lang="en-US"/>
        </a:p>
      </dgm:t>
    </dgm:pt>
    <dgm:pt modelId="{9BA06FE4-5A44-42DF-8373-F74C6AB55D2D}">
      <dgm:prSet/>
      <dgm:spPr/>
      <dgm:t>
        <a:bodyPr/>
        <a:lstStyle/>
        <a:p>
          <a:r>
            <a:rPr lang="fr-FR"/>
            <a:t>❌ Données RH / client</a:t>
          </a:r>
          <a:endParaRPr lang="en-US"/>
        </a:p>
      </dgm:t>
    </dgm:pt>
    <dgm:pt modelId="{FC52124F-2B51-46D0-A895-D69EE05251DF}" type="parTrans" cxnId="{33599FEB-B2A5-4E8C-A5EE-8C83D00BBC25}">
      <dgm:prSet/>
      <dgm:spPr/>
      <dgm:t>
        <a:bodyPr/>
        <a:lstStyle/>
        <a:p>
          <a:endParaRPr lang="en-US"/>
        </a:p>
      </dgm:t>
    </dgm:pt>
    <dgm:pt modelId="{7CBDCE10-F271-4E14-AD0D-A35AA9477540}" type="sibTrans" cxnId="{33599FEB-B2A5-4E8C-A5EE-8C83D00BBC25}">
      <dgm:prSet/>
      <dgm:spPr/>
      <dgm:t>
        <a:bodyPr/>
        <a:lstStyle/>
        <a:p>
          <a:endParaRPr lang="en-US"/>
        </a:p>
      </dgm:t>
    </dgm:pt>
    <dgm:pt modelId="{CBA6DA3A-E7AD-4B67-B0BA-7BC6844C5AE7}">
      <dgm:prSet/>
      <dgm:spPr/>
      <dgm:t>
        <a:bodyPr/>
        <a:lstStyle/>
        <a:p>
          <a:r>
            <a:rPr lang="fr-FR"/>
            <a:t>Anonymisation obligatoire</a:t>
          </a:r>
          <a:endParaRPr lang="en-US"/>
        </a:p>
      </dgm:t>
    </dgm:pt>
    <dgm:pt modelId="{5FD055E0-58BA-4A01-8D4B-CF2B94EAC6C4}" type="parTrans" cxnId="{CA5F8402-354B-44F5-95C2-5185DD239B39}">
      <dgm:prSet/>
      <dgm:spPr/>
      <dgm:t>
        <a:bodyPr/>
        <a:lstStyle/>
        <a:p>
          <a:endParaRPr lang="en-US"/>
        </a:p>
      </dgm:t>
    </dgm:pt>
    <dgm:pt modelId="{11080CF2-8D0F-499F-9738-A382A47AD222}" type="sibTrans" cxnId="{CA5F8402-354B-44F5-95C2-5185DD239B39}">
      <dgm:prSet/>
      <dgm:spPr/>
      <dgm:t>
        <a:bodyPr/>
        <a:lstStyle/>
        <a:p>
          <a:endParaRPr lang="en-US"/>
        </a:p>
      </dgm:t>
    </dgm:pt>
    <dgm:pt modelId="{AF2E3AE6-10F8-48F5-BF48-47EB99377ECD}">
      <dgm:prSet/>
      <dgm:spPr/>
      <dgm:t>
        <a:bodyPr/>
        <a:lstStyle/>
        <a:p>
          <a:r>
            <a:rPr lang="fr-FR"/>
            <a:t>Finalité claire</a:t>
          </a:r>
          <a:endParaRPr lang="en-US"/>
        </a:p>
      </dgm:t>
    </dgm:pt>
    <dgm:pt modelId="{0401E0DD-B505-488C-8B5D-3CEEA560A2FF}" type="parTrans" cxnId="{AF09A2D3-4603-44C9-8B00-3FA903633DAF}">
      <dgm:prSet/>
      <dgm:spPr/>
      <dgm:t>
        <a:bodyPr/>
        <a:lstStyle/>
        <a:p>
          <a:endParaRPr lang="en-US"/>
        </a:p>
      </dgm:t>
    </dgm:pt>
    <dgm:pt modelId="{ACFB73B5-8D8F-4405-AA9E-E7D91C156432}" type="sibTrans" cxnId="{AF09A2D3-4603-44C9-8B00-3FA903633DAF}">
      <dgm:prSet/>
      <dgm:spPr/>
      <dgm:t>
        <a:bodyPr/>
        <a:lstStyle/>
        <a:p>
          <a:endParaRPr lang="en-US"/>
        </a:p>
      </dgm:t>
    </dgm:pt>
    <dgm:pt modelId="{D18AD568-DB25-4420-B8FF-62A879E69834}">
      <dgm:prSet/>
      <dgm:spPr/>
      <dgm:t>
        <a:bodyPr/>
        <a:lstStyle/>
        <a:p>
          <a:r>
            <a:rPr lang="fr-FR" b="1"/>
            <a:t>Déontologie</a:t>
          </a:r>
          <a:endParaRPr lang="en-US"/>
        </a:p>
      </dgm:t>
    </dgm:pt>
    <dgm:pt modelId="{A6272739-2103-4D23-A2DE-48F962E68EB9}" type="parTrans" cxnId="{66ECD697-4903-4DA5-8A0F-1436782F69A2}">
      <dgm:prSet/>
      <dgm:spPr/>
      <dgm:t>
        <a:bodyPr/>
        <a:lstStyle/>
        <a:p>
          <a:endParaRPr lang="en-US"/>
        </a:p>
      </dgm:t>
    </dgm:pt>
    <dgm:pt modelId="{96DA2C31-A9F8-43FC-9738-59C49C41BB13}" type="sibTrans" cxnId="{66ECD697-4903-4DA5-8A0F-1436782F69A2}">
      <dgm:prSet/>
      <dgm:spPr/>
      <dgm:t>
        <a:bodyPr/>
        <a:lstStyle/>
        <a:p>
          <a:endParaRPr lang="en-US"/>
        </a:p>
      </dgm:t>
    </dgm:pt>
    <dgm:pt modelId="{54BB2F0A-7D75-4F4C-AF85-03F00941BD35}">
      <dgm:prSet/>
      <dgm:spPr/>
      <dgm:t>
        <a:bodyPr/>
        <a:lstStyle/>
        <a:p>
          <a:r>
            <a:rPr lang="fr-FR"/>
            <a:t>Pas de scoring humain</a:t>
          </a:r>
          <a:endParaRPr lang="en-US"/>
        </a:p>
      </dgm:t>
    </dgm:pt>
    <dgm:pt modelId="{69233A7C-FF9F-4C11-9011-6D98DA5E28A6}" type="parTrans" cxnId="{5ED6D51C-21F6-4E07-86FD-12B5A2703CB2}">
      <dgm:prSet/>
      <dgm:spPr/>
      <dgm:t>
        <a:bodyPr/>
        <a:lstStyle/>
        <a:p>
          <a:endParaRPr lang="en-US"/>
        </a:p>
      </dgm:t>
    </dgm:pt>
    <dgm:pt modelId="{2D886981-C040-4975-B850-AED08FF23159}" type="sibTrans" cxnId="{5ED6D51C-21F6-4E07-86FD-12B5A2703CB2}">
      <dgm:prSet/>
      <dgm:spPr/>
      <dgm:t>
        <a:bodyPr/>
        <a:lstStyle/>
        <a:p>
          <a:endParaRPr lang="en-US"/>
        </a:p>
      </dgm:t>
    </dgm:pt>
    <dgm:pt modelId="{5EEA6510-D5DD-42C0-9AAE-0C220CF324D0}">
      <dgm:prSet/>
      <dgm:spPr/>
      <dgm:t>
        <a:bodyPr/>
        <a:lstStyle/>
        <a:p>
          <a:r>
            <a:rPr lang="fr-FR"/>
            <a:t>Validation data indispensable</a:t>
          </a:r>
          <a:endParaRPr lang="en-US"/>
        </a:p>
      </dgm:t>
    </dgm:pt>
    <dgm:pt modelId="{259EB908-FFC1-4DBD-A092-66C515B07992}" type="parTrans" cxnId="{534BF9F1-D72E-4BA6-A3DD-0CC20A38D65F}">
      <dgm:prSet/>
      <dgm:spPr/>
      <dgm:t>
        <a:bodyPr/>
        <a:lstStyle/>
        <a:p>
          <a:endParaRPr lang="en-US"/>
        </a:p>
      </dgm:t>
    </dgm:pt>
    <dgm:pt modelId="{774ED654-BA4E-42EF-A2C6-58AA1DC8FD98}" type="sibTrans" cxnId="{534BF9F1-D72E-4BA6-A3DD-0CC20A38D65F}">
      <dgm:prSet/>
      <dgm:spPr/>
      <dgm:t>
        <a:bodyPr/>
        <a:lstStyle/>
        <a:p>
          <a:endParaRPr lang="en-US"/>
        </a:p>
      </dgm:t>
    </dgm:pt>
    <dgm:pt modelId="{381CC873-FDE0-4534-ABFA-CE075935E6B1}" type="pres">
      <dgm:prSet presAssocID="{7B546BBE-59F2-4E09-B114-AE4CE02496D5}" presName="diagram" presStyleCnt="0">
        <dgm:presLayoutVars>
          <dgm:chPref val="1"/>
          <dgm:dir/>
          <dgm:animOne val="branch"/>
          <dgm:animLvl val="lvl"/>
          <dgm:resizeHandles/>
        </dgm:presLayoutVars>
      </dgm:prSet>
      <dgm:spPr/>
    </dgm:pt>
    <dgm:pt modelId="{61879D4A-DEEF-40F0-9AA1-7E8215201DFE}" type="pres">
      <dgm:prSet presAssocID="{91F665BE-5BA8-4209-9492-6B82F78E1996}" presName="root" presStyleCnt="0"/>
      <dgm:spPr/>
    </dgm:pt>
    <dgm:pt modelId="{6E98E4F8-A883-4A02-B6C2-481B419E1F46}" type="pres">
      <dgm:prSet presAssocID="{91F665BE-5BA8-4209-9492-6B82F78E1996}" presName="rootComposite" presStyleCnt="0"/>
      <dgm:spPr/>
    </dgm:pt>
    <dgm:pt modelId="{CF95CBB8-B7CC-4E5F-9AC8-F02DA54EDDFA}" type="pres">
      <dgm:prSet presAssocID="{91F665BE-5BA8-4209-9492-6B82F78E1996}" presName="rootText" presStyleLbl="node1" presStyleIdx="0" presStyleCnt="5"/>
      <dgm:spPr/>
    </dgm:pt>
    <dgm:pt modelId="{2CA6B253-4232-4605-A7D4-FD07932D66F7}" type="pres">
      <dgm:prSet presAssocID="{91F665BE-5BA8-4209-9492-6B82F78E1996}" presName="rootConnector" presStyleLbl="node1" presStyleIdx="0" presStyleCnt="5"/>
      <dgm:spPr/>
    </dgm:pt>
    <dgm:pt modelId="{33A51C5C-FFCF-4C2A-A889-7446D3735547}" type="pres">
      <dgm:prSet presAssocID="{91F665BE-5BA8-4209-9492-6B82F78E1996}" presName="childShape" presStyleCnt="0"/>
      <dgm:spPr/>
    </dgm:pt>
    <dgm:pt modelId="{83E0A311-96BE-4299-AE56-5ABA4C36A50C}" type="pres">
      <dgm:prSet presAssocID="{9CFF75B1-416E-48D4-9A08-877AECCC4949}" presName="Name13" presStyleLbl="parChTrans1D2" presStyleIdx="0" presStyleCnt="12"/>
      <dgm:spPr/>
    </dgm:pt>
    <dgm:pt modelId="{E33D2F7C-5727-4EA9-BBE3-CC352241A854}" type="pres">
      <dgm:prSet presAssocID="{B0522719-6BB2-4ED2-9284-6D4E5046F99B}" presName="childText" presStyleLbl="bgAcc1" presStyleIdx="0" presStyleCnt="12">
        <dgm:presLayoutVars>
          <dgm:bulletEnabled val="1"/>
        </dgm:presLayoutVars>
      </dgm:prSet>
      <dgm:spPr/>
    </dgm:pt>
    <dgm:pt modelId="{5FF4A868-05D6-4977-835C-D37FD28C82D6}" type="pres">
      <dgm:prSet presAssocID="{32AB6921-4BDF-438A-8168-060B7C0BCD93}" presName="Name13" presStyleLbl="parChTrans1D2" presStyleIdx="1" presStyleCnt="12"/>
      <dgm:spPr/>
    </dgm:pt>
    <dgm:pt modelId="{C59D4E45-B787-4246-A773-46700103F98C}" type="pres">
      <dgm:prSet presAssocID="{68B4BAC5-A5E4-45D0-A822-6391A516906D}" presName="childText" presStyleLbl="bgAcc1" presStyleIdx="1" presStyleCnt="12">
        <dgm:presLayoutVars>
          <dgm:bulletEnabled val="1"/>
        </dgm:presLayoutVars>
      </dgm:prSet>
      <dgm:spPr/>
    </dgm:pt>
    <dgm:pt modelId="{B1549D1A-208B-4500-98C4-72D127BCBD9F}" type="pres">
      <dgm:prSet presAssocID="{928BA660-F1F7-4336-BB24-69202B42C000}" presName="Name13" presStyleLbl="parChTrans1D2" presStyleIdx="2" presStyleCnt="12"/>
      <dgm:spPr/>
    </dgm:pt>
    <dgm:pt modelId="{12C7E1E5-C3D0-4197-B293-80797FB16B08}" type="pres">
      <dgm:prSet presAssocID="{34B04C63-B670-47A0-AC37-ABB9B3FA2844}" presName="childText" presStyleLbl="bgAcc1" presStyleIdx="2" presStyleCnt="12">
        <dgm:presLayoutVars>
          <dgm:bulletEnabled val="1"/>
        </dgm:presLayoutVars>
      </dgm:prSet>
      <dgm:spPr/>
    </dgm:pt>
    <dgm:pt modelId="{DB1E46AC-AC55-4582-8FBD-9CCE75380809}" type="pres">
      <dgm:prSet presAssocID="{5823E85E-F81D-434C-96EF-8B6A64777492}" presName="root" presStyleCnt="0"/>
      <dgm:spPr/>
    </dgm:pt>
    <dgm:pt modelId="{413E7760-CD49-4498-AAB8-7484159E349F}" type="pres">
      <dgm:prSet presAssocID="{5823E85E-F81D-434C-96EF-8B6A64777492}" presName="rootComposite" presStyleCnt="0"/>
      <dgm:spPr/>
    </dgm:pt>
    <dgm:pt modelId="{C35A5747-D3A4-4FE3-AB33-10EA965A8E51}" type="pres">
      <dgm:prSet presAssocID="{5823E85E-F81D-434C-96EF-8B6A64777492}" presName="rootText" presStyleLbl="node1" presStyleIdx="1" presStyleCnt="5"/>
      <dgm:spPr/>
    </dgm:pt>
    <dgm:pt modelId="{5D42CA2E-CB74-4C54-B877-2E36AE29CBE4}" type="pres">
      <dgm:prSet presAssocID="{5823E85E-F81D-434C-96EF-8B6A64777492}" presName="rootConnector" presStyleLbl="node1" presStyleIdx="1" presStyleCnt="5"/>
      <dgm:spPr/>
    </dgm:pt>
    <dgm:pt modelId="{524B74B8-D485-41D6-B50B-DDEEF5DC8F11}" type="pres">
      <dgm:prSet presAssocID="{5823E85E-F81D-434C-96EF-8B6A64777492}" presName="childShape" presStyleCnt="0"/>
      <dgm:spPr/>
    </dgm:pt>
    <dgm:pt modelId="{95C30973-BB47-4ABD-96EB-D13E7FD4F0B5}" type="pres">
      <dgm:prSet presAssocID="{B35A38EC-BA89-404D-97A7-A749EA93987D}" presName="Name13" presStyleLbl="parChTrans1D2" presStyleIdx="3" presStyleCnt="12"/>
      <dgm:spPr/>
    </dgm:pt>
    <dgm:pt modelId="{2ED18F20-4106-4777-BA63-B8F6B327882F}" type="pres">
      <dgm:prSet presAssocID="{FDC9FC83-B701-4CFC-B2A9-DC9B168AC4F1}" presName="childText" presStyleLbl="bgAcc1" presStyleIdx="3" presStyleCnt="12">
        <dgm:presLayoutVars>
          <dgm:bulletEnabled val="1"/>
        </dgm:presLayoutVars>
      </dgm:prSet>
      <dgm:spPr/>
    </dgm:pt>
    <dgm:pt modelId="{B2CC953F-262F-4435-BDCD-BE753D9D63AF}" type="pres">
      <dgm:prSet presAssocID="{D3A0D49B-376F-4639-8330-AEB04A19C270}" presName="Name13" presStyleLbl="parChTrans1D2" presStyleIdx="4" presStyleCnt="12"/>
      <dgm:spPr/>
    </dgm:pt>
    <dgm:pt modelId="{96EE87A5-C79A-473C-B1BA-1322BFB39969}" type="pres">
      <dgm:prSet presAssocID="{729C9178-4CCD-4F3A-A281-30F886BBED9D}" presName="childText" presStyleLbl="bgAcc1" presStyleIdx="4" presStyleCnt="12">
        <dgm:presLayoutVars>
          <dgm:bulletEnabled val="1"/>
        </dgm:presLayoutVars>
      </dgm:prSet>
      <dgm:spPr/>
    </dgm:pt>
    <dgm:pt modelId="{6ED69D34-F7A6-4640-97BF-AF033BBFE450}" type="pres">
      <dgm:prSet presAssocID="{FE2C0727-BEA4-4458-9714-87F76428F4B4}" presName="root" presStyleCnt="0"/>
      <dgm:spPr/>
    </dgm:pt>
    <dgm:pt modelId="{62E30DB1-33D4-4E73-94AE-50D87FE0676E}" type="pres">
      <dgm:prSet presAssocID="{FE2C0727-BEA4-4458-9714-87F76428F4B4}" presName="rootComposite" presStyleCnt="0"/>
      <dgm:spPr/>
    </dgm:pt>
    <dgm:pt modelId="{35158142-32F9-4BBE-9CC5-978ACE456575}" type="pres">
      <dgm:prSet presAssocID="{FE2C0727-BEA4-4458-9714-87F76428F4B4}" presName="rootText" presStyleLbl="node1" presStyleIdx="2" presStyleCnt="5"/>
      <dgm:spPr/>
    </dgm:pt>
    <dgm:pt modelId="{73FC2404-00B5-40E1-A9A7-7DC0F5DCBF76}" type="pres">
      <dgm:prSet presAssocID="{FE2C0727-BEA4-4458-9714-87F76428F4B4}" presName="rootConnector" presStyleLbl="node1" presStyleIdx="2" presStyleCnt="5"/>
      <dgm:spPr/>
    </dgm:pt>
    <dgm:pt modelId="{3734313A-8374-4D32-B3B0-ABC0E13A796A}" type="pres">
      <dgm:prSet presAssocID="{FE2C0727-BEA4-4458-9714-87F76428F4B4}" presName="childShape" presStyleCnt="0"/>
      <dgm:spPr/>
    </dgm:pt>
    <dgm:pt modelId="{34629715-4322-42A4-BC19-23383B567D85}" type="pres">
      <dgm:prSet presAssocID="{8264F0A1-6FD8-4990-B265-7BF8EF1571B7}" presName="Name13" presStyleLbl="parChTrans1D2" presStyleIdx="5" presStyleCnt="12"/>
      <dgm:spPr/>
    </dgm:pt>
    <dgm:pt modelId="{02356F68-C012-4248-B28F-94A36387F476}" type="pres">
      <dgm:prSet presAssocID="{585AD7A4-2645-43FD-8321-7796C2BBB145}" presName="childText" presStyleLbl="bgAcc1" presStyleIdx="5" presStyleCnt="12">
        <dgm:presLayoutVars>
          <dgm:bulletEnabled val="1"/>
        </dgm:presLayoutVars>
      </dgm:prSet>
      <dgm:spPr/>
    </dgm:pt>
    <dgm:pt modelId="{ABF9C392-FB01-4E9F-BB0B-CBA0006A58F0}" type="pres">
      <dgm:prSet presAssocID="{8F1D7C37-162F-488B-B09D-DC9A2AB888C7}" presName="Name13" presStyleLbl="parChTrans1D2" presStyleIdx="6" presStyleCnt="12"/>
      <dgm:spPr/>
    </dgm:pt>
    <dgm:pt modelId="{B9FBD948-5767-40D3-9AD4-1964C1998748}" type="pres">
      <dgm:prSet presAssocID="{FECDA061-F249-4103-A83B-0F8965F1A339}" presName="childText" presStyleLbl="bgAcc1" presStyleIdx="6" presStyleCnt="12">
        <dgm:presLayoutVars>
          <dgm:bulletEnabled val="1"/>
        </dgm:presLayoutVars>
      </dgm:prSet>
      <dgm:spPr/>
    </dgm:pt>
    <dgm:pt modelId="{21BC708E-2A59-40FE-8306-07B12279867B}" type="pres">
      <dgm:prSet presAssocID="{3C9F87A1-00FB-459E-99C6-1A37B7E04025}" presName="root" presStyleCnt="0"/>
      <dgm:spPr/>
    </dgm:pt>
    <dgm:pt modelId="{0294FA52-5DDB-4CC4-9E1F-2DA7FB71EF95}" type="pres">
      <dgm:prSet presAssocID="{3C9F87A1-00FB-459E-99C6-1A37B7E04025}" presName="rootComposite" presStyleCnt="0"/>
      <dgm:spPr/>
    </dgm:pt>
    <dgm:pt modelId="{E132A19C-06A5-4663-B466-1C14DC8F4AAD}" type="pres">
      <dgm:prSet presAssocID="{3C9F87A1-00FB-459E-99C6-1A37B7E04025}" presName="rootText" presStyleLbl="node1" presStyleIdx="3" presStyleCnt="5"/>
      <dgm:spPr/>
    </dgm:pt>
    <dgm:pt modelId="{68BC80CF-C6C0-4F96-8984-CDB7AF59459B}" type="pres">
      <dgm:prSet presAssocID="{3C9F87A1-00FB-459E-99C6-1A37B7E04025}" presName="rootConnector" presStyleLbl="node1" presStyleIdx="3" presStyleCnt="5"/>
      <dgm:spPr/>
    </dgm:pt>
    <dgm:pt modelId="{DBA95544-93FF-4C58-8747-DC4F75D5AE22}" type="pres">
      <dgm:prSet presAssocID="{3C9F87A1-00FB-459E-99C6-1A37B7E04025}" presName="childShape" presStyleCnt="0"/>
      <dgm:spPr/>
    </dgm:pt>
    <dgm:pt modelId="{9B2771C8-DA74-47A8-8BD7-6F1DC16CC830}" type="pres">
      <dgm:prSet presAssocID="{FC52124F-2B51-46D0-A895-D69EE05251DF}" presName="Name13" presStyleLbl="parChTrans1D2" presStyleIdx="7" presStyleCnt="12"/>
      <dgm:spPr/>
    </dgm:pt>
    <dgm:pt modelId="{99EAB37C-4D3C-4D19-B0DB-268686F1F666}" type="pres">
      <dgm:prSet presAssocID="{9BA06FE4-5A44-42DF-8373-F74C6AB55D2D}" presName="childText" presStyleLbl="bgAcc1" presStyleIdx="7" presStyleCnt="12">
        <dgm:presLayoutVars>
          <dgm:bulletEnabled val="1"/>
        </dgm:presLayoutVars>
      </dgm:prSet>
      <dgm:spPr/>
    </dgm:pt>
    <dgm:pt modelId="{1DDB465B-1127-49AF-A1F2-FA2F420AECFE}" type="pres">
      <dgm:prSet presAssocID="{5FD055E0-58BA-4A01-8D4B-CF2B94EAC6C4}" presName="Name13" presStyleLbl="parChTrans1D2" presStyleIdx="8" presStyleCnt="12"/>
      <dgm:spPr/>
    </dgm:pt>
    <dgm:pt modelId="{981169E1-7A22-4F1D-8E8D-C252C43F2CD9}" type="pres">
      <dgm:prSet presAssocID="{CBA6DA3A-E7AD-4B67-B0BA-7BC6844C5AE7}" presName="childText" presStyleLbl="bgAcc1" presStyleIdx="8" presStyleCnt="12">
        <dgm:presLayoutVars>
          <dgm:bulletEnabled val="1"/>
        </dgm:presLayoutVars>
      </dgm:prSet>
      <dgm:spPr/>
    </dgm:pt>
    <dgm:pt modelId="{188C69D2-F836-4AF6-A6C0-581EB6502861}" type="pres">
      <dgm:prSet presAssocID="{0401E0DD-B505-488C-8B5D-3CEEA560A2FF}" presName="Name13" presStyleLbl="parChTrans1D2" presStyleIdx="9" presStyleCnt="12"/>
      <dgm:spPr/>
    </dgm:pt>
    <dgm:pt modelId="{B83EBF8A-B3A2-410E-8B85-727BE201BD68}" type="pres">
      <dgm:prSet presAssocID="{AF2E3AE6-10F8-48F5-BF48-47EB99377ECD}" presName="childText" presStyleLbl="bgAcc1" presStyleIdx="9" presStyleCnt="12">
        <dgm:presLayoutVars>
          <dgm:bulletEnabled val="1"/>
        </dgm:presLayoutVars>
      </dgm:prSet>
      <dgm:spPr/>
    </dgm:pt>
    <dgm:pt modelId="{37F2D1E9-1C19-4D12-B40E-CEF45A41C84E}" type="pres">
      <dgm:prSet presAssocID="{D18AD568-DB25-4420-B8FF-62A879E69834}" presName="root" presStyleCnt="0"/>
      <dgm:spPr/>
    </dgm:pt>
    <dgm:pt modelId="{1755F025-F21B-4155-915C-AAC24FD74DAD}" type="pres">
      <dgm:prSet presAssocID="{D18AD568-DB25-4420-B8FF-62A879E69834}" presName="rootComposite" presStyleCnt="0"/>
      <dgm:spPr/>
    </dgm:pt>
    <dgm:pt modelId="{2290ED0F-D614-47A0-9850-C937C6E9ED85}" type="pres">
      <dgm:prSet presAssocID="{D18AD568-DB25-4420-B8FF-62A879E69834}" presName="rootText" presStyleLbl="node1" presStyleIdx="4" presStyleCnt="5"/>
      <dgm:spPr/>
    </dgm:pt>
    <dgm:pt modelId="{51784C7B-B8BF-4793-A791-4DC37601AC44}" type="pres">
      <dgm:prSet presAssocID="{D18AD568-DB25-4420-B8FF-62A879E69834}" presName="rootConnector" presStyleLbl="node1" presStyleIdx="4" presStyleCnt="5"/>
      <dgm:spPr/>
    </dgm:pt>
    <dgm:pt modelId="{AC9D3433-86BB-4E59-80BD-6CD2177B9BFF}" type="pres">
      <dgm:prSet presAssocID="{D18AD568-DB25-4420-B8FF-62A879E69834}" presName="childShape" presStyleCnt="0"/>
      <dgm:spPr/>
    </dgm:pt>
    <dgm:pt modelId="{54EAA6D6-A7D7-4406-B769-B6F477377AD7}" type="pres">
      <dgm:prSet presAssocID="{69233A7C-FF9F-4C11-9011-6D98DA5E28A6}" presName="Name13" presStyleLbl="parChTrans1D2" presStyleIdx="10" presStyleCnt="12"/>
      <dgm:spPr/>
    </dgm:pt>
    <dgm:pt modelId="{1630766B-3689-469F-9949-53B76D8A9EDC}" type="pres">
      <dgm:prSet presAssocID="{54BB2F0A-7D75-4F4C-AF85-03F00941BD35}" presName="childText" presStyleLbl="bgAcc1" presStyleIdx="10" presStyleCnt="12">
        <dgm:presLayoutVars>
          <dgm:bulletEnabled val="1"/>
        </dgm:presLayoutVars>
      </dgm:prSet>
      <dgm:spPr/>
    </dgm:pt>
    <dgm:pt modelId="{14CB46BD-C9A8-43F8-BF7C-4D4A222D4728}" type="pres">
      <dgm:prSet presAssocID="{259EB908-FFC1-4DBD-A092-66C515B07992}" presName="Name13" presStyleLbl="parChTrans1D2" presStyleIdx="11" presStyleCnt="12"/>
      <dgm:spPr/>
    </dgm:pt>
    <dgm:pt modelId="{BF45A81C-B3E7-4F70-A20C-225CAD9549A7}" type="pres">
      <dgm:prSet presAssocID="{5EEA6510-D5DD-42C0-9AAE-0C220CF324D0}" presName="childText" presStyleLbl="bgAcc1" presStyleIdx="11" presStyleCnt="12">
        <dgm:presLayoutVars>
          <dgm:bulletEnabled val="1"/>
        </dgm:presLayoutVars>
      </dgm:prSet>
      <dgm:spPr/>
    </dgm:pt>
  </dgm:ptLst>
  <dgm:cxnLst>
    <dgm:cxn modelId="{EB82DE00-B088-4E6B-83E0-8E9B0D769D42}" type="presOf" srcId="{CBA6DA3A-E7AD-4B67-B0BA-7BC6844C5AE7}" destId="{981169E1-7A22-4F1D-8E8D-C252C43F2CD9}" srcOrd="0" destOrd="0" presId="urn:microsoft.com/office/officeart/2005/8/layout/hierarchy3"/>
    <dgm:cxn modelId="{CA5F8402-354B-44F5-95C2-5185DD239B39}" srcId="{3C9F87A1-00FB-459E-99C6-1A37B7E04025}" destId="{CBA6DA3A-E7AD-4B67-B0BA-7BC6844C5AE7}" srcOrd="1" destOrd="0" parTransId="{5FD055E0-58BA-4A01-8D4B-CF2B94EAC6C4}" sibTransId="{11080CF2-8D0F-499F-9738-A382A47AD222}"/>
    <dgm:cxn modelId="{8A40180C-99B1-4896-812A-283CEC333B93}" type="presOf" srcId="{91F665BE-5BA8-4209-9492-6B82F78E1996}" destId="{CF95CBB8-B7CC-4E5F-9AC8-F02DA54EDDFA}" srcOrd="0" destOrd="0" presId="urn:microsoft.com/office/officeart/2005/8/layout/hierarchy3"/>
    <dgm:cxn modelId="{627CC912-B171-4BD8-88BA-D919B571AC55}" type="presOf" srcId="{68B4BAC5-A5E4-45D0-A822-6391A516906D}" destId="{C59D4E45-B787-4246-A773-46700103F98C}" srcOrd="0" destOrd="0" presId="urn:microsoft.com/office/officeart/2005/8/layout/hierarchy3"/>
    <dgm:cxn modelId="{E84AB115-AA05-45B2-A4F2-F4CC86A6037E}" type="presOf" srcId="{FDC9FC83-B701-4CFC-B2A9-DC9B168AC4F1}" destId="{2ED18F20-4106-4777-BA63-B8F6B327882F}" srcOrd="0" destOrd="0" presId="urn:microsoft.com/office/officeart/2005/8/layout/hierarchy3"/>
    <dgm:cxn modelId="{6FE78D1C-941D-42D9-B0A4-4F7601C52AD1}" type="presOf" srcId="{8F1D7C37-162F-488B-B09D-DC9A2AB888C7}" destId="{ABF9C392-FB01-4E9F-BB0B-CBA0006A58F0}" srcOrd="0" destOrd="0" presId="urn:microsoft.com/office/officeart/2005/8/layout/hierarchy3"/>
    <dgm:cxn modelId="{5ED6D51C-21F6-4E07-86FD-12B5A2703CB2}" srcId="{D18AD568-DB25-4420-B8FF-62A879E69834}" destId="{54BB2F0A-7D75-4F4C-AF85-03F00941BD35}" srcOrd="0" destOrd="0" parTransId="{69233A7C-FF9F-4C11-9011-6D98DA5E28A6}" sibTransId="{2D886981-C040-4975-B850-AED08FF23159}"/>
    <dgm:cxn modelId="{63647121-EEA0-4717-8CEC-C00E7C4F8294}" type="presOf" srcId="{8264F0A1-6FD8-4990-B265-7BF8EF1571B7}" destId="{34629715-4322-42A4-BC19-23383B567D85}" srcOrd="0" destOrd="0" presId="urn:microsoft.com/office/officeart/2005/8/layout/hierarchy3"/>
    <dgm:cxn modelId="{21780222-C121-4854-BBDF-048F3FF9FF66}" srcId="{91F665BE-5BA8-4209-9492-6B82F78E1996}" destId="{34B04C63-B670-47A0-AC37-ABB9B3FA2844}" srcOrd="2" destOrd="0" parTransId="{928BA660-F1F7-4336-BB24-69202B42C000}" sibTransId="{661F0D65-3957-4732-B573-33177C83CCFA}"/>
    <dgm:cxn modelId="{08C61522-06A0-4E54-A256-BC1D7C038A8D}" srcId="{5823E85E-F81D-434C-96EF-8B6A64777492}" destId="{729C9178-4CCD-4F3A-A281-30F886BBED9D}" srcOrd="1" destOrd="0" parTransId="{D3A0D49B-376F-4639-8330-AEB04A19C270}" sibTransId="{66AAEC83-F96E-42E7-905E-77D500ED7268}"/>
    <dgm:cxn modelId="{71E62B22-B77E-4C8D-9052-2CC7A2DDC7BB}" type="presOf" srcId="{69233A7C-FF9F-4C11-9011-6D98DA5E28A6}" destId="{54EAA6D6-A7D7-4406-B769-B6F477377AD7}" srcOrd="0" destOrd="0" presId="urn:microsoft.com/office/officeart/2005/8/layout/hierarchy3"/>
    <dgm:cxn modelId="{B6449D27-FF4C-4D55-85DD-EFE5DC4663CB}" type="presOf" srcId="{D3A0D49B-376F-4639-8330-AEB04A19C270}" destId="{B2CC953F-262F-4435-BDCD-BE753D9D63AF}" srcOrd="0" destOrd="0" presId="urn:microsoft.com/office/officeart/2005/8/layout/hierarchy3"/>
    <dgm:cxn modelId="{F9FCD828-5988-4F2F-B9D7-C536126E06FF}" type="presOf" srcId="{32AB6921-4BDF-438A-8168-060B7C0BCD93}" destId="{5FF4A868-05D6-4977-835C-D37FD28C82D6}" srcOrd="0" destOrd="0" presId="urn:microsoft.com/office/officeart/2005/8/layout/hierarchy3"/>
    <dgm:cxn modelId="{4661D230-E25A-4EF4-A9A1-0D0D48D18EA4}" type="presOf" srcId="{FC52124F-2B51-46D0-A895-D69EE05251DF}" destId="{9B2771C8-DA74-47A8-8BD7-6F1DC16CC830}" srcOrd="0" destOrd="0" presId="urn:microsoft.com/office/officeart/2005/8/layout/hierarchy3"/>
    <dgm:cxn modelId="{37132C3B-1442-4825-893D-55EC1700CD92}" srcId="{7B546BBE-59F2-4E09-B114-AE4CE02496D5}" destId="{5823E85E-F81D-434C-96EF-8B6A64777492}" srcOrd="1" destOrd="0" parTransId="{86A1AFE8-FC47-48CD-94C7-511E7B383006}" sibTransId="{93FA3A68-F225-4D4F-B5FB-E2A32668B44B}"/>
    <dgm:cxn modelId="{9248475F-DD22-41C2-9D6C-9A9873495027}" srcId="{91F665BE-5BA8-4209-9492-6B82F78E1996}" destId="{68B4BAC5-A5E4-45D0-A822-6391A516906D}" srcOrd="1" destOrd="0" parTransId="{32AB6921-4BDF-438A-8168-060B7C0BCD93}" sibTransId="{A50DAF56-9CE2-4A60-82A9-8CF50F76CE92}"/>
    <dgm:cxn modelId="{07325D41-4816-4BAA-AA29-925A6F467C99}" type="presOf" srcId="{D18AD568-DB25-4420-B8FF-62A879E69834}" destId="{2290ED0F-D614-47A0-9850-C937C6E9ED85}" srcOrd="0" destOrd="0" presId="urn:microsoft.com/office/officeart/2005/8/layout/hierarchy3"/>
    <dgm:cxn modelId="{6BFAB346-625E-4E75-B7DD-D5A10060D006}" type="presOf" srcId="{5823E85E-F81D-434C-96EF-8B6A64777492}" destId="{C35A5747-D3A4-4FE3-AB33-10EA965A8E51}" srcOrd="0" destOrd="0" presId="urn:microsoft.com/office/officeart/2005/8/layout/hierarchy3"/>
    <dgm:cxn modelId="{F62EB44A-628F-4870-A799-F6FC026A6264}" type="presOf" srcId="{5823E85E-F81D-434C-96EF-8B6A64777492}" destId="{5D42CA2E-CB74-4C54-B877-2E36AE29CBE4}" srcOrd="1" destOrd="0" presId="urn:microsoft.com/office/officeart/2005/8/layout/hierarchy3"/>
    <dgm:cxn modelId="{D8446B4D-546D-4677-A920-94AAB1533F4E}" type="presOf" srcId="{5EEA6510-D5DD-42C0-9AAE-0C220CF324D0}" destId="{BF45A81C-B3E7-4F70-A20C-225CAD9549A7}" srcOrd="0" destOrd="0" presId="urn:microsoft.com/office/officeart/2005/8/layout/hierarchy3"/>
    <dgm:cxn modelId="{4F782B72-0EFC-48E7-9E0C-F95876CE59C3}" type="presOf" srcId="{B0522719-6BB2-4ED2-9284-6D4E5046F99B}" destId="{E33D2F7C-5727-4EA9-BBE3-CC352241A854}" srcOrd="0" destOrd="0" presId="urn:microsoft.com/office/officeart/2005/8/layout/hierarchy3"/>
    <dgm:cxn modelId="{1145B054-1A8F-43D1-83B1-9E73EB1BFE62}" type="presOf" srcId="{FECDA061-F249-4103-A83B-0F8965F1A339}" destId="{B9FBD948-5767-40D3-9AD4-1964C1998748}" srcOrd="0" destOrd="0" presId="urn:microsoft.com/office/officeart/2005/8/layout/hierarchy3"/>
    <dgm:cxn modelId="{D48E837A-BD7A-4AD1-8801-649FD7B70FAE}" type="presOf" srcId="{7B546BBE-59F2-4E09-B114-AE4CE02496D5}" destId="{381CC873-FDE0-4534-ABFA-CE075935E6B1}" srcOrd="0" destOrd="0" presId="urn:microsoft.com/office/officeart/2005/8/layout/hierarchy3"/>
    <dgm:cxn modelId="{A80C2B7D-A471-4F77-87FE-5A2A5A85623A}" type="presOf" srcId="{B35A38EC-BA89-404D-97A7-A749EA93987D}" destId="{95C30973-BB47-4ABD-96EB-D13E7FD4F0B5}" srcOrd="0" destOrd="0" presId="urn:microsoft.com/office/officeart/2005/8/layout/hierarchy3"/>
    <dgm:cxn modelId="{88133A85-8675-4AA3-8BE6-9D6CAAF315AA}" type="presOf" srcId="{34B04C63-B670-47A0-AC37-ABB9B3FA2844}" destId="{12C7E1E5-C3D0-4197-B293-80797FB16B08}" srcOrd="0" destOrd="0" presId="urn:microsoft.com/office/officeart/2005/8/layout/hierarchy3"/>
    <dgm:cxn modelId="{5C1CF685-EF08-48BA-ABEE-ABDEB63F4F80}" srcId="{7B546BBE-59F2-4E09-B114-AE4CE02496D5}" destId="{3C9F87A1-00FB-459E-99C6-1A37B7E04025}" srcOrd="3" destOrd="0" parTransId="{E25476DE-336D-4531-B069-B121F24AB158}" sibTransId="{36BD2DBF-F44C-4DB2-8CC5-E11AD6B6956A}"/>
    <dgm:cxn modelId="{4954A98A-2233-4EC3-97BF-1648C262A82A}" type="presOf" srcId="{FE2C0727-BEA4-4458-9714-87F76428F4B4}" destId="{73FC2404-00B5-40E1-A9A7-7DC0F5DCBF76}" srcOrd="1" destOrd="0" presId="urn:microsoft.com/office/officeart/2005/8/layout/hierarchy3"/>
    <dgm:cxn modelId="{33A53A8E-AE80-4FCE-999A-F3CB717A71B3}" type="presOf" srcId="{FE2C0727-BEA4-4458-9714-87F76428F4B4}" destId="{35158142-32F9-4BBE-9CC5-978ACE456575}" srcOrd="0" destOrd="0" presId="urn:microsoft.com/office/officeart/2005/8/layout/hierarchy3"/>
    <dgm:cxn modelId="{66ECD697-4903-4DA5-8A0F-1436782F69A2}" srcId="{7B546BBE-59F2-4E09-B114-AE4CE02496D5}" destId="{D18AD568-DB25-4420-B8FF-62A879E69834}" srcOrd="4" destOrd="0" parTransId="{A6272739-2103-4D23-A2DE-48F962E68EB9}" sibTransId="{96DA2C31-A9F8-43FC-9738-59C49C41BB13}"/>
    <dgm:cxn modelId="{C4241F9D-660E-4BFF-ADC4-209BEBDBA285}" type="presOf" srcId="{9CFF75B1-416E-48D4-9A08-877AECCC4949}" destId="{83E0A311-96BE-4299-AE56-5ABA4C36A50C}" srcOrd="0" destOrd="0" presId="urn:microsoft.com/office/officeart/2005/8/layout/hierarchy3"/>
    <dgm:cxn modelId="{866771A0-31ED-4245-89A4-20EB2F04CE7B}" type="presOf" srcId="{928BA660-F1F7-4336-BB24-69202B42C000}" destId="{B1549D1A-208B-4500-98C4-72D127BCBD9F}" srcOrd="0" destOrd="0" presId="urn:microsoft.com/office/officeart/2005/8/layout/hierarchy3"/>
    <dgm:cxn modelId="{485228A2-709D-4D26-B6F0-8B92E7EBDE66}" type="presOf" srcId="{5FD055E0-58BA-4A01-8D4B-CF2B94EAC6C4}" destId="{1DDB465B-1127-49AF-A1F2-FA2F420AECFE}" srcOrd="0" destOrd="0" presId="urn:microsoft.com/office/officeart/2005/8/layout/hierarchy3"/>
    <dgm:cxn modelId="{E36493B3-506B-4A45-8091-73004C933668}" srcId="{91F665BE-5BA8-4209-9492-6B82F78E1996}" destId="{B0522719-6BB2-4ED2-9284-6D4E5046F99B}" srcOrd="0" destOrd="0" parTransId="{9CFF75B1-416E-48D4-9A08-877AECCC4949}" sibTransId="{7F4837AD-C369-4947-A0B7-CDCB393BE1F5}"/>
    <dgm:cxn modelId="{BD1D1FB7-6940-4B7D-A9EE-C4D5BFE2C57D}" srcId="{7B546BBE-59F2-4E09-B114-AE4CE02496D5}" destId="{91F665BE-5BA8-4209-9492-6B82F78E1996}" srcOrd="0" destOrd="0" parTransId="{58171D96-369F-4ADE-BBD1-1058422D22BE}" sibTransId="{8425796E-51A2-43BA-BB89-F92BD1225642}"/>
    <dgm:cxn modelId="{D32AFFB8-5F1F-4E82-9DAA-7BF5F601083D}" type="presOf" srcId="{AF2E3AE6-10F8-48F5-BF48-47EB99377ECD}" destId="{B83EBF8A-B3A2-410E-8B85-727BE201BD68}" srcOrd="0" destOrd="0" presId="urn:microsoft.com/office/officeart/2005/8/layout/hierarchy3"/>
    <dgm:cxn modelId="{5744C2CE-0C95-4FC1-AE78-22A6397E6339}" type="presOf" srcId="{729C9178-4CCD-4F3A-A281-30F886BBED9D}" destId="{96EE87A5-C79A-473C-B1BA-1322BFB39969}" srcOrd="0" destOrd="0" presId="urn:microsoft.com/office/officeart/2005/8/layout/hierarchy3"/>
    <dgm:cxn modelId="{AF09A2D3-4603-44C9-8B00-3FA903633DAF}" srcId="{3C9F87A1-00FB-459E-99C6-1A37B7E04025}" destId="{AF2E3AE6-10F8-48F5-BF48-47EB99377ECD}" srcOrd="2" destOrd="0" parTransId="{0401E0DD-B505-488C-8B5D-3CEEA560A2FF}" sibTransId="{ACFB73B5-8D8F-4405-AA9E-E7D91C156432}"/>
    <dgm:cxn modelId="{9CC95FD4-9BD6-4497-88BC-A435AF43913E}" type="presOf" srcId="{3C9F87A1-00FB-459E-99C6-1A37B7E04025}" destId="{E132A19C-06A5-4663-B466-1C14DC8F4AAD}" srcOrd="0" destOrd="0" presId="urn:microsoft.com/office/officeart/2005/8/layout/hierarchy3"/>
    <dgm:cxn modelId="{5C72CAE5-AE45-45C2-A7A3-6BB76A61F7F2}" srcId="{7B546BBE-59F2-4E09-B114-AE4CE02496D5}" destId="{FE2C0727-BEA4-4458-9714-87F76428F4B4}" srcOrd="2" destOrd="0" parTransId="{B68B8524-EB47-4092-86E5-CF488381F51F}" sibTransId="{FAD1F1A2-0F55-4F72-B337-8F7B7F2EBDDA}"/>
    <dgm:cxn modelId="{D4E5C4EA-843A-4241-B76A-2427790123FC}" type="presOf" srcId="{D18AD568-DB25-4420-B8FF-62A879E69834}" destId="{51784C7B-B8BF-4793-A791-4DC37601AC44}" srcOrd="1" destOrd="0" presId="urn:microsoft.com/office/officeart/2005/8/layout/hierarchy3"/>
    <dgm:cxn modelId="{33599FEB-B2A5-4E8C-A5EE-8C83D00BBC25}" srcId="{3C9F87A1-00FB-459E-99C6-1A37B7E04025}" destId="{9BA06FE4-5A44-42DF-8373-F74C6AB55D2D}" srcOrd="0" destOrd="0" parTransId="{FC52124F-2B51-46D0-A895-D69EE05251DF}" sibTransId="{7CBDCE10-F271-4E14-AD0D-A35AA9477540}"/>
    <dgm:cxn modelId="{34413DEC-BF24-4388-8DD8-ACBB548110C9}" type="presOf" srcId="{259EB908-FFC1-4DBD-A092-66C515B07992}" destId="{14CB46BD-C9A8-43F8-BF7C-4D4A222D4728}" srcOrd="0" destOrd="0" presId="urn:microsoft.com/office/officeart/2005/8/layout/hierarchy3"/>
    <dgm:cxn modelId="{13D583EF-2B92-4880-94FD-E20A86A65C3A}" type="presOf" srcId="{585AD7A4-2645-43FD-8321-7796C2BBB145}" destId="{02356F68-C012-4248-B28F-94A36387F476}" srcOrd="0" destOrd="0" presId="urn:microsoft.com/office/officeart/2005/8/layout/hierarchy3"/>
    <dgm:cxn modelId="{67B7E4EF-CA0F-44ED-B35C-AFB19FBE4537}" type="presOf" srcId="{0401E0DD-B505-488C-8B5D-3CEEA560A2FF}" destId="{188C69D2-F836-4AF6-A6C0-581EB6502861}" srcOrd="0" destOrd="0" presId="urn:microsoft.com/office/officeart/2005/8/layout/hierarchy3"/>
    <dgm:cxn modelId="{534BF9F1-D72E-4BA6-A3DD-0CC20A38D65F}" srcId="{D18AD568-DB25-4420-B8FF-62A879E69834}" destId="{5EEA6510-D5DD-42C0-9AAE-0C220CF324D0}" srcOrd="1" destOrd="0" parTransId="{259EB908-FFC1-4DBD-A092-66C515B07992}" sibTransId="{774ED654-BA4E-42EF-A2C6-58AA1DC8FD98}"/>
    <dgm:cxn modelId="{534778F4-3AF8-41CD-883D-9459508C9009}" type="presOf" srcId="{54BB2F0A-7D75-4F4C-AF85-03F00941BD35}" destId="{1630766B-3689-469F-9949-53B76D8A9EDC}" srcOrd="0" destOrd="0" presId="urn:microsoft.com/office/officeart/2005/8/layout/hierarchy3"/>
    <dgm:cxn modelId="{968107F5-E4B8-49DD-A7DA-F880D6BCE493}" srcId="{5823E85E-F81D-434C-96EF-8B6A64777492}" destId="{FDC9FC83-B701-4CFC-B2A9-DC9B168AC4F1}" srcOrd="0" destOrd="0" parTransId="{B35A38EC-BA89-404D-97A7-A749EA93987D}" sibTransId="{AC4D13D3-42D9-48D5-A138-B3A827654315}"/>
    <dgm:cxn modelId="{E0F4CAF5-F3A7-4292-A90C-3936CC64F0A0}" srcId="{FE2C0727-BEA4-4458-9714-87F76428F4B4}" destId="{585AD7A4-2645-43FD-8321-7796C2BBB145}" srcOrd="0" destOrd="0" parTransId="{8264F0A1-6FD8-4990-B265-7BF8EF1571B7}" sibTransId="{86B4A0D9-A9FA-4E8C-80BB-6F44E457B94F}"/>
    <dgm:cxn modelId="{0EC64CF7-A49A-4A67-ABE1-C1F95B7E8790}" type="presOf" srcId="{9BA06FE4-5A44-42DF-8373-F74C6AB55D2D}" destId="{99EAB37C-4D3C-4D19-B0DB-268686F1F666}" srcOrd="0" destOrd="0" presId="urn:microsoft.com/office/officeart/2005/8/layout/hierarchy3"/>
    <dgm:cxn modelId="{E6B55EF8-87FB-4599-9A60-79B599A0A03C}" srcId="{FE2C0727-BEA4-4458-9714-87F76428F4B4}" destId="{FECDA061-F249-4103-A83B-0F8965F1A339}" srcOrd="1" destOrd="0" parTransId="{8F1D7C37-162F-488B-B09D-DC9A2AB888C7}" sibTransId="{4E7A0CC2-9083-41CD-A49A-FFB6B468C2BB}"/>
    <dgm:cxn modelId="{24E5A9F8-C4F1-4228-B1F4-DD3A5A74C92B}" type="presOf" srcId="{91F665BE-5BA8-4209-9492-6B82F78E1996}" destId="{2CA6B253-4232-4605-A7D4-FD07932D66F7}" srcOrd="1" destOrd="0" presId="urn:microsoft.com/office/officeart/2005/8/layout/hierarchy3"/>
    <dgm:cxn modelId="{8C6441FD-B811-4B69-931F-511798AD0162}" type="presOf" srcId="{3C9F87A1-00FB-459E-99C6-1A37B7E04025}" destId="{68BC80CF-C6C0-4F96-8984-CDB7AF59459B}" srcOrd="1" destOrd="0" presId="urn:microsoft.com/office/officeart/2005/8/layout/hierarchy3"/>
    <dgm:cxn modelId="{A343E886-2C38-4EE2-B650-8341C06E58B3}" type="presParOf" srcId="{381CC873-FDE0-4534-ABFA-CE075935E6B1}" destId="{61879D4A-DEEF-40F0-9AA1-7E8215201DFE}" srcOrd="0" destOrd="0" presId="urn:microsoft.com/office/officeart/2005/8/layout/hierarchy3"/>
    <dgm:cxn modelId="{5061506C-43D9-4FFA-973A-EE7E4420E0F0}" type="presParOf" srcId="{61879D4A-DEEF-40F0-9AA1-7E8215201DFE}" destId="{6E98E4F8-A883-4A02-B6C2-481B419E1F46}" srcOrd="0" destOrd="0" presId="urn:microsoft.com/office/officeart/2005/8/layout/hierarchy3"/>
    <dgm:cxn modelId="{CE9FD81C-DE58-45A2-80FE-55000FD8ED39}" type="presParOf" srcId="{6E98E4F8-A883-4A02-B6C2-481B419E1F46}" destId="{CF95CBB8-B7CC-4E5F-9AC8-F02DA54EDDFA}" srcOrd="0" destOrd="0" presId="urn:microsoft.com/office/officeart/2005/8/layout/hierarchy3"/>
    <dgm:cxn modelId="{D55E336F-E600-4F84-99DC-94AE2B647295}" type="presParOf" srcId="{6E98E4F8-A883-4A02-B6C2-481B419E1F46}" destId="{2CA6B253-4232-4605-A7D4-FD07932D66F7}" srcOrd="1" destOrd="0" presId="urn:microsoft.com/office/officeart/2005/8/layout/hierarchy3"/>
    <dgm:cxn modelId="{4B4C3B00-5EDA-4322-9D89-5845F7FD38C1}" type="presParOf" srcId="{61879D4A-DEEF-40F0-9AA1-7E8215201DFE}" destId="{33A51C5C-FFCF-4C2A-A889-7446D3735547}" srcOrd="1" destOrd="0" presId="urn:microsoft.com/office/officeart/2005/8/layout/hierarchy3"/>
    <dgm:cxn modelId="{FD58C009-1AD1-4A81-923C-56F98A4E0C0F}" type="presParOf" srcId="{33A51C5C-FFCF-4C2A-A889-7446D3735547}" destId="{83E0A311-96BE-4299-AE56-5ABA4C36A50C}" srcOrd="0" destOrd="0" presId="urn:microsoft.com/office/officeart/2005/8/layout/hierarchy3"/>
    <dgm:cxn modelId="{4DC8FD33-4F47-4A9A-8187-0D829F0BC590}" type="presParOf" srcId="{33A51C5C-FFCF-4C2A-A889-7446D3735547}" destId="{E33D2F7C-5727-4EA9-BBE3-CC352241A854}" srcOrd="1" destOrd="0" presId="urn:microsoft.com/office/officeart/2005/8/layout/hierarchy3"/>
    <dgm:cxn modelId="{5D826B9E-A576-488C-A71A-8A9A1B6A2FFD}" type="presParOf" srcId="{33A51C5C-FFCF-4C2A-A889-7446D3735547}" destId="{5FF4A868-05D6-4977-835C-D37FD28C82D6}" srcOrd="2" destOrd="0" presId="urn:microsoft.com/office/officeart/2005/8/layout/hierarchy3"/>
    <dgm:cxn modelId="{063C2793-0447-4E6D-BEAC-AEC2EF237ADA}" type="presParOf" srcId="{33A51C5C-FFCF-4C2A-A889-7446D3735547}" destId="{C59D4E45-B787-4246-A773-46700103F98C}" srcOrd="3" destOrd="0" presId="urn:microsoft.com/office/officeart/2005/8/layout/hierarchy3"/>
    <dgm:cxn modelId="{C55F05B2-3FB0-482E-BF14-59668169223A}" type="presParOf" srcId="{33A51C5C-FFCF-4C2A-A889-7446D3735547}" destId="{B1549D1A-208B-4500-98C4-72D127BCBD9F}" srcOrd="4" destOrd="0" presId="urn:microsoft.com/office/officeart/2005/8/layout/hierarchy3"/>
    <dgm:cxn modelId="{E81B7722-0FFB-4100-9685-4FE4346C6194}" type="presParOf" srcId="{33A51C5C-FFCF-4C2A-A889-7446D3735547}" destId="{12C7E1E5-C3D0-4197-B293-80797FB16B08}" srcOrd="5" destOrd="0" presId="urn:microsoft.com/office/officeart/2005/8/layout/hierarchy3"/>
    <dgm:cxn modelId="{FBB68313-A58A-48B2-9F68-454C510851C1}" type="presParOf" srcId="{381CC873-FDE0-4534-ABFA-CE075935E6B1}" destId="{DB1E46AC-AC55-4582-8FBD-9CCE75380809}" srcOrd="1" destOrd="0" presId="urn:microsoft.com/office/officeart/2005/8/layout/hierarchy3"/>
    <dgm:cxn modelId="{704C2D46-EDA5-4F73-A653-6FCE7A18153B}" type="presParOf" srcId="{DB1E46AC-AC55-4582-8FBD-9CCE75380809}" destId="{413E7760-CD49-4498-AAB8-7484159E349F}" srcOrd="0" destOrd="0" presId="urn:microsoft.com/office/officeart/2005/8/layout/hierarchy3"/>
    <dgm:cxn modelId="{CF420B14-3B74-4CD1-B42E-BFE07729AD38}" type="presParOf" srcId="{413E7760-CD49-4498-AAB8-7484159E349F}" destId="{C35A5747-D3A4-4FE3-AB33-10EA965A8E51}" srcOrd="0" destOrd="0" presId="urn:microsoft.com/office/officeart/2005/8/layout/hierarchy3"/>
    <dgm:cxn modelId="{B2057650-B441-4C47-A7CC-DDEE81B51C73}" type="presParOf" srcId="{413E7760-CD49-4498-AAB8-7484159E349F}" destId="{5D42CA2E-CB74-4C54-B877-2E36AE29CBE4}" srcOrd="1" destOrd="0" presId="urn:microsoft.com/office/officeart/2005/8/layout/hierarchy3"/>
    <dgm:cxn modelId="{8C539A8F-E40D-4544-9120-78C050E8CB63}" type="presParOf" srcId="{DB1E46AC-AC55-4582-8FBD-9CCE75380809}" destId="{524B74B8-D485-41D6-B50B-DDEEF5DC8F11}" srcOrd="1" destOrd="0" presId="urn:microsoft.com/office/officeart/2005/8/layout/hierarchy3"/>
    <dgm:cxn modelId="{502B5581-9A52-4F4F-9DA6-0A6DD765F6D3}" type="presParOf" srcId="{524B74B8-D485-41D6-B50B-DDEEF5DC8F11}" destId="{95C30973-BB47-4ABD-96EB-D13E7FD4F0B5}" srcOrd="0" destOrd="0" presId="urn:microsoft.com/office/officeart/2005/8/layout/hierarchy3"/>
    <dgm:cxn modelId="{56387FFC-3D18-433E-81A2-A8F48CF40BAE}" type="presParOf" srcId="{524B74B8-D485-41D6-B50B-DDEEF5DC8F11}" destId="{2ED18F20-4106-4777-BA63-B8F6B327882F}" srcOrd="1" destOrd="0" presId="urn:microsoft.com/office/officeart/2005/8/layout/hierarchy3"/>
    <dgm:cxn modelId="{2CDD027C-8321-423B-B712-F9317784D345}" type="presParOf" srcId="{524B74B8-D485-41D6-B50B-DDEEF5DC8F11}" destId="{B2CC953F-262F-4435-BDCD-BE753D9D63AF}" srcOrd="2" destOrd="0" presId="urn:microsoft.com/office/officeart/2005/8/layout/hierarchy3"/>
    <dgm:cxn modelId="{C9027E06-72D5-4E88-AC18-DF4C30F0C91C}" type="presParOf" srcId="{524B74B8-D485-41D6-B50B-DDEEF5DC8F11}" destId="{96EE87A5-C79A-473C-B1BA-1322BFB39969}" srcOrd="3" destOrd="0" presId="urn:microsoft.com/office/officeart/2005/8/layout/hierarchy3"/>
    <dgm:cxn modelId="{C046B612-6C75-4782-A6A8-A2368C0EDFB8}" type="presParOf" srcId="{381CC873-FDE0-4534-ABFA-CE075935E6B1}" destId="{6ED69D34-F7A6-4640-97BF-AF033BBFE450}" srcOrd="2" destOrd="0" presId="urn:microsoft.com/office/officeart/2005/8/layout/hierarchy3"/>
    <dgm:cxn modelId="{B3563E4A-2806-4CF0-A12C-6AA1164FB79D}" type="presParOf" srcId="{6ED69D34-F7A6-4640-97BF-AF033BBFE450}" destId="{62E30DB1-33D4-4E73-94AE-50D87FE0676E}" srcOrd="0" destOrd="0" presId="urn:microsoft.com/office/officeart/2005/8/layout/hierarchy3"/>
    <dgm:cxn modelId="{75B1DDBC-36AD-4602-8AF5-F7CBCFA10572}" type="presParOf" srcId="{62E30DB1-33D4-4E73-94AE-50D87FE0676E}" destId="{35158142-32F9-4BBE-9CC5-978ACE456575}" srcOrd="0" destOrd="0" presId="urn:microsoft.com/office/officeart/2005/8/layout/hierarchy3"/>
    <dgm:cxn modelId="{8986DA84-54A7-4479-8A7F-7726135CCD4C}" type="presParOf" srcId="{62E30DB1-33D4-4E73-94AE-50D87FE0676E}" destId="{73FC2404-00B5-40E1-A9A7-7DC0F5DCBF76}" srcOrd="1" destOrd="0" presId="urn:microsoft.com/office/officeart/2005/8/layout/hierarchy3"/>
    <dgm:cxn modelId="{6B7B933E-1A6B-4E62-B30E-2C65AD0282FC}" type="presParOf" srcId="{6ED69D34-F7A6-4640-97BF-AF033BBFE450}" destId="{3734313A-8374-4D32-B3B0-ABC0E13A796A}" srcOrd="1" destOrd="0" presId="urn:microsoft.com/office/officeart/2005/8/layout/hierarchy3"/>
    <dgm:cxn modelId="{9C728420-1C6A-4723-88B1-D19ED56AC82B}" type="presParOf" srcId="{3734313A-8374-4D32-B3B0-ABC0E13A796A}" destId="{34629715-4322-42A4-BC19-23383B567D85}" srcOrd="0" destOrd="0" presId="urn:microsoft.com/office/officeart/2005/8/layout/hierarchy3"/>
    <dgm:cxn modelId="{FC2757E1-E741-4804-A171-A79D20DCB4DD}" type="presParOf" srcId="{3734313A-8374-4D32-B3B0-ABC0E13A796A}" destId="{02356F68-C012-4248-B28F-94A36387F476}" srcOrd="1" destOrd="0" presId="urn:microsoft.com/office/officeart/2005/8/layout/hierarchy3"/>
    <dgm:cxn modelId="{2AF4C67E-5328-48D3-BCCF-04B06886C8C4}" type="presParOf" srcId="{3734313A-8374-4D32-B3B0-ABC0E13A796A}" destId="{ABF9C392-FB01-4E9F-BB0B-CBA0006A58F0}" srcOrd="2" destOrd="0" presId="urn:microsoft.com/office/officeart/2005/8/layout/hierarchy3"/>
    <dgm:cxn modelId="{CC2945C4-2A54-4AD2-9C0E-2FDA531A7091}" type="presParOf" srcId="{3734313A-8374-4D32-B3B0-ABC0E13A796A}" destId="{B9FBD948-5767-40D3-9AD4-1964C1998748}" srcOrd="3" destOrd="0" presId="urn:microsoft.com/office/officeart/2005/8/layout/hierarchy3"/>
    <dgm:cxn modelId="{8AFB41F2-D8BD-4FB3-9131-57A002267E97}" type="presParOf" srcId="{381CC873-FDE0-4534-ABFA-CE075935E6B1}" destId="{21BC708E-2A59-40FE-8306-07B12279867B}" srcOrd="3" destOrd="0" presId="urn:microsoft.com/office/officeart/2005/8/layout/hierarchy3"/>
    <dgm:cxn modelId="{75D92EBC-7521-47AC-842D-1723A85E55C4}" type="presParOf" srcId="{21BC708E-2A59-40FE-8306-07B12279867B}" destId="{0294FA52-5DDB-4CC4-9E1F-2DA7FB71EF95}" srcOrd="0" destOrd="0" presId="urn:microsoft.com/office/officeart/2005/8/layout/hierarchy3"/>
    <dgm:cxn modelId="{B8BE8E82-96CA-400B-AC76-34B8244518A4}" type="presParOf" srcId="{0294FA52-5DDB-4CC4-9E1F-2DA7FB71EF95}" destId="{E132A19C-06A5-4663-B466-1C14DC8F4AAD}" srcOrd="0" destOrd="0" presId="urn:microsoft.com/office/officeart/2005/8/layout/hierarchy3"/>
    <dgm:cxn modelId="{7E5656EE-B3BD-4AC4-8FC6-FB8BDD7C84F3}" type="presParOf" srcId="{0294FA52-5DDB-4CC4-9E1F-2DA7FB71EF95}" destId="{68BC80CF-C6C0-4F96-8984-CDB7AF59459B}" srcOrd="1" destOrd="0" presId="urn:microsoft.com/office/officeart/2005/8/layout/hierarchy3"/>
    <dgm:cxn modelId="{5B7D99C2-E70F-47B0-84CF-6195E10ADE3E}" type="presParOf" srcId="{21BC708E-2A59-40FE-8306-07B12279867B}" destId="{DBA95544-93FF-4C58-8747-DC4F75D5AE22}" srcOrd="1" destOrd="0" presId="urn:microsoft.com/office/officeart/2005/8/layout/hierarchy3"/>
    <dgm:cxn modelId="{2B434577-D114-4AC7-8E8E-CDA275C341DF}" type="presParOf" srcId="{DBA95544-93FF-4C58-8747-DC4F75D5AE22}" destId="{9B2771C8-DA74-47A8-8BD7-6F1DC16CC830}" srcOrd="0" destOrd="0" presId="urn:microsoft.com/office/officeart/2005/8/layout/hierarchy3"/>
    <dgm:cxn modelId="{5845A98B-5B31-496E-A86B-A50D2312B18D}" type="presParOf" srcId="{DBA95544-93FF-4C58-8747-DC4F75D5AE22}" destId="{99EAB37C-4D3C-4D19-B0DB-268686F1F666}" srcOrd="1" destOrd="0" presId="urn:microsoft.com/office/officeart/2005/8/layout/hierarchy3"/>
    <dgm:cxn modelId="{A87718C3-70F2-4E3B-A100-0A33B64EF97D}" type="presParOf" srcId="{DBA95544-93FF-4C58-8747-DC4F75D5AE22}" destId="{1DDB465B-1127-49AF-A1F2-FA2F420AECFE}" srcOrd="2" destOrd="0" presId="urn:microsoft.com/office/officeart/2005/8/layout/hierarchy3"/>
    <dgm:cxn modelId="{41267DE1-C42B-4E9B-B96A-DB932D8BA3C8}" type="presParOf" srcId="{DBA95544-93FF-4C58-8747-DC4F75D5AE22}" destId="{981169E1-7A22-4F1D-8E8D-C252C43F2CD9}" srcOrd="3" destOrd="0" presId="urn:microsoft.com/office/officeart/2005/8/layout/hierarchy3"/>
    <dgm:cxn modelId="{D2BA3A92-DCAE-41BF-AC43-6471EDE9045D}" type="presParOf" srcId="{DBA95544-93FF-4C58-8747-DC4F75D5AE22}" destId="{188C69D2-F836-4AF6-A6C0-581EB6502861}" srcOrd="4" destOrd="0" presId="urn:microsoft.com/office/officeart/2005/8/layout/hierarchy3"/>
    <dgm:cxn modelId="{86EE2AB8-5CB5-4E4F-85A9-D6CBF3C7A3A8}" type="presParOf" srcId="{DBA95544-93FF-4C58-8747-DC4F75D5AE22}" destId="{B83EBF8A-B3A2-410E-8B85-727BE201BD68}" srcOrd="5" destOrd="0" presId="urn:microsoft.com/office/officeart/2005/8/layout/hierarchy3"/>
    <dgm:cxn modelId="{10037A71-F311-46C9-B9F5-879C3E00523F}" type="presParOf" srcId="{381CC873-FDE0-4534-ABFA-CE075935E6B1}" destId="{37F2D1E9-1C19-4D12-B40E-CEF45A41C84E}" srcOrd="4" destOrd="0" presId="urn:microsoft.com/office/officeart/2005/8/layout/hierarchy3"/>
    <dgm:cxn modelId="{3CFAF917-8782-44D1-8D8C-A86B98CF45A7}" type="presParOf" srcId="{37F2D1E9-1C19-4D12-B40E-CEF45A41C84E}" destId="{1755F025-F21B-4155-915C-AAC24FD74DAD}" srcOrd="0" destOrd="0" presId="urn:microsoft.com/office/officeart/2005/8/layout/hierarchy3"/>
    <dgm:cxn modelId="{682DAD73-118F-4A9E-8F3C-F4CF1CB709FB}" type="presParOf" srcId="{1755F025-F21B-4155-915C-AAC24FD74DAD}" destId="{2290ED0F-D614-47A0-9850-C937C6E9ED85}" srcOrd="0" destOrd="0" presId="urn:microsoft.com/office/officeart/2005/8/layout/hierarchy3"/>
    <dgm:cxn modelId="{73011E58-D023-462C-B848-868AB1775746}" type="presParOf" srcId="{1755F025-F21B-4155-915C-AAC24FD74DAD}" destId="{51784C7B-B8BF-4793-A791-4DC37601AC44}" srcOrd="1" destOrd="0" presId="urn:microsoft.com/office/officeart/2005/8/layout/hierarchy3"/>
    <dgm:cxn modelId="{D647DE57-88F4-43A4-92B4-80FE2535D872}" type="presParOf" srcId="{37F2D1E9-1C19-4D12-B40E-CEF45A41C84E}" destId="{AC9D3433-86BB-4E59-80BD-6CD2177B9BFF}" srcOrd="1" destOrd="0" presId="urn:microsoft.com/office/officeart/2005/8/layout/hierarchy3"/>
    <dgm:cxn modelId="{22A99428-C5CF-4C97-9EE8-CF01710141BC}" type="presParOf" srcId="{AC9D3433-86BB-4E59-80BD-6CD2177B9BFF}" destId="{54EAA6D6-A7D7-4406-B769-B6F477377AD7}" srcOrd="0" destOrd="0" presId="urn:microsoft.com/office/officeart/2005/8/layout/hierarchy3"/>
    <dgm:cxn modelId="{1C9191B0-4F0A-44A0-972E-FD4B3AD812C2}" type="presParOf" srcId="{AC9D3433-86BB-4E59-80BD-6CD2177B9BFF}" destId="{1630766B-3689-469F-9949-53B76D8A9EDC}" srcOrd="1" destOrd="0" presId="urn:microsoft.com/office/officeart/2005/8/layout/hierarchy3"/>
    <dgm:cxn modelId="{28E88FA0-B83B-4FA1-A534-145542B81EA3}" type="presParOf" srcId="{AC9D3433-86BB-4E59-80BD-6CD2177B9BFF}" destId="{14CB46BD-C9A8-43F8-BF7C-4D4A222D4728}" srcOrd="2" destOrd="0" presId="urn:microsoft.com/office/officeart/2005/8/layout/hierarchy3"/>
    <dgm:cxn modelId="{4DF3BCA1-2120-4C73-8D41-595DF2D31084}" type="presParOf" srcId="{AC9D3433-86BB-4E59-80BD-6CD2177B9BFF}" destId="{BF45A81C-B3E7-4F70-A20C-225CAD9549A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7517B7-0999-4EFC-A36A-56D62597D0B8}"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CB5942CC-440D-4CFC-A185-61DFA6CB66A5}">
      <dgm:prSet/>
      <dgm:spPr/>
      <dgm:t>
        <a:bodyPr/>
        <a:lstStyle/>
        <a:p>
          <a:r>
            <a:rPr lang="fr-FR" b="1"/>
            <a:t>À quoi ça sert</a:t>
          </a:r>
          <a:endParaRPr lang="en-US"/>
        </a:p>
      </dgm:t>
    </dgm:pt>
    <dgm:pt modelId="{3708F3B9-AAC5-4CE9-9429-C2471CC94819}" type="parTrans" cxnId="{F1E9954F-8354-47DD-9258-05435812BB71}">
      <dgm:prSet/>
      <dgm:spPr/>
      <dgm:t>
        <a:bodyPr/>
        <a:lstStyle/>
        <a:p>
          <a:endParaRPr lang="en-US"/>
        </a:p>
      </dgm:t>
    </dgm:pt>
    <dgm:pt modelId="{E45B0E60-D0E9-4A0B-8F25-4E5D1C5D0C0E}" type="sibTrans" cxnId="{F1E9954F-8354-47DD-9258-05435812BB71}">
      <dgm:prSet/>
      <dgm:spPr/>
      <dgm:t>
        <a:bodyPr/>
        <a:lstStyle/>
        <a:p>
          <a:endParaRPr lang="en-US"/>
        </a:p>
      </dgm:t>
    </dgm:pt>
    <dgm:pt modelId="{E7D1D9B1-E0AC-4D48-B529-AA9D51393A63}">
      <dgm:prSet/>
      <dgm:spPr/>
      <dgm:t>
        <a:bodyPr/>
        <a:lstStyle/>
        <a:p>
          <a:r>
            <a:rPr lang="fr-FR"/>
            <a:t>Interroger les données</a:t>
          </a:r>
          <a:endParaRPr lang="en-US"/>
        </a:p>
      </dgm:t>
    </dgm:pt>
    <dgm:pt modelId="{F1791D8B-11D3-48AB-B3D6-15B8670B0B9C}" type="parTrans" cxnId="{78505B60-36E2-4023-B292-831297D51D2E}">
      <dgm:prSet/>
      <dgm:spPr/>
      <dgm:t>
        <a:bodyPr/>
        <a:lstStyle/>
        <a:p>
          <a:endParaRPr lang="en-US"/>
        </a:p>
      </dgm:t>
    </dgm:pt>
    <dgm:pt modelId="{4C12470F-19EE-42C5-BCFA-5C9DD93FC243}" type="sibTrans" cxnId="{78505B60-36E2-4023-B292-831297D51D2E}">
      <dgm:prSet/>
      <dgm:spPr/>
      <dgm:t>
        <a:bodyPr/>
        <a:lstStyle/>
        <a:p>
          <a:endParaRPr lang="en-US"/>
        </a:p>
      </dgm:t>
    </dgm:pt>
    <dgm:pt modelId="{C72E32A1-E48B-436C-84E6-8A03A2DB9B25}">
      <dgm:prSet/>
      <dgm:spPr/>
      <dgm:t>
        <a:bodyPr/>
        <a:lstStyle/>
        <a:p>
          <a:r>
            <a:rPr lang="fr-FR"/>
            <a:t>Résumer des rapports</a:t>
          </a:r>
          <a:endParaRPr lang="en-US"/>
        </a:p>
      </dgm:t>
    </dgm:pt>
    <dgm:pt modelId="{CAD0247C-D5A1-4428-A7A2-77C98AED54A5}" type="parTrans" cxnId="{7DC6375B-A09E-4103-9F8D-F5A0947BF87C}">
      <dgm:prSet/>
      <dgm:spPr/>
      <dgm:t>
        <a:bodyPr/>
        <a:lstStyle/>
        <a:p>
          <a:endParaRPr lang="en-US"/>
        </a:p>
      </dgm:t>
    </dgm:pt>
    <dgm:pt modelId="{958F3FCD-FEBB-4BA8-B09B-64D46E0CDCCC}" type="sibTrans" cxnId="{7DC6375B-A09E-4103-9F8D-F5A0947BF87C}">
      <dgm:prSet/>
      <dgm:spPr/>
      <dgm:t>
        <a:bodyPr/>
        <a:lstStyle/>
        <a:p>
          <a:endParaRPr lang="en-US"/>
        </a:p>
      </dgm:t>
    </dgm:pt>
    <dgm:pt modelId="{5AD8C1CE-425B-4FF5-AE0E-7C4546FF500B}">
      <dgm:prSet/>
      <dgm:spPr/>
      <dgm:t>
        <a:bodyPr/>
        <a:lstStyle/>
        <a:p>
          <a:r>
            <a:rPr lang="fr-FR"/>
            <a:t>Aide à la création de visuels</a:t>
          </a:r>
          <a:endParaRPr lang="en-US"/>
        </a:p>
      </dgm:t>
    </dgm:pt>
    <dgm:pt modelId="{E9449CBB-0B58-4AEB-BB57-DBD49774CBB9}" type="parTrans" cxnId="{1809AFC5-B426-4A2A-BED7-3BCBC9BBE61A}">
      <dgm:prSet/>
      <dgm:spPr/>
      <dgm:t>
        <a:bodyPr/>
        <a:lstStyle/>
        <a:p>
          <a:endParaRPr lang="en-US"/>
        </a:p>
      </dgm:t>
    </dgm:pt>
    <dgm:pt modelId="{4CD9D47B-A546-4C5C-8AA2-D9E85F9143E6}" type="sibTrans" cxnId="{1809AFC5-B426-4A2A-BED7-3BCBC9BBE61A}">
      <dgm:prSet/>
      <dgm:spPr/>
      <dgm:t>
        <a:bodyPr/>
        <a:lstStyle/>
        <a:p>
          <a:endParaRPr lang="en-US"/>
        </a:p>
      </dgm:t>
    </dgm:pt>
    <dgm:pt modelId="{932FD347-2036-4DD3-B4FC-B7359197298D}">
      <dgm:prSet/>
      <dgm:spPr/>
      <dgm:t>
        <a:bodyPr/>
        <a:lstStyle/>
        <a:p>
          <a:r>
            <a:rPr lang="fr-FR" b="1"/>
            <a:t>Avantages</a:t>
          </a:r>
          <a:endParaRPr lang="en-US"/>
        </a:p>
      </dgm:t>
    </dgm:pt>
    <dgm:pt modelId="{E6220D81-4D40-4843-85BC-AF31BFF7AF8A}" type="parTrans" cxnId="{E03E7268-A933-459E-B054-FBD3B859A5A3}">
      <dgm:prSet/>
      <dgm:spPr/>
      <dgm:t>
        <a:bodyPr/>
        <a:lstStyle/>
        <a:p>
          <a:endParaRPr lang="en-US"/>
        </a:p>
      </dgm:t>
    </dgm:pt>
    <dgm:pt modelId="{239BB8B2-01BB-4216-B0EA-0938972460C3}" type="sibTrans" cxnId="{E03E7268-A933-459E-B054-FBD3B859A5A3}">
      <dgm:prSet/>
      <dgm:spPr/>
      <dgm:t>
        <a:bodyPr/>
        <a:lstStyle/>
        <a:p>
          <a:endParaRPr lang="en-US"/>
        </a:p>
      </dgm:t>
    </dgm:pt>
    <dgm:pt modelId="{38F05D37-3024-423C-9CA8-DA60767C14D6}">
      <dgm:prSet/>
      <dgm:spPr/>
      <dgm:t>
        <a:bodyPr/>
        <a:lstStyle/>
        <a:p>
          <a:r>
            <a:rPr lang="fr-FR"/>
            <a:t>Intégré BI</a:t>
          </a:r>
          <a:endParaRPr lang="en-US"/>
        </a:p>
      </dgm:t>
    </dgm:pt>
    <dgm:pt modelId="{BBDDD1FF-6099-41DD-BD6D-E33A0410082E}" type="parTrans" cxnId="{C189C757-E4E0-426A-8AC4-9C6214EB8731}">
      <dgm:prSet/>
      <dgm:spPr/>
      <dgm:t>
        <a:bodyPr/>
        <a:lstStyle/>
        <a:p>
          <a:endParaRPr lang="en-US"/>
        </a:p>
      </dgm:t>
    </dgm:pt>
    <dgm:pt modelId="{61A404CC-D021-49F7-9959-076AC88E9501}" type="sibTrans" cxnId="{C189C757-E4E0-426A-8AC4-9C6214EB8731}">
      <dgm:prSet/>
      <dgm:spPr/>
      <dgm:t>
        <a:bodyPr/>
        <a:lstStyle/>
        <a:p>
          <a:endParaRPr lang="en-US"/>
        </a:p>
      </dgm:t>
    </dgm:pt>
    <dgm:pt modelId="{846D76FA-B76D-4EF4-B7FF-9C080EB73046}">
      <dgm:prSet/>
      <dgm:spPr/>
      <dgm:t>
        <a:bodyPr/>
        <a:lstStyle/>
        <a:p>
          <a:r>
            <a:rPr lang="fr-FR"/>
            <a:t>Sécurité Microsoft</a:t>
          </a:r>
          <a:endParaRPr lang="en-US"/>
        </a:p>
      </dgm:t>
    </dgm:pt>
    <dgm:pt modelId="{3B0B97A2-E0D9-45A3-BDB2-B0F9F25B959E}" type="parTrans" cxnId="{E26DCABD-C427-4E66-A75D-556413C86DA5}">
      <dgm:prSet/>
      <dgm:spPr/>
      <dgm:t>
        <a:bodyPr/>
        <a:lstStyle/>
        <a:p>
          <a:endParaRPr lang="en-US"/>
        </a:p>
      </dgm:t>
    </dgm:pt>
    <dgm:pt modelId="{E16790FC-D24A-43E2-ABF0-11397DC4F62B}" type="sibTrans" cxnId="{E26DCABD-C427-4E66-A75D-556413C86DA5}">
      <dgm:prSet/>
      <dgm:spPr/>
      <dgm:t>
        <a:bodyPr/>
        <a:lstStyle/>
        <a:p>
          <a:endParaRPr lang="en-US"/>
        </a:p>
      </dgm:t>
    </dgm:pt>
    <dgm:pt modelId="{2378808C-BA31-4E2D-A2C9-6C8322E0C782}">
      <dgm:prSet/>
      <dgm:spPr/>
      <dgm:t>
        <a:bodyPr/>
        <a:lstStyle/>
        <a:p>
          <a:r>
            <a:rPr lang="fr-FR"/>
            <a:t>Très orienté entreprise</a:t>
          </a:r>
          <a:endParaRPr lang="en-US"/>
        </a:p>
      </dgm:t>
    </dgm:pt>
    <dgm:pt modelId="{DE2FA385-BE5F-4A62-9E9D-6E010F37933F}" type="parTrans" cxnId="{CA26B9B8-E1BF-4984-AE8F-9F663E33441C}">
      <dgm:prSet/>
      <dgm:spPr/>
      <dgm:t>
        <a:bodyPr/>
        <a:lstStyle/>
        <a:p>
          <a:endParaRPr lang="en-US"/>
        </a:p>
      </dgm:t>
    </dgm:pt>
    <dgm:pt modelId="{AC116E8F-A025-44FB-8B0B-26C7C963E238}" type="sibTrans" cxnId="{CA26B9B8-E1BF-4984-AE8F-9F663E33441C}">
      <dgm:prSet/>
      <dgm:spPr/>
      <dgm:t>
        <a:bodyPr/>
        <a:lstStyle/>
        <a:p>
          <a:endParaRPr lang="en-US"/>
        </a:p>
      </dgm:t>
    </dgm:pt>
    <dgm:pt modelId="{A5A42DA2-9619-4ECC-9815-CCFD4C72E13B}">
      <dgm:prSet/>
      <dgm:spPr/>
      <dgm:t>
        <a:bodyPr/>
        <a:lstStyle/>
        <a:p>
          <a:r>
            <a:rPr lang="fr-FR" b="1"/>
            <a:t>Limites</a:t>
          </a:r>
          <a:endParaRPr lang="en-US"/>
        </a:p>
      </dgm:t>
    </dgm:pt>
    <dgm:pt modelId="{CA22D064-87C1-405F-B029-DE3D726EC73E}" type="parTrans" cxnId="{7F20E60B-A760-4248-8FA6-747950A4E312}">
      <dgm:prSet/>
      <dgm:spPr/>
      <dgm:t>
        <a:bodyPr/>
        <a:lstStyle/>
        <a:p>
          <a:endParaRPr lang="en-US"/>
        </a:p>
      </dgm:t>
    </dgm:pt>
    <dgm:pt modelId="{17746252-B69C-4EA8-A061-C785B80D5AB2}" type="sibTrans" cxnId="{7F20E60B-A760-4248-8FA6-747950A4E312}">
      <dgm:prSet/>
      <dgm:spPr/>
      <dgm:t>
        <a:bodyPr/>
        <a:lstStyle/>
        <a:p>
          <a:endParaRPr lang="en-US"/>
        </a:p>
      </dgm:t>
    </dgm:pt>
    <dgm:pt modelId="{B7E1CBCC-D692-4605-81D2-0AB7920652B3}">
      <dgm:prSet/>
      <dgm:spPr/>
      <dgm:t>
        <a:bodyPr/>
        <a:lstStyle/>
        <a:p>
          <a:r>
            <a:rPr lang="fr-FR"/>
            <a:t>Dépend du modèle sémantique</a:t>
          </a:r>
          <a:endParaRPr lang="en-US"/>
        </a:p>
      </dgm:t>
    </dgm:pt>
    <dgm:pt modelId="{E763157E-E93F-48C4-9C59-77F98B675BA2}" type="parTrans" cxnId="{3A3BEF45-70F3-4FF1-80DB-EF018262F85D}">
      <dgm:prSet/>
      <dgm:spPr/>
      <dgm:t>
        <a:bodyPr/>
        <a:lstStyle/>
        <a:p>
          <a:endParaRPr lang="en-US"/>
        </a:p>
      </dgm:t>
    </dgm:pt>
    <dgm:pt modelId="{5748C597-1890-426D-BCC5-F1A6DD2C4B0E}" type="sibTrans" cxnId="{3A3BEF45-70F3-4FF1-80DB-EF018262F85D}">
      <dgm:prSet/>
      <dgm:spPr/>
      <dgm:t>
        <a:bodyPr/>
        <a:lstStyle/>
        <a:p>
          <a:endParaRPr lang="en-US"/>
        </a:p>
      </dgm:t>
    </dgm:pt>
    <dgm:pt modelId="{EE05C8C8-748E-4F28-A371-14877AE3CE94}">
      <dgm:prSet/>
      <dgm:spPr/>
      <dgm:t>
        <a:bodyPr/>
        <a:lstStyle/>
        <a:p>
          <a:r>
            <a:rPr lang="fr-FR"/>
            <a:t>Peut générer de faux insights</a:t>
          </a:r>
          <a:endParaRPr lang="en-US"/>
        </a:p>
      </dgm:t>
    </dgm:pt>
    <dgm:pt modelId="{62CE572E-7DA4-401B-9DC7-4554F2651400}" type="parTrans" cxnId="{37E0736B-9BF8-4624-A5EE-5622E5B549AA}">
      <dgm:prSet/>
      <dgm:spPr/>
      <dgm:t>
        <a:bodyPr/>
        <a:lstStyle/>
        <a:p>
          <a:endParaRPr lang="en-US"/>
        </a:p>
      </dgm:t>
    </dgm:pt>
    <dgm:pt modelId="{EC4AC5D8-670A-426A-9732-C8BD3A2B949B}" type="sibTrans" cxnId="{37E0736B-9BF8-4624-A5EE-5622E5B549AA}">
      <dgm:prSet/>
      <dgm:spPr/>
      <dgm:t>
        <a:bodyPr/>
        <a:lstStyle/>
        <a:p>
          <a:endParaRPr lang="en-US"/>
        </a:p>
      </dgm:t>
    </dgm:pt>
    <dgm:pt modelId="{E56705CA-267E-4520-887F-44FD864C4ABE}">
      <dgm:prSet/>
      <dgm:spPr/>
      <dgm:t>
        <a:bodyPr/>
        <a:lstStyle/>
        <a:p>
          <a:r>
            <a:rPr lang="fr-FR" b="1"/>
            <a:t>Points légaux &amp; RGPD</a:t>
          </a:r>
          <a:endParaRPr lang="en-US"/>
        </a:p>
      </dgm:t>
    </dgm:pt>
    <dgm:pt modelId="{8C075680-5EB9-41B7-8C80-D3AFF9C024DF}" type="parTrans" cxnId="{83A68C09-D063-4CF4-BC2C-6484C6C902EA}">
      <dgm:prSet/>
      <dgm:spPr/>
      <dgm:t>
        <a:bodyPr/>
        <a:lstStyle/>
        <a:p>
          <a:endParaRPr lang="en-US"/>
        </a:p>
      </dgm:t>
    </dgm:pt>
    <dgm:pt modelId="{99ACD176-F3AC-4576-BAF9-DE5061F74C75}" type="sibTrans" cxnId="{83A68C09-D063-4CF4-BC2C-6484C6C902EA}">
      <dgm:prSet/>
      <dgm:spPr/>
      <dgm:t>
        <a:bodyPr/>
        <a:lstStyle/>
        <a:p>
          <a:endParaRPr lang="en-US"/>
        </a:p>
      </dgm:t>
    </dgm:pt>
    <dgm:pt modelId="{E866164D-1288-40A6-AF9A-1F6501EE81EB}">
      <dgm:prSet/>
      <dgm:spPr/>
      <dgm:t>
        <a:bodyPr/>
        <a:lstStyle/>
        <a:p>
          <a:r>
            <a:rPr lang="fr-FR"/>
            <a:t>Gouvernance des accès</a:t>
          </a:r>
          <a:endParaRPr lang="en-US"/>
        </a:p>
      </dgm:t>
    </dgm:pt>
    <dgm:pt modelId="{CC9ED227-7DAC-4DB9-B742-6B2FFBCD5812}" type="parTrans" cxnId="{AC6F33EE-0C91-4804-9223-E7FFC32B5CE3}">
      <dgm:prSet/>
      <dgm:spPr/>
      <dgm:t>
        <a:bodyPr/>
        <a:lstStyle/>
        <a:p>
          <a:endParaRPr lang="en-US"/>
        </a:p>
      </dgm:t>
    </dgm:pt>
    <dgm:pt modelId="{39BB90F9-4BA2-4A88-919C-595F4F6BE2C2}" type="sibTrans" cxnId="{AC6F33EE-0C91-4804-9223-E7FFC32B5CE3}">
      <dgm:prSet/>
      <dgm:spPr/>
      <dgm:t>
        <a:bodyPr/>
        <a:lstStyle/>
        <a:p>
          <a:endParaRPr lang="en-US"/>
        </a:p>
      </dgm:t>
    </dgm:pt>
    <dgm:pt modelId="{59E8DE81-F7B5-49E6-96F2-59E38C146A3E}">
      <dgm:prSet/>
      <dgm:spPr/>
      <dgm:t>
        <a:bodyPr/>
        <a:lstStyle/>
        <a:p>
          <a:r>
            <a:rPr lang="fr-FR"/>
            <a:t>Données personnelles BI</a:t>
          </a:r>
          <a:endParaRPr lang="en-US"/>
        </a:p>
      </dgm:t>
    </dgm:pt>
    <dgm:pt modelId="{BD3EDCC1-4090-414F-98D3-CB92E07CBDF3}" type="parTrans" cxnId="{C0C4F0A4-4B77-4250-B68D-A8FA5F45D61D}">
      <dgm:prSet/>
      <dgm:spPr/>
      <dgm:t>
        <a:bodyPr/>
        <a:lstStyle/>
        <a:p>
          <a:endParaRPr lang="en-US"/>
        </a:p>
      </dgm:t>
    </dgm:pt>
    <dgm:pt modelId="{D6966547-33AE-4667-9FAD-C56F39E8DD75}" type="sibTrans" cxnId="{C0C4F0A4-4B77-4250-B68D-A8FA5F45D61D}">
      <dgm:prSet/>
      <dgm:spPr/>
      <dgm:t>
        <a:bodyPr/>
        <a:lstStyle/>
        <a:p>
          <a:endParaRPr lang="en-US"/>
        </a:p>
      </dgm:t>
    </dgm:pt>
    <dgm:pt modelId="{4FC3B70D-4C64-46C3-9E33-E4DCB12BCD2C}">
      <dgm:prSet/>
      <dgm:spPr/>
      <dgm:t>
        <a:bodyPr/>
        <a:lstStyle/>
        <a:p>
          <a:r>
            <a:rPr lang="fr-FR" b="1"/>
            <a:t>Déontologie</a:t>
          </a:r>
          <a:endParaRPr lang="en-US"/>
        </a:p>
      </dgm:t>
    </dgm:pt>
    <dgm:pt modelId="{5BD4FC56-35E8-4CA0-BD02-174458809E3C}" type="parTrans" cxnId="{5181492F-0817-4FC3-9E82-2CB0B88040E9}">
      <dgm:prSet/>
      <dgm:spPr/>
      <dgm:t>
        <a:bodyPr/>
        <a:lstStyle/>
        <a:p>
          <a:endParaRPr lang="en-US"/>
        </a:p>
      </dgm:t>
    </dgm:pt>
    <dgm:pt modelId="{5F5D0B37-11FC-42D9-9D04-A9EF68CAEE60}" type="sibTrans" cxnId="{5181492F-0817-4FC3-9E82-2CB0B88040E9}">
      <dgm:prSet/>
      <dgm:spPr/>
      <dgm:t>
        <a:bodyPr/>
        <a:lstStyle/>
        <a:p>
          <a:endParaRPr lang="en-US"/>
        </a:p>
      </dgm:t>
    </dgm:pt>
    <dgm:pt modelId="{F7BFD5AE-5314-4C5E-8081-126BCE96EEF5}">
      <dgm:prSet/>
      <dgm:spPr/>
      <dgm:t>
        <a:bodyPr/>
        <a:lstStyle/>
        <a:p>
          <a:r>
            <a:rPr lang="fr-FR"/>
            <a:t>KPI traçables</a:t>
          </a:r>
          <a:endParaRPr lang="en-US"/>
        </a:p>
      </dgm:t>
    </dgm:pt>
    <dgm:pt modelId="{DF868EA0-151E-4381-93F0-3E252455FCBE}" type="parTrans" cxnId="{8D724483-9C3C-4EC9-803F-3A1DE54FE69C}">
      <dgm:prSet/>
      <dgm:spPr/>
      <dgm:t>
        <a:bodyPr/>
        <a:lstStyle/>
        <a:p>
          <a:endParaRPr lang="en-US"/>
        </a:p>
      </dgm:t>
    </dgm:pt>
    <dgm:pt modelId="{BB006D9D-9DF4-491F-9185-922D69AF08A7}" type="sibTrans" cxnId="{8D724483-9C3C-4EC9-803F-3A1DE54FE69C}">
      <dgm:prSet/>
      <dgm:spPr/>
      <dgm:t>
        <a:bodyPr/>
        <a:lstStyle/>
        <a:p>
          <a:endParaRPr lang="en-US"/>
        </a:p>
      </dgm:t>
    </dgm:pt>
    <dgm:pt modelId="{2849CE18-0305-4FC4-92BC-80D9D1237265}">
      <dgm:prSet/>
      <dgm:spPr/>
      <dgm:t>
        <a:bodyPr/>
        <a:lstStyle/>
        <a:p>
          <a:r>
            <a:rPr lang="fr-FR"/>
            <a:t>Pas de décision automatique</a:t>
          </a:r>
          <a:endParaRPr lang="en-US"/>
        </a:p>
      </dgm:t>
    </dgm:pt>
    <dgm:pt modelId="{7749BF6A-81B8-42FE-9D31-AEC120523B85}" type="parTrans" cxnId="{73FF6152-C626-4306-9615-07FF85B7DA82}">
      <dgm:prSet/>
      <dgm:spPr/>
      <dgm:t>
        <a:bodyPr/>
        <a:lstStyle/>
        <a:p>
          <a:endParaRPr lang="en-US"/>
        </a:p>
      </dgm:t>
    </dgm:pt>
    <dgm:pt modelId="{C0B6289E-20F6-42E2-B4DB-D412223BA938}" type="sibTrans" cxnId="{73FF6152-C626-4306-9615-07FF85B7DA82}">
      <dgm:prSet/>
      <dgm:spPr/>
      <dgm:t>
        <a:bodyPr/>
        <a:lstStyle/>
        <a:p>
          <a:endParaRPr lang="en-US"/>
        </a:p>
      </dgm:t>
    </dgm:pt>
    <dgm:pt modelId="{AF240C2D-E578-4899-9A89-20781CF1065E}" type="pres">
      <dgm:prSet presAssocID="{D57517B7-0999-4EFC-A36A-56D62597D0B8}" presName="Name0" presStyleCnt="0">
        <dgm:presLayoutVars>
          <dgm:dir/>
          <dgm:animLvl val="lvl"/>
          <dgm:resizeHandles val="exact"/>
        </dgm:presLayoutVars>
      </dgm:prSet>
      <dgm:spPr/>
    </dgm:pt>
    <dgm:pt modelId="{60B9A891-B2F6-4215-870C-EE00A7CABCCD}" type="pres">
      <dgm:prSet presAssocID="{CB5942CC-440D-4CFC-A185-61DFA6CB66A5}" presName="composite" presStyleCnt="0"/>
      <dgm:spPr/>
    </dgm:pt>
    <dgm:pt modelId="{1D76DCF7-2758-41B5-829C-02729464A8FA}" type="pres">
      <dgm:prSet presAssocID="{CB5942CC-440D-4CFC-A185-61DFA6CB66A5}" presName="parTx" presStyleLbl="alignNode1" presStyleIdx="0" presStyleCnt="5">
        <dgm:presLayoutVars>
          <dgm:chMax val="0"/>
          <dgm:chPref val="0"/>
          <dgm:bulletEnabled val="1"/>
        </dgm:presLayoutVars>
      </dgm:prSet>
      <dgm:spPr/>
    </dgm:pt>
    <dgm:pt modelId="{D721A671-5A35-4EEF-AF6D-9D8B053B8CA5}" type="pres">
      <dgm:prSet presAssocID="{CB5942CC-440D-4CFC-A185-61DFA6CB66A5}" presName="desTx" presStyleLbl="alignAccFollowNode1" presStyleIdx="0" presStyleCnt="5">
        <dgm:presLayoutVars>
          <dgm:bulletEnabled val="1"/>
        </dgm:presLayoutVars>
      </dgm:prSet>
      <dgm:spPr/>
    </dgm:pt>
    <dgm:pt modelId="{4F799317-A5C8-4C69-81A5-A0C754B4B4ED}" type="pres">
      <dgm:prSet presAssocID="{E45B0E60-D0E9-4A0B-8F25-4E5D1C5D0C0E}" presName="space" presStyleCnt="0"/>
      <dgm:spPr/>
    </dgm:pt>
    <dgm:pt modelId="{201ED6CF-A6FA-425F-9823-CAACF4E86608}" type="pres">
      <dgm:prSet presAssocID="{932FD347-2036-4DD3-B4FC-B7359197298D}" presName="composite" presStyleCnt="0"/>
      <dgm:spPr/>
    </dgm:pt>
    <dgm:pt modelId="{72982EAD-04B2-48BE-B6F6-27B337545011}" type="pres">
      <dgm:prSet presAssocID="{932FD347-2036-4DD3-B4FC-B7359197298D}" presName="parTx" presStyleLbl="alignNode1" presStyleIdx="1" presStyleCnt="5">
        <dgm:presLayoutVars>
          <dgm:chMax val="0"/>
          <dgm:chPref val="0"/>
          <dgm:bulletEnabled val="1"/>
        </dgm:presLayoutVars>
      </dgm:prSet>
      <dgm:spPr/>
    </dgm:pt>
    <dgm:pt modelId="{5F3C674B-93FB-404C-80AB-7A0AB845D55E}" type="pres">
      <dgm:prSet presAssocID="{932FD347-2036-4DD3-B4FC-B7359197298D}" presName="desTx" presStyleLbl="alignAccFollowNode1" presStyleIdx="1" presStyleCnt="5">
        <dgm:presLayoutVars>
          <dgm:bulletEnabled val="1"/>
        </dgm:presLayoutVars>
      </dgm:prSet>
      <dgm:spPr/>
    </dgm:pt>
    <dgm:pt modelId="{4442F40E-8FAC-4FE5-B388-E9211404C9FB}" type="pres">
      <dgm:prSet presAssocID="{239BB8B2-01BB-4216-B0EA-0938972460C3}" presName="space" presStyleCnt="0"/>
      <dgm:spPr/>
    </dgm:pt>
    <dgm:pt modelId="{6247FA42-BC5E-4897-B155-F89A7A6D4873}" type="pres">
      <dgm:prSet presAssocID="{A5A42DA2-9619-4ECC-9815-CCFD4C72E13B}" presName="composite" presStyleCnt="0"/>
      <dgm:spPr/>
    </dgm:pt>
    <dgm:pt modelId="{77501C48-BDAF-436B-93B4-76EC35B2D325}" type="pres">
      <dgm:prSet presAssocID="{A5A42DA2-9619-4ECC-9815-CCFD4C72E13B}" presName="parTx" presStyleLbl="alignNode1" presStyleIdx="2" presStyleCnt="5">
        <dgm:presLayoutVars>
          <dgm:chMax val="0"/>
          <dgm:chPref val="0"/>
          <dgm:bulletEnabled val="1"/>
        </dgm:presLayoutVars>
      </dgm:prSet>
      <dgm:spPr/>
    </dgm:pt>
    <dgm:pt modelId="{F2130559-D29A-4835-82A8-F18B39D581CA}" type="pres">
      <dgm:prSet presAssocID="{A5A42DA2-9619-4ECC-9815-CCFD4C72E13B}" presName="desTx" presStyleLbl="alignAccFollowNode1" presStyleIdx="2" presStyleCnt="5">
        <dgm:presLayoutVars>
          <dgm:bulletEnabled val="1"/>
        </dgm:presLayoutVars>
      </dgm:prSet>
      <dgm:spPr/>
    </dgm:pt>
    <dgm:pt modelId="{6CBE9EBA-C792-43FC-B536-F11744475FD4}" type="pres">
      <dgm:prSet presAssocID="{17746252-B69C-4EA8-A061-C785B80D5AB2}" presName="space" presStyleCnt="0"/>
      <dgm:spPr/>
    </dgm:pt>
    <dgm:pt modelId="{40A8E24A-0A07-4601-A6AE-8EA27D7198A6}" type="pres">
      <dgm:prSet presAssocID="{E56705CA-267E-4520-887F-44FD864C4ABE}" presName="composite" presStyleCnt="0"/>
      <dgm:spPr/>
    </dgm:pt>
    <dgm:pt modelId="{D990F807-6FB4-4821-845F-01B0C0184C46}" type="pres">
      <dgm:prSet presAssocID="{E56705CA-267E-4520-887F-44FD864C4ABE}" presName="parTx" presStyleLbl="alignNode1" presStyleIdx="3" presStyleCnt="5">
        <dgm:presLayoutVars>
          <dgm:chMax val="0"/>
          <dgm:chPref val="0"/>
          <dgm:bulletEnabled val="1"/>
        </dgm:presLayoutVars>
      </dgm:prSet>
      <dgm:spPr/>
    </dgm:pt>
    <dgm:pt modelId="{C4BC23D4-21D9-402E-B2FC-6F62236BFDE2}" type="pres">
      <dgm:prSet presAssocID="{E56705CA-267E-4520-887F-44FD864C4ABE}" presName="desTx" presStyleLbl="alignAccFollowNode1" presStyleIdx="3" presStyleCnt="5">
        <dgm:presLayoutVars>
          <dgm:bulletEnabled val="1"/>
        </dgm:presLayoutVars>
      </dgm:prSet>
      <dgm:spPr/>
    </dgm:pt>
    <dgm:pt modelId="{DC8104C6-CDCD-4D9F-BF5B-210705BD1DDD}" type="pres">
      <dgm:prSet presAssocID="{99ACD176-F3AC-4576-BAF9-DE5061F74C75}" presName="space" presStyleCnt="0"/>
      <dgm:spPr/>
    </dgm:pt>
    <dgm:pt modelId="{AF51F220-7F05-4DF5-A30E-A9BA120F9D69}" type="pres">
      <dgm:prSet presAssocID="{4FC3B70D-4C64-46C3-9E33-E4DCB12BCD2C}" presName="composite" presStyleCnt="0"/>
      <dgm:spPr/>
    </dgm:pt>
    <dgm:pt modelId="{C6FFB2F5-A102-4087-A288-130206601751}" type="pres">
      <dgm:prSet presAssocID="{4FC3B70D-4C64-46C3-9E33-E4DCB12BCD2C}" presName="parTx" presStyleLbl="alignNode1" presStyleIdx="4" presStyleCnt="5">
        <dgm:presLayoutVars>
          <dgm:chMax val="0"/>
          <dgm:chPref val="0"/>
          <dgm:bulletEnabled val="1"/>
        </dgm:presLayoutVars>
      </dgm:prSet>
      <dgm:spPr/>
    </dgm:pt>
    <dgm:pt modelId="{3422B163-F536-47A2-B232-DA7C391ECB49}" type="pres">
      <dgm:prSet presAssocID="{4FC3B70D-4C64-46C3-9E33-E4DCB12BCD2C}" presName="desTx" presStyleLbl="alignAccFollowNode1" presStyleIdx="4" presStyleCnt="5">
        <dgm:presLayoutVars>
          <dgm:bulletEnabled val="1"/>
        </dgm:presLayoutVars>
      </dgm:prSet>
      <dgm:spPr/>
    </dgm:pt>
  </dgm:ptLst>
  <dgm:cxnLst>
    <dgm:cxn modelId="{83A68C09-D063-4CF4-BC2C-6484C6C902EA}" srcId="{D57517B7-0999-4EFC-A36A-56D62597D0B8}" destId="{E56705CA-267E-4520-887F-44FD864C4ABE}" srcOrd="3" destOrd="0" parTransId="{8C075680-5EB9-41B7-8C80-D3AFF9C024DF}" sibTransId="{99ACD176-F3AC-4576-BAF9-DE5061F74C75}"/>
    <dgm:cxn modelId="{7F20E60B-A760-4248-8FA6-747950A4E312}" srcId="{D57517B7-0999-4EFC-A36A-56D62597D0B8}" destId="{A5A42DA2-9619-4ECC-9815-CCFD4C72E13B}" srcOrd="2" destOrd="0" parTransId="{CA22D064-87C1-405F-B029-DE3D726EC73E}" sibTransId="{17746252-B69C-4EA8-A061-C785B80D5AB2}"/>
    <dgm:cxn modelId="{A01C030C-4C59-4BD5-88A0-72EE3B55B714}" type="presOf" srcId="{CB5942CC-440D-4CFC-A185-61DFA6CB66A5}" destId="{1D76DCF7-2758-41B5-829C-02729464A8FA}" srcOrd="0" destOrd="0" presId="urn:microsoft.com/office/officeart/2005/8/layout/hList1"/>
    <dgm:cxn modelId="{723B8523-4196-4049-A322-CC3FEB0FAC7F}" type="presOf" srcId="{4FC3B70D-4C64-46C3-9E33-E4DCB12BCD2C}" destId="{C6FFB2F5-A102-4087-A288-130206601751}" srcOrd="0" destOrd="0" presId="urn:microsoft.com/office/officeart/2005/8/layout/hList1"/>
    <dgm:cxn modelId="{54EACB24-73BD-4CA1-AC4F-F7EECAAF48B1}" type="presOf" srcId="{A5A42DA2-9619-4ECC-9815-CCFD4C72E13B}" destId="{77501C48-BDAF-436B-93B4-76EC35B2D325}" srcOrd="0" destOrd="0" presId="urn:microsoft.com/office/officeart/2005/8/layout/hList1"/>
    <dgm:cxn modelId="{5F2BF227-B66D-4520-95B7-EB6C295F17E6}" type="presOf" srcId="{2849CE18-0305-4FC4-92BC-80D9D1237265}" destId="{3422B163-F536-47A2-B232-DA7C391ECB49}" srcOrd="0" destOrd="1" presId="urn:microsoft.com/office/officeart/2005/8/layout/hList1"/>
    <dgm:cxn modelId="{FA37652A-7F43-432B-A32E-F741AC5125A7}" type="presOf" srcId="{E866164D-1288-40A6-AF9A-1F6501EE81EB}" destId="{C4BC23D4-21D9-402E-B2FC-6F62236BFDE2}" srcOrd="0" destOrd="0" presId="urn:microsoft.com/office/officeart/2005/8/layout/hList1"/>
    <dgm:cxn modelId="{5181492F-0817-4FC3-9E82-2CB0B88040E9}" srcId="{D57517B7-0999-4EFC-A36A-56D62597D0B8}" destId="{4FC3B70D-4C64-46C3-9E33-E4DCB12BCD2C}" srcOrd="4" destOrd="0" parTransId="{5BD4FC56-35E8-4CA0-BD02-174458809E3C}" sibTransId="{5F5D0B37-11FC-42D9-9D04-A9EF68CAEE60}"/>
    <dgm:cxn modelId="{92C51232-D798-477C-8AA5-F40261F15868}" type="presOf" srcId="{E7D1D9B1-E0AC-4D48-B529-AA9D51393A63}" destId="{D721A671-5A35-4EEF-AF6D-9D8B053B8CA5}" srcOrd="0" destOrd="0" presId="urn:microsoft.com/office/officeart/2005/8/layout/hList1"/>
    <dgm:cxn modelId="{67F8BB40-4FD3-4570-BE44-E0ACBAEFC942}" type="presOf" srcId="{EE05C8C8-748E-4F28-A371-14877AE3CE94}" destId="{F2130559-D29A-4835-82A8-F18B39D581CA}" srcOrd="0" destOrd="1" presId="urn:microsoft.com/office/officeart/2005/8/layout/hList1"/>
    <dgm:cxn modelId="{7DC6375B-A09E-4103-9F8D-F5A0947BF87C}" srcId="{CB5942CC-440D-4CFC-A185-61DFA6CB66A5}" destId="{C72E32A1-E48B-436C-84E6-8A03A2DB9B25}" srcOrd="1" destOrd="0" parTransId="{CAD0247C-D5A1-4428-A7A2-77C98AED54A5}" sibTransId="{958F3FCD-FEBB-4BA8-B09B-64D46E0CDCCC}"/>
    <dgm:cxn modelId="{78505B60-36E2-4023-B292-831297D51D2E}" srcId="{CB5942CC-440D-4CFC-A185-61DFA6CB66A5}" destId="{E7D1D9B1-E0AC-4D48-B529-AA9D51393A63}" srcOrd="0" destOrd="0" parTransId="{F1791D8B-11D3-48AB-B3D6-15B8670B0B9C}" sibTransId="{4C12470F-19EE-42C5-BCFA-5C9DD93FC243}"/>
    <dgm:cxn modelId="{0ED8CE45-FBFF-41F2-8E07-7D8CC4D09E7A}" type="presOf" srcId="{F7BFD5AE-5314-4C5E-8081-126BCE96EEF5}" destId="{3422B163-F536-47A2-B232-DA7C391ECB49}" srcOrd="0" destOrd="0" presId="urn:microsoft.com/office/officeart/2005/8/layout/hList1"/>
    <dgm:cxn modelId="{3A3BEF45-70F3-4FF1-80DB-EF018262F85D}" srcId="{A5A42DA2-9619-4ECC-9815-CCFD4C72E13B}" destId="{B7E1CBCC-D692-4605-81D2-0AB7920652B3}" srcOrd="0" destOrd="0" parTransId="{E763157E-E93F-48C4-9C59-77F98B675BA2}" sibTransId="{5748C597-1890-426D-BCC5-F1A6DD2C4B0E}"/>
    <dgm:cxn modelId="{E03E7268-A933-459E-B054-FBD3B859A5A3}" srcId="{D57517B7-0999-4EFC-A36A-56D62597D0B8}" destId="{932FD347-2036-4DD3-B4FC-B7359197298D}" srcOrd="1" destOrd="0" parTransId="{E6220D81-4D40-4843-85BC-AF31BFF7AF8A}" sibTransId="{239BB8B2-01BB-4216-B0EA-0938972460C3}"/>
    <dgm:cxn modelId="{00BBFD69-F025-460C-AC10-9A2CDF9F31B0}" type="presOf" srcId="{E56705CA-267E-4520-887F-44FD864C4ABE}" destId="{D990F807-6FB4-4821-845F-01B0C0184C46}" srcOrd="0" destOrd="0" presId="urn:microsoft.com/office/officeart/2005/8/layout/hList1"/>
    <dgm:cxn modelId="{37E0736B-9BF8-4624-A5EE-5622E5B549AA}" srcId="{A5A42DA2-9619-4ECC-9815-CCFD4C72E13B}" destId="{EE05C8C8-748E-4F28-A371-14877AE3CE94}" srcOrd="1" destOrd="0" parTransId="{62CE572E-7DA4-401B-9DC7-4554F2651400}" sibTransId="{EC4AC5D8-670A-426A-9732-C8BD3A2B949B}"/>
    <dgm:cxn modelId="{F1E9954F-8354-47DD-9258-05435812BB71}" srcId="{D57517B7-0999-4EFC-A36A-56D62597D0B8}" destId="{CB5942CC-440D-4CFC-A185-61DFA6CB66A5}" srcOrd="0" destOrd="0" parTransId="{3708F3B9-AAC5-4CE9-9429-C2471CC94819}" sibTransId="{E45B0E60-D0E9-4A0B-8F25-4E5D1C5D0C0E}"/>
    <dgm:cxn modelId="{73FF6152-C626-4306-9615-07FF85B7DA82}" srcId="{4FC3B70D-4C64-46C3-9E33-E4DCB12BCD2C}" destId="{2849CE18-0305-4FC4-92BC-80D9D1237265}" srcOrd="1" destOrd="0" parTransId="{7749BF6A-81B8-42FE-9D31-AEC120523B85}" sibTransId="{C0B6289E-20F6-42E2-B4DB-D412223BA938}"/>
    <dgm:cxn modelId="{C189C757-E4E0-426A-8AC4-9C6214EB8731}" srcId="{932FD347-2036-4DD3-B4FC-B7359197298D}" destId="{38F05D37-3024-423C-9CA8-DA60767C14D6}" srcOrd="0" destOrd="0" parTransId="{BBDDD1FF-6099-41DD-BD6D-E33A0410082E}" sibTransId="{61A404CC-D021-49F7-9959-076AC88E9501}"/>
    <dgm:cxn modelId="{E76DB378-1E32-4767-A44B-2C5734C9EC49}" type="presOf" srcId="{38F05D37-3024-423C-9CA8-DA60767C14D6}" destId="{5F3C674B-93FB-404C-80AB-7A0AB845D55E}" srcOrd="0" destOrd="0" presId="urn:microsoft.com/office/officeart/2005/8/layout/hList1"/>
    <dgm:cxn modelId="{8D724483-9C3C-4EC9-803F-3A1DE54FE69C}" srcId="{4FC3B70D-4C64-46C3-9E33-E4DCB12BCD2C}" destId="{F7BFD5AE-5314-4C5E-8081-126BCE96EEF5}" srcOrd="0" destOrd="0" parTransId="{DF868EA0-151E-4381-93F0-3E252455FCBE}" sibTransId="{BB006D9D-9DF4-491F-9185-922D69AF08A7}"/>
    <dgm:cxn modelId="{F615BD8E-0A26-4B15-8332-9D0C3DF3BD93}" type="presOf" srcId="{2378808C-BA31-4E2D-A2C9-6C8322E0C782}" destId="{5F3C674B-93FB-404C-80AB-7A0AB845D55E}" srcOrd="0" destOrd="2" presId="urn:microsoft.com/office/officeart/2005/8/layout/hList1"/>
    <dgm:cxn modelId="{A825F79D-343F-4DC1-9FEE-8FCE8EA98639}" type="presOf" srcId="{C72E32A1-E48B-436C-84E6-8A03A2DB9B25}" destId="{D721A671-5A35-4EEF-AF6D-9D8B053B8CA5}" srcOrd="0" destOrd="1" presId="urn:microsoft.com/office/officeart/2005/8/layout/hList1"/>
    <dgm:cxn modelId="{C0C4F0A4-4B77-4250-B68D-A8FA5F45D61D}" srcId="{E56705CA-267E-4520-887F-44FD864C4ABE}" destId="{59E8DE81-F7B5-49E6-96F2-59E38C146A3E}" srcOrd="1" destOrd="0" parTransId="{BD3EDCC1-4090-414F-98D3-CB92E07CBDF3}" sibTransId="{D6966547-33AE-4667-9FAD-C56F39E8DD75}"/>
    <dgm:cxn modelId="{2C9F42B3-E61C-46F0-A5D4-6D3F9E115249}" type="presOf" srcId="{846D76FA-B76D-4EF4-B7FF-9C080EB73046}" destId="{5F3C674B-93FB-404C-80AB-7A0AB845D55E}" srcOrd="0" destOrd="1" presId="urn:microsoft.com/office/officeart/2005/8/layout/hList1"/>
    <dgm:cxn modelId="{CA26B9B8-E1BF-4984-AE8F-9F663E33441C}" srcId="{932FD347-2036-4DD3-B4FC-B7359197298D}" destId="{2378808C-BA31-4E2D-A2C9-6C8322E0C782}" srcOrd="2" destOrd="0" parTransId="{DE2FA385-BE5F-4A62-9E9D-6E010F37933F}" sibTransId="{AC116E8F-A025-44FB-8B0B-26C7C963E238}"/>
    <dgm:cxn modelId="{E26DCABD-C427-4E66-A75D-556413C86DA5}" srcId="{932FD347-2036-4DD3-B4FC-B7359197298D}" destId="{846D76FA-B76D-4EF4-B7FF-9C080EB73046}" srcOrd="1" destOrd="0" parTransId="{3B0B97A2-E0D9-45A3-BDB2-B0F9F25B959E}" sibTransId="{E16790FC-D24A-43E2-ABF0-11397DC4F62B}"/>
    <dgm:cxn modelId="{88D001C3-82DE-4E5E-86AF-6445F89D24D4}" type="presOf" srcId="{932FD347-2036-4DD3-B4FC-B7359197298D}" destId="{72982EAD-04B2-48BE-B6F6-27B337545011}" srcOrd="0" destOrd="0" presId="urn:microsoft.com/office/officeart/2005/8/layout/hList1"/>
    <dgm:cxn modelId="{1809AFC5-B426-4A2A-BED7-3BCBC9BBE61A}" srcId="{CB5942CC-440D-4CFC-A185-61DFA6CB66A5}" destId="{5AD8C1CE-425B-4FF5-AE0E-7C4546FF500B}" srcOrd="2" destOrd="0" parTransId="{E9449CBB-0B58-4AEB-BB57-DBD49774CBB9}" sibTransId="{4CD9D47B-A546-4C5C-8AA2-D9E85F9143E6}"/>
    <dgm:cxn modelId="{637582C8-72C9-4D04-8F6B-F7E9C6DF9F64}" type="presOf" srcId="{D57517B7-0999-4EFC-A36A-56D62597D0B8}" destId="{AF240C2D-E578-4899-9A89-20781CF1065E}" srcOrd="0" destOrd="0" presId="urn:microsoft.com/office/officeart/2005/8/layout/hList1"/>
    <dgm:cxn modelId="{F6F9BACA-325C-44DD-9A98-586597574F17}" type="presOf" srcId="{59E8DE81-F7B5-49E6-96F2-59E38C146A3E}" destId="{C4BC23D4-21D9-402E-B2FC-6F62236BFDE2}" srcOrd="0" destOrd="1" presId="urn:microsoft.com/office/officeart/2005/8/layout/hList1"/>
    <dgm:cxn modelId="{8EF20ED2-CC91-43BD-866D-30C15866895F}" type="presOf" srcId="{5AD8C1CE-425B-4FF5-AE0E-7C4546FF500B}" destId="{D721A671-5A35-4EEF-AF6D-9D8B053B8CA5}" srcOrd="0" destOrd="2" presId="urn:microsoft.com/office/officeart/2005/8/layout/hList1"/>
    <dgm:cxn modelId="{90B082E6-A2AC-449E-BBBD-F8A6D2F1468E}" type="presOf" srcId="{B7E1CBCC-D692-4605-81D2-0AB7920652B3}" destId="{F2130559-D29A-4835-82A8-F18B39D581CA}" srcOrd="0" destOrd="0" presId="urn:microsoft.com/office/officeart/2005/8/layout/hList1"/>
    <dgm:cxn modelId="{AC6F33EE-0C91-4804-9223-E7FFC32B5CE3}" srcId="{E56705CA-267E-4520-887F-44FD864C4ABE}" destId="{E866164D-1288-40A6-AF9A-1F6501EE81EB}" srcOrd="0" destOrd="0" parTransId="{CC9ED227-7DAC-4DB9-B742-6B2FFBCD5812}" sibTransId="{39BB90F9-4BA2-4A88-919C-595F4F6BE2C2}"/>
    <dgm:cxn modelId="{864189B9-5FE0-4D8E-ABC9-A79A4E907A61}" type="presParOf" srcId="{AF240C2D-E578-4899-9A89-20781CF1065E}" destId="{60B9A891-B2F6-4215-870C-EE00A7CABCCD}" srcOrd="0" destOrd="0" presId="urn:microsoft.com/office/officeart/2005/8/layout/hList1"/>
    <dgm:cxn modelId="{14D4A30D-268E-4192-85B5-5A5CB5DF413B}" type="presParOf" srcId="{60B9A891-B2F6-4215-870C-EE00A7CABCCD}" destId="{1D76DCF7-2758-41B5-829C-02729464A8FA}" srcOrd="0" destOrd="0" presId="urn:microsoft.com/office/officeart/2005/8/layout/hList1"/>
    <dgm:cxn modelId="{8AF55287-A8DF-422C-865E-7E194AFDA975}" type="presParOf" srcId="{60B9A891-B2F6-4215-870C-EE00A7CABCCD}" destId="{D721A671-5A35-4EEF-AF6D-9D8B053B8CA5}" srcOrd="1" destOrd="0" presId="urn:microsoft.com/office/officeart/2005/8/layout/hList1"/>
    <dgm:cxn modelId="{AF004BAD-8B86-4541-BD78-2889D514A3E7}" type="presParOf" srcId="{AF240C2D-E578-4899-9A89-20781CF1065E}" destId="{4F799317-A5C8-4C69-81A5-A0C754B4B4ED}" srcOrd="1" destOrd="0" presId="urn:microsoft.com/office/officeart/2005/8/layout/hList1"/>
    <dgm:cxn modelId="{E4A830EC-37CD-441E-B4FF-95498A385BC1}" type="presParOf" srcId="{AF240C2D-E578-4899-9A89-20781CF1065E}" destId="{201ED6CF-A6FA-425F-9823-CAACF4E86608}" srcOrd="2" destOrd="0" presId="urn:microsoft.com/office/officeart/2005/8/layout/hList1"/>
    <dgm:cxn modelId="{45278026-9B5F-4341-AC6A-B47C5CAC8BA4}" type="presParOf" srcId="{201ED6CF-A6FA-425F-9823-CAACF4E86608}" destId="{72982EAD-04B2-48BE-B6F6-27B337545011}" srcOrd="0" destOrd="0" presId="urn:microsoft.com/office/officeart/2005/8/layout/hList1"/>
    <dgm:cxn modelId="{71174AD9-29BD-48CB-8555-8247223B43C7}" type="presParOf" srcId="{201ED6CF-A6FA-425F-9823-CAACF4E86608}" destId="{5F3C674B-93FB-404C-80AB-7A0AB845D55E}" srcOrd="1" destOrd="0" presId="urn:microsoft.com/office/officeart/2005/8/layout/hList1"/>
    <dgm:cxn modelId="{F82616A2-D234-4F83-A118-B92D8F100B09}" type="presParOf" srcId="{AF240C2D-E578-4899-9A89-20781CF1065E}" destId="{4442F40E-8FAC-4FE5-B388-E9211404C9FB}" srcOrd="3" destOrd="0" presId="urn:microsoft.com/office/officeart/2005/8/layout/hList1"/>
    <dgm:cxn modelId="{AB47AC76-A012-46CD-A3AE-93EABF9EAA6D}" type="presParOf" srcId="{AF240C2D-E578-4899-9A89-20781CF1065E}" destId="{6247FA42-BC5E-4897-B155-F89A7A6D4873}" srcOrd="4" destOrd="0" presId="urn:microsoft.com/office/officeart/2005/8/layout/hList1"/>
    <dgm:cxn modelId="{9907337C-EBD6-4CF5-8C9A-37A9A1D9BBAC}" type="presParOf" srcId="{6247FA42-BC5E-4897-B155-F89A7A6D4873}" destId="{77501C48-BDAF-436B-93B4-76EC35B2D325}" srcOrd="0" destOrd="0" presId="urn:microsoft.com/office/officeart/2005/8/layout/hList1"/>
    <dgm:cxn modelId="{1B006482-D7C9-4514-A8BA-F016FEECF9FD}" type="presParOf" srcId="{6247FA42-BC5E-4897-B155-F89A7A6D4873}" destId="{F2130559-D29A-4835-82A8-F18B39D581CA}" srcOrd="1" destOrd="0" presId="urn:microsoft.com/office/officeart/2005/8/layout/hList1"/>
    <dgm:cxn modelId="{DCADAD9F-9566-47FF-BD6D-14E067D0268A}" type="presParOf" srcId="{AF240C2D-E578-4899-9A89-20781CF1065E}" destId="{6CBE9EBA-C792-43FC-B536-F11744475FD4}" srcOrd="5" destOrd="0" presId="urn:microsoft.com/office/officeart/2005/8/layout/hList1"/>
    <dgm:cxn modelId="{FEF4EAC3-4501-42C3-8BDE-30C5BA1DF441}" type="presParOf" srcId="{AF240C2D-E578-4899-9A89-20781CF1065E}" destId="{40A8E24A-0A07-4601-A6AE-8EA27D7198A6}" srcOrd="6" destOrd="0" presId="urn:microsoft.com/office/officeart/2005/8/layout/hList1"/>
    <dgm:cxn modelId="{4A8AFFF9-C652-4624-B480-6E865432AC3F}" type="presParOf" srcId="{40A8E24A-0A07-4601-A6AE-8EA27D7198A6}" destId="{D990F807-6FB4-4821-845F-01B0C0184C46}" srcOrd="0" destOrd="0" presId="urn:microsoft.com/office/officeart/2005/8/layout/hList1"/>
    <dgm:cxn modelId="{364D87E6-52BC-4828-98F4-EE2B347916BF}" type="presParOf" srcId="{40A8E24A-0A07-4601-A6AE-8EA27D7198A6}" destId="{C4BC23D4-21D9-402E-B2FC-6F62236BFDE2}" srcOrd="1" destOrd="0" presId="urn:microsoft.com/office/officeart/2005/8/layout/hList1"/>
    <dgm:cxn modelId="{87836F42-2852-4FB6-B3D6-CF8074CAD18A}" type="presParOf" srcId="{AF240C2D-E578-4899-9A89-20781CF1065E}" destId="{DC8104C6-CDCD-4D9F-BF5B-210705BD1DDD}" srcOrd="7" destOrd="0" presId="urn:microsoft.com/office/officeart/2005/8/layout/hList1"/>
    <dgm:cxn modelId="{B30A8D3D-39D0-4EFD-A4EC-A7B13DEA2A78}" type="presParOf" srcId="{AF240C2D-E578-4899-9A89-20781CF1065E}" destId="{AF51F220-7F05-4DF5-A30E-A9BA120F9D69}" srcOrd="8" destOrd="0" presId="urn:microsoft.com/office/officeart/2005/8/layout/hList1"/>
    <dgm:cxn modelId="{48ED7CBA-11CE-40A9-BC64-06D1505288EE}" type="presParOf" srcId="{AF51F220-7F05-4DF5-A30E-A9BA120F9D69}" destId="{C6FFB2F5-A102-4087-A288-130206601751}" srcOrd="0" destOrd="0" presId="urn:microsoft.com/office/officeart/2005/8/layout/hList1"/>
    <dgm:cxn modelId="{D6E7EA31-444A-403E-85DF-7C82C0633F82}" type="presParOf" srcId="{AF51F220-7F05-4DF5-A30E-A9BA120F9D69}" destId="{3422B163-F536-47A2-B232-DA7C391ECB4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8E713A-5FAC-49A6-9A82-7257186F2008}" type="doc">
      <dgm:prSet loTypeId="urn:microsoft.com/office/officeart/2005/8/layout/hierarchy3" loCatId="hierarchy" qsTypeId="urn:microsoft.com/office/officeart/2005/8/quickstyle/simple2" qsCatId="simple" csTypeId="urn:microsoft.com/office/officeart/2005/8/colors/colorful1" csCatId="colorful" phldr="1"/>
      <dgm:spPr/>
      <dgm:t>
        <a:bodyPr/>
        <a:lstStyle/>
        <a:p>
          <a:endParaRPr lang="en-US"/>
        </a:p>
      </dgm:t>
    </dgm:pt>
    <dgm:pt modelId="{21BE353D-A796-43C1-A4F6-9CD3F0F9E746}">
      <dgm:prSet/>
      <dgm:spPr/>
      <dgm:t>
        <a:bodyPr/>
        <a:lstStyle/>
        <a:p>
          <a:r>
            <a:rPr lang="fr-FR" b="1"/>
            <a:t>À quoi ça sert</a:t>
          </a:r>
          <a:endParaRPr lang="en-US"/>
        </a:p>
      </dgm:t>
    </dgm:pt>
    <dgm:pt modelId="{7F3B464F-EDE8-4380-AC30-620357972AF9}" type="parTrans" cxnId="{967C302B-6FE3-47A9-8CFF-9ECE63438C8B}">
      <dgm:prSet/>
      <dgm:spPr/>
      <dgm:t>
        <a:bodyPr/>
        <a:lstStyle/>
        <a:p>
          <a:endParaRPr lang="en-US"/>
        </a:p>
      </dgm:t>
    </dgm:pt>
    <dgm:pt modelId="{4F862B08-19FF-40E0-BD9B-1AC3A7AF08FF}" type="sibTrans" cxnId="{967C302B-6FE3-47A9-8CFF-9ECE63438C8B}">
      <dgm:prSet/>
      <dgm:spPr/>
      <dgm:t>
        <a:bodyPr/>
        <a:lstStyle/>
        <a:p>
          <a:endParaRPr lang="en-US"/>
        </a:p>
      </dgm:t>
    </dgm:pt>
    <dgm:pt modelId="{C62A40A3-5FD4-4D78-8ED4-0656D17F543F}">
      <dgm:prSet/>
      <dgm:spPr/>
      <dgm:t>
        <a:bodyPr/>
        <a:lstStyle/>
        <a:p>
          <a:r>
            <a:rPr lang="fr-FR"/>
            <a:t>Questions en langage naturel</a:t>
          </a:r>
          <a:endParaRPr lang="en-US"/>
        </a:p>
      </dgm:t>
    </dgm:pt>
    <dgm:pt modelId="{A27E9138-095A-406E-9931-7CAF8A63424A}" type="parTrans" cxnId="{97C53A69-AB5E-40BE-A0EB-D1B592E8456E}">
      <dgm:prSet/>
      <dgm:spPr/>
      <dgm:t>
        <a:bodyPr/>
        <a:lstStyle/>
        <a:p>
          <a:endParaRPr lang="en-US"/>
        </a:p>
      </dgm:t>
    </dgm:pt>
    <dgm:pt modelId="{D45FAA79-D975-4603-B1A7-49D44DF206D7}" type="sibTrans" cxnId="{97C53A69-AB5E-40BE-A0EB-D1B592E8456E}">
      <dgm:prSet/>
      <dgm:spPr/>
      <dgm:t>
        <a:bodyPr/>
        <a:lstStyle/>
        <a:p>
          <a:endParaRPr lang="en-US"/>
        </a:p>
      </dgm:t>
    </dgm:pt>
    <dgm:pt modelId="{4ECE01F8-0DC4-42C6-AC57-FF620B43F7F1}">
      <dgm:prSet/>
      <dgm:spPr/>
      <dgm:t>
        <a:bodyPr/>
        <a:lstStyle/>
        <a:p>
          <a:r>
            <a:rPr lang="fr-FR"/>
            <a:t>Exploration des données</a:t>
          </a:r>
          <a:endParaRPr lang="en-US"/>
        </a:p>
      </dgm:t>
    </dgm:pt>
    <dgm:pt modelId="{7F516064-21EE-4844-A488-572D5708395E}" type="parTrans" cxnId="{3D8CB12C-7A84-43DA-A5CC-CCE089FD190C}">
      <dgm:prSet/>
      <dgm:spPr/>
      <dgm:t>
        <a:bodyPr/>
        <a:lstStyle/>
        <a:p>
          <a:endParaRPr lang="en-US"/>
        </a:p>
      </dgm:t>
    </dgm:pt>
    <dgm:pt modelId="{7B287FC2-F33E-49C9-A374-8583F1EEE051}" type="sibTrans" cxnId="{3D8CB12C-7A84-43DA-A5CC-CCE089FD190C}">
      <dgm:prSet/>
      <dgm:spPr/>
      <dgm:t>
        <a:bodyPr/>
        <a:lstStyle/>
        <a:p>
          <a:endParaRPr lang="en-US"/>
        </a:p>
      </dgm:t>
    </dgm:pt>
    <dgm:pt modelId="{11E13BAC-D0E1-4AF4-B8D3-CAB8B0FB58DE}">
      <dgm:prSet/>
      <dgm:spPr/>
      <dgm:t>
        <a:bodyPr/>
        <a:lstStyle/>
        <a:p>
          <a:r>
            <a:rPr lang="fr-FR" b="1"/>
            <a:t>Avantages</a:t>
          </a:r>
          <a:endParaRPr lang="en-US"/>
        </a:p>
      </dgm:t>
    </dgm:pt>
    <dgm:pt modelId="{8DF28DC5-4F18-433E-A576-5BA1169D3B1F}" type="parTrans" cxnId="{FE8B13E8-1298-43FA-BF7E-603F69D447AA}">
      <dgm:prSet/>
      <dgm:spPr/>
      <dgm:t>
        <a:bodyPr/>
        <a:lstStyle/>
        <a:p>
          <a:endParaRPr lang="en-US"/>
        </a:p>
      </dgm:t>
    </dgm:pt>
    <dgm:pt modelId="{E926F92E-2470-4735-88B2-9090911EBD1E}" type="sibTrans" cxnId="{FE8B13E8-1298-43FA-BF7E-603F69D447AA}">
      <dgm:prSet/>
      <dgm:spPr/>
      <dgm:t>
        <a:bodyPr/>
        <a:lstStyle/>
        <a:p>
          <a:endParaRPr lang="en-US"/>
        </a:p>
      </dgm:t>
    </dgm:pt>
    <dgm:pt modelId="{1BF544D2-9B7C-4D00-80A2-FB05C2B91BF4}">
      <dgm:prSet/>
      <dgm:spPr/>
      <dgm:t>
        <a:bodyPr/>
        <a:lstStyle/>
        <a:p>
          <a:r>
            <a:rPr lang="fr-FR" dirty="0"/>
            <a:t>Démocratise la data</a:t>
          </a:r>
          <a:endParaRPr lang="en-US" dirty="0"/>
        </a:p>
      </dgm:t>
    </dgm:pt>
    <dgm:pt modelId="{14688062-C530-436A-9104-41DF80BD7B10}" type="parTrans" cxnId="{78569184-738B-4AD9-97FB-F01B9DAB3B73}">
      <dgm:prSet/>
      <dgm:spPr/>
      <dgm:t>
        <a:bodyPr/>
        <a:lstStyle/>
        <a:p>
          <a:endParaRPr lang="en-US"/>
        </a:p>
      </dgm:t>
    </dgm:pt>
    <dgm:pt modelId="{59F152EB-7D23-4D1A-BBD9-C9F2764090E8}" type="sibTrans" cxnId="{78569184-738B-4AD9-97FB-F01B9DAB3B73}">
      <dgm:prSet/>
      <dgm:spPr/>
      <dgm:t>
        <a:bodyPr/>
        <a:lstStyle/>
        <a:p>
          <a:endParaRPr lang="en-US"/>
        </a:p>
      </dgm:t>
    </dgm:pt>
    <dgm:pt modelId="{3BDBE8DF-5613-4554-90D2-DA6724635122}">
      <dgm:prSet/>
      <dgm:spPr/>
      <dgm:t>
        <a:bodyPr/>
        <a:lstStyle/>
        <a:p>
          <a:r>
            <a:rPr lang="fr-FR"/>
            <a:t>Intégré Tableau</a:t>
          </a:r>
          <a:endParaRPr lang="en-US"/>
        </a:p>
      </dgm:t>
    </dgm:pt>
    <dgm:pt modelId="{BFB1DE69-0B98-49ED-BCD3-EB197A20A776}" type="parTrans" cxnId="{24004D22-46CA-4F5C-8B64-3913AD1E53BB}">
      <dgm:prSet/>
      <dgm:spPr/>
      <dgm:t>
        <a:bodyPr/>
        <a:lstStyle/>
        <a:p>
          <a:endParaRPr lang="en-US"/>
        </a:p>
      </dgm:t>
    </dgm:pt>
    <dgm:pt modelId="{C96DA3E5-3EFD-43AD-8969-5D8851374C92}" type="sibTrans" cxnId="{24004D22-46CA-4F5C-8B64-3913AD1E53BB}">
      <dgm:prSet/>
      <dgm:spPr/>
      <dgm:t>
        <a:bodyPr/>
        <a:lstStyle/>
        <a:p>
          <a:endParaRPr lang="en-US"/>
        </a:p>
      </dgm:t>
    </dgm:pt>
    <dgm:pt modelId="{B51FAE48-67D8-4B36-828F-85D70220B716}">
      <dgm:prSet/>
      <dgm:spPr/>
      <dgm:t>
        <a:bodyPr/>
        <a:lstStyle/>
        <a:p>
          <a:r>
            <a:rPr lang="fr-FR" b="1"/>
            <a:t>Limites</a:t>
          </a:r>
          <a:endParaRPr lang="en-US"/>
        </a:p>
      </dgm:t>
    </dgm:pt>
    <dgm:pt modelId="{B682324C-DDB7-4334-BAC2-E30525551914}" type="parTrans" cxnId="{5CA54348-AD2A-4119-86E6-B25935DB1EEB}">
      <dgm:prSet/>
      <dgm:spPr/>
      <dgm:t>
        <a:bodyPr/>
        <a:lstStyle/>
        <a:p>
          <a:endParaRPr lang="en-US"/>
        </a:p>
      </dgm:t>
    </dgm:pt>
    <dgm:pt modelId="{63A14FC7-BDA2-46A3-B585-051597CAE1BB}" type="sibTrans" cxnId="{5CA54348-AD2A-4119-86E6-B25935DB1EEB}">
      <dgm:prSet/>
      <dgm:spPr/>
      <dgm:t>
        <a:bodyPr/>
        <a:lstStyle/>
        <a:p>
          <a:endParaRPr lang="en-US"/>
        </a:p>
      </dgm:t>
    </dgm:pt>
    <dgm:pt modelId="{F4B103D5-4386-4F59-AA3B-4386168BB4C8}">
      <dgm:prSet/>
      <dgm:spPr/>
      <dgm:t>
        <a:bodyPr/>
        <a:lstStyle/>
        <a:p>
          <a:r>
            <a:rPr lang="fr-FR"/>
            <a:t>Dépend de la qualité des datasets</a:t>
          </a:r>
          <a:endParaRPr lang="en-US"/>
        </a:p>
      </dgm:t>
    </dgm:pt>
    <dgm:pt modelId="{32CB770F-DA23-433E-A9ED-06B27D2213B9}" type="parTrans" cxnId="{74DB8864-7D04-4A32-8903-490B752333B3}">
      <dgm:prSet/>
      <dgm:spPr/>
      <dgm:t>
        <a:bodyPr/>
        <a:lstStyle/>
        <a:p>
          <a:endParaRPr lang="en-US"/>
        </a:p>
      </dgm:t>
    </dgm:pt>
    <dgm:pt modelId="{1386175F-C064-463C-9F97-73C4B829743C}" type="sibTrans" cxnId="{74DB8864-7D04-4A32-8903-490B752333B3}">
      <dgm:prSet/>
      <dgm:spPr/>
      <dgm:t>
        <a:bodyPr/>
        <a:lstStyle/>
        <a:p>
          <a:endParaRPr lang="en-US"/>
        </a:p>
      </dgm:t>
    </dgm:pt>
    <dgm:pt modelId="{3E3846C8-3C70-4164-A95B-2988C6420C5D}">
      <dgm:prSet/>
      <dgm:spPr/>
      <dgm:t>
        <a:bodyPr/>
        <a:lstStyle/>
        <a:p>
          <a:r>
            <a:rPr lang="fr-FR"/>
            <a:t>Risque d’interprétation erronée</a:t>
          </a:r>
          <a:endParaRPr lang="en-US"/>
        </a:p>
      </dgm:t>
    </dgm:pt>
    <dgm:pt modelId="{F321E7BC-E97A-452C-B6A7-4D40F6318FCA}" type="parTrans" cxnId="{D244CFEB-DA1E-4D6B-9207-F42225EFD1A6}">
      <dgm:prSet/>
      <dgm:spPr/>
      <dgm:t>
        <a:bodyPr/>
        <a:lstStyle/>
        <a:p>
          <a:endParaRPr lang="en-US"/>
        </a:p>
      </dgm:t>
    </dgm:pt>
    <dgm:pt modelId="{2B3847E3-2F64-4A63-B43B-6157BA47ECD3}" type="sibTrans" cxnId="{D244CFEB-DA1E-4D6B-9207-F42225EFD1A6}">
      <dgm:prSet/>
      <dgm:spPr/>
      <dgm:t>
        <a:bodyPr/>
        <a:lstStyle/>
        <a:p>
          <a:endParaRPr lang="en-US"/>
        </a:p>
      </dgm:t>
    </dgm:pt>
    <dgm:pt modelId="{3A597193-E372-499E-B763-AE063C904D49}">
      <dgm:prSet/>
      <dgm:spPr/>
      <dgm:t>
        <a:bodyPr/>
        <a:lstStyle/>
        <a:p>
          <a:r>
            <a:rPr lang="fr-FR" b="1"/>
            <a:t>Points légaux &amp; RGPD</a:t>
          </a:r>
          <a:endParaRPr lang="en-US"/>
        </a:p>
      </dgm:t>
    </dgm:pt>
    <dgm:pt modelId="{B2E948E1-9976-42DA-99F8-C6B932A2418E}" type="parTrans" cxnId="{AB2AC5FF-27B0-4873-84B8-C847E4088B0D}">
      <dgm:prSet/>
      <dgm:spPr/>
      <dgm:t>
        <a:bodyPr/>
        <a:lstStyle/>
        <a:p>
          <a:endParaRPr lang="en-US"/>
        </a:p>
      </dgm:t>
    </dgm:pt>
    <dgm:pt modelId="{6C2B67BD-4E33-47AC-AAC8-11B0C299B0CE}" type="sibTrans" cxnId="{AB2AC5FF-27B0-4873-84B8-C847E4088B0D}">
      <dgm:prSet/>
      <dgm:spPr/>
      <dgm:t>
        <a:bodyPr/>
        <a:lstStyle/>
        <a:p>
          <a:endParaRPr lang="en-US"/>
        </a:p>
      </dgm:t>
    </dgm:pt>
    <dgm:pt modelId="{63EFD072-774E-4BB3-9681-30C21E58E545}">
      <dgm:prSet/>
      <dgm:spPr/>
      <dgm:t>
        <a:bodyPr/>
        <a:lstStyle/>
        <a:p>
          <a:r>
            <a:rPr lang="fr-FR"/>
            <a:t>Même cadre que Power BI</a:t>
          </a:r>
          <a:endParaRPr lang="en-US"/>
        </a:p>
      </dgm:t>
    </dgm:pt>
    <dgm:pt modelId="{94F732C5-3DF6-4467-A3EF-F0AF2AD0090D}" type="parTrans" cxnId="{071453FE-EDF1-4CAA-B577-A512EE232309}">
      <dgm:prSet/>
      <dgm:spPr/>
      <dgm:t>
        <a:bodyPr/>
        <a:lstStyle/>
        <a:p>
          <a:endParaRPr lang="en-US"/>
        </a:p>
      </dgm:t>
    </dgm:pt>
    <dgm:pt modelId="{03900109-65E6-4321-901E-624A05B9C0ED}" type="sibTrans" cxnId="{071453FE-EDF1-4CAA-B577-A512EE232309}">
      <dgm:prSet/>
      <dgm:spPr/>
      <dgm:t>
        <a:bodyPr/>
        <a:lstStyle/>
        <a:p>
          <a:endParaRPr lang="en-US"/>
        </a:p>
      </dgm:t>
    </dgm:pt>
    <dgm:pt modelId="{0F8A99A1-F049-4375-868A-A5A8360391E0}">
      <dgm:prSet/>
      <dgm:spPr/>
      <dgm:t>
        <a:bodyPr/>
        <a:lstStyle/>
        <a:p>
          <a:r>
            <a:rPr lang="fr-FR"/>
            <a:t>Gouvernance indispensable</a:t>
          </a:r>
          <a:endParaRPr lang="en-US"/>
        </a:p>
      </dgm:t>
    </dgm:pt>
    <dgm:pt modelId="{A15DEC84-E706-46CA-8FE5-AF2DBB800E38}" type="parTrans" cxnId="{DDF707D9-CE7B-48DF-9D18-74037820C975}">
      <dgm:prSet/>
      <dgm:spPr/>
      <dgm:t>
        <a:bodyPr/>
        <a:lstStyle/>
        <a:p>
          <a:endParaRPr lang="en-US"/>
        </a:p>
      </dgm:t>
    </dgm:pt>
    <dgm:pt modelId="{465B4B76-8A06-42AD-B28F-CE61A70E8086}" type="sibTrans" cxnId="{DDF707D9-CE7B-48DF-9D18-74037820C975}">
      <dgm:prSet/>
      <dgm:spPr/>
      <dgm:t>
        <a:bodyPr/>
        <a:lstStyle/>
        <a:p>
          <a:endParaRPr lang="en-US"/>
        </a:p>
      </dgm:t>
    </dgm:pt>
    <dgm:pt modelId="{51E7C933-BDB4-4A27-9B8F-B4459D88E97B}">
      <dgm:prSet/>
      <dgm:spPr/>
      <dgm:t>
        <a:bodyPr/>
        <a:lstStyle/>
        <a:p>
          <a:r>
            <a:rPr lang="fr-FR" b="1"/>
            <a:t>Déontologie</a:t>
          </a:r>
          <a:endParaRPr lang="en-US"/>
        </a:p>
      </dgm:t>
    </dgm:pt>
    <dgm:pt modelId="{A6413DF6-FBC9-4B1C-8CD6-FBA8A0269B84}" type="parTrans" cxnId="{3A6C2DA2-16BF-4056-AC95-F8C14D696AB0}">
      <dgm:prSet/>
      <dgm:spPr/>
      <dgm:t>
        <a:bodyPr/>
        <a:lstStyle/>
        <a:p>
          <a:endParaRPr lang="en-US"/>
        </a:p>
      </dgm:t>
    </dgm:pt>
    <dgm:pt modelId="{5C07A779-CB4C-4B3B-9E8E-C4FD31541E95}" type="sibTrans" cxnId="{3A6C2DA2-16BF-4056-AC95-F8C14D696AB0}">
      <dgm:prSet/>
      <dgm:spPr/>
      <dgm:t>
        <a:bodyPr/>
        <a:lstStyle/>
        <a:p>
          <a:endParaRPr lang="en-US"/>
        </a:p>
      </dgm:t>
    </dgm:pt>
    <dgm:pt modelId="{6413E5CE-1A9E-4E3E-B037-31511D538514}">
      <dgm:prSet/>
      <dgm:spPr/>
      <dgm:t>
        <a:bodyPr/>
        <a:lstStyle/>
        <a:p>
          <a:r>
            <a:rPr lang="fr-FR"/>
            <a:t>Définitions claires des indicateurs</a:t>
          </a:r>
          <a:endParaRPr lang="en-US"/>
        </a:p>
      </dgm:t>
    </dgm:pt>
    <dgm:pt modelId="{AF6421A5-5579-432E-B311-361A81390F9C}" type="parTrans" cxnId="{553271A0-A46E-4154-AA65-67181D716083}">
      <dgm:prSet/>
      <dgm:spPr/>
      <dgm:t>
        <a:bodyPr/>
        <a:lstStyle/>
        <a:p>
          <a:endParaRPr lang="en-US"/>
        </a:p>
      </dgm:t>
    </dgm:pt>
    <dgm:pt modelId="{B8639B3E-007A-4D18-93BB-69C3B3BAA374}" type="sibTrans" cxnId="{553271A0-A46E-4154-AA65-67181D716083}">
      <dgm:prSet/>
      <dgm:spPr/>
      <dgm:t>
        <a:bodyPr/>
        <a:lstStyle/>
        <a:p>
          <a:endParaRPr lang="en-US"/>
        </a:p>
      </dgm:t>
    </dgm:pt>
    <dgm:pt modelId="{FAA7AED7-5163-4BCC-A077-E97C7C47819F}">
      <dgm:prSet/>
      <dgm:spPr/>
      <dgm:t>
        <a:bodyPr/>
        <a:lstStyle/>
        <a:p>
          <a:r>
            <a:rPr lang="fr-FR"/>
            <a:t>Validation humaine</a:t>
          </a:r>
          <a:endParaRPr lang="en-US"/>
        </a:p>
      </dgm:t>
    </dgm:pt>
    <dgm:pt modelId="{6BBDA482-9239-4A4A-A49C-F9B0EC24AF79}" type="parTrans" cxnId="{AAA8B618-B4F3-484D-844B-0D49B5D35E51}">
      <dgm:prSet/>
      <dgm:spPr/>
      <dgm:t>
        <a:bodyPr/>
        <a:lstStyle/>
        <a:p>
          <a:endParaRPr lang="en-US"/>
        </a:p>
      </dgm:t>
    </dgm:pt>
    <dgm:pt modelId="{4AF95840-D7E8-44F8-8E2D-3C4F399B3C55}" type="sibTrans" cxnId="{AAA8B618-B4F3-484D-844B-0D49B5D35E51}">
      <dgm:prSet/>
      <dgm:spPr/>
      <dgm:t>
        <a:bodyPr/>
        <a:lstStyle/>
        <a:p>
          <a:endParaRPr lang="en-US"/>
        </a:p>
      </dgm:t>
    </dgm:pt>
    <dgm:pt modelId="{38C9EDFF-1272-4784-B18A-B2586FCFE698}" type="pres">
      <dgm:prSet presAssocID="{248E713A-5FAC-49A6-9A82-7257186F2008}" presName="diagram" presStyleCnt="0">
        <dgm:presLayoutVars>
          <dgm:chPref val="1"/>
          <dgm:dir/>
          <dgm:animOne val="branch"/>
          <dgm:animLvl val="lvl"/>
          <dgm:resizeHandles/>
        </dgm:presLayoutVars>
      </dgm:prSet>
      <dgm:spPr/>
    </dgm:pt>
    <dgm:pt modelId="{1887B2F1-A789-4569-B732-30F4EFD82BED}" type="pres">
      <dgm:prSet presAssocID="{21BE353D-A796-43C1-A4F6-9CD3F0F9E746}" presName="root" presStyleCnt="0"/>
      <dgm:spPr/>
    </dgm:pt>
    <dgm:pt modelId="{6407D786-B1A6-4F5B-ABD1-59EB95ABA8A5}" type="pres">
      <dgm:prSet presAssocID="{21BE353D-A796-43C1-A4F6-9CD3F0F9E746}" presName="rootComposite" presStyleCnt="0"/>
      <dgm:spPr/>
    </dgm:pt>
    <dgm:pt modelId="{6781B9A5-4AD5-4DC2-946F-276A0667D9C7}" type="pres">
      <dgm:prSet presAssocID="{21BE353D-A796-43C1-A4F6-9CD3F0F9E746}" presName="rootText" presStyleLbl="node1" presStyleIdx="0" presStyleCnt="5"/>
      <dgm:spPr/>
    </dgm:pt>
    <dgm:pt modelId="{A84CB12A-30D2-4686-B923-0CA518079224}" type="pres">
      <dgm:prSet presAssocID="{21BE353D-A796-43C1-A4F6-9CD3F0F9E746}" presName="rootConnector" presStyleLbl="node1" presStyleIdx="0" presStyleCnt="5"/>
      <dgm:spPr/>
    </dgm:pt>
    <dgm:pt modelId="{066C6872-5E02-4DDB-97E2-FB4F54455DCD}" type="pres">
      <dgm:prSet presAssocID="{21BE353D-A796-43C1-A4F6-9CD3F0F9E746}" presName="childShape" presStyleCnt="0"/>
      <dgm:spPr/>
    </dgm:pt>
    <dgm:pt modelId="{562BEEFA-D038-4BF6-A941-6E01F0BFDE9B}" type="pres">
      <dgm:prSet presAssocID="{A27E9138-095A-406E-9931-7CAF8A63424A}" presName="Name13" presStyleLbl="parChTrans1D2" presStyleIdx="0" presStyleCnt="10"/>
      <dgm:spPr/>
    </dgm:pt>
    <dgm:pt modelId="{29E23E9D-C87F-4D97-8FE1-21A08BA35F4A}" type="pres">
      <dgm:prSet presAssocID="{C62A40A3-5FD4-4D78-8ED4-0656D17F543F}" presName="childText" presStyleLbl="bgAcc1" presStyleIdx="0" presStyleCnt="10">
        <dgm:presLayoutVars>
          <dgm:bulletEnabled val="1"/>
        </dgm:presLayoutVars>
      </dgm:prSet>
      <dgm:spPr/>
    </dgm:pt>
    <dgm:pt modelId="{712C0C73-D351-4382-8453-073414F4271F}" type="pres">
      <dgm:prSet presAssocID="{7F516064-21EE-4844-A488-572D5708395E}" presName="Name13" presStyleLbl="parChTrans1D2" presStyleIdx="1" presStyleCnt="10"/>
      <dgm:spPr/>
    </dgm:pt>
    <dgm:pt modelId="{8F452097-BCE0-4727-9B72-EAEC3AD18722}" type="pres">
      <dgm:prSet presAssocID="{4ECE01F8-0DC4-42C6-AC57-FF620B43F7F1}" presName="childText" presStyleLbl="bgAcc1" presStyleIdx="1" presStyleCnt="10">
        <dgm:presLayoutVars>
          <dgm:bulletEnabled val="1"/>
        </dgm:presLayoutVars>
      </dgm:prSet>
      <dgm:spPr/>
    </dgm:pt>
    <dgm:pt modelId="{D0FB8246-7261-4338-9771-302FE47F2BC0}" type="pres">
      <dgm:prSet presAssocID="{11E13BAC-D0E1-4AF4-B8D3-CAB8B0FB58DE}" presName="root" presStyleCnt="0"/>
      <dgm:spPr/>
    </dgm:pt>
    <dgm:pt modelId="{1657F6CA-D195-4B12-9E99-21B20F5F51E8}" type="pres">
      <dgm:prSet presAssocID="{11E13BAC-D0E1-4AF4-B8D3-CAB8B0FB58DE}" presName="rootComposite" presStyleCnt="0"/>
      <dgm:spPr/>
    </dgm:pt>
    <dgm:pt modelId="{F7407DBC-ED20-49D4-8FCB-9A1ACD4238B3}" type="pres">
      <dgm:prSet presAssocID="{11E13BAC-D0E1-4AF4-B8D3-CAB8B0FB58DE}" presName="rootText" presStyleLbl="node1" presStyleIdx="1" presStyleCnt="5"/>
      <dgm:spPr/>
    </dgm:pt>
    <dgm:pt modelId="{7CBD1106-2DA5-4303-9D56-DB67AB14CEF6}" type="pres">
      <dgm:prSet presAssocID="{11E13BAC-D0E1-4AF4-B8D3-CAB8B0FB58DE}" presName="rootConnector" presStyleLbl="node1" presStyleIdx="1" presStyleCnt="5"/>
      <dgm:spPr/>
    </dgm:pt>
    <dgm:pt modelId="{28404762-AB66-4598-B7FA-27895E7A4540}" type="pres">
      <dgm:prSet presAssocID="{11E13BAC-D0E1-4AF4-B8D3-CAB8B0FB58DE}" presName="childShape" presStyleCnt="0"/>
      <dgm:spPr/>
    </dgm:pt>
    <dgm:pt modelId="{31E46C5B-AB38-4D12-830A-1E1FEDA5E31A}" type="pres">
      <dgm:prSet presAssocID="{14688062-C530-436A-9104-41DF80BD7B10}" presName="Name13" presStyleLbl="parChTrans1D2" presStyleIdx="2" presStyleCnt="10"/>
      <dgm:spPr/>
    </dgm:pt>
    <dgm:pt modelId="{B1E18D69-A1FA-4371-904C-AF97BCEA8B66}" type="pres">
      <dgm:prSet presAssocID="{1BF544D2-9B7C-4D00-80A2-FB05C2B91BF4}" presName="childText" presStyleLbl="bgAcc1" presStyleIdx="2" presStyleCnt="10">
        <dgm:presLayoutVars>
          <dgm:bulletEnabled val="1"/>
        </dgm:presLayoutVars>
      </dgm:prSet>
      <dgm:spPr/>
    </dgm:pt>
    <dgm:pt modelId="{541FC453-1E3A-48A6-9796-91B28979D99B}" type="pres">
      <dgm:prSet presAssocID="{BFB1DE69-0B98-49ED-BCD3-EB197A20A776}" presName="Name13" presStyleLbl="parChTrans1D2" presStyleIdx="3" presStyleCnt="10"/>
      <dgm:spPr/>
    </dgm:pt>
    <dgm:pt modelId="{5F716B3B-5454-4488-BCDD-8C308D388771}" type="pres">
      <dgm:prSet presAssocID="{3BDBE8DF-5613-4554-90D2-DA6724635122}" presName="childText" presStyleLbl="bgAcc1" presStyleIdx="3" presStyleCnt="10">
        <dgm:presLayoutVars>
          <dgm:bulletEnabled val="1"/>
        </dgm:presLayoutVars>
      </dgm:prSet>
      <dgm:spPr/>
    </dgm:pt>
    <dgm:pt modelId="{39953846-B52E-427A-B336-BD9F75BC2DED}" type="pres">
      <dgm:prSet presAssocID="{B51FAE48-67D8-4B36-828F-85D70220B716}" presName="root" presStyleCnt="0"/>
      <dgm:spPr/>
    </dgm:pt>
    <dgm:pt modelId="{74E049CA-97F9-4C4F-BB68-E5EED591473F}" type="pres">
      <dgm:prSet presAssocID="{B51FAE48-67D8-4B36-828F-85D70220B716}" presName="rootComposite" presStyleCnt="0"/>
      <dgm:spPr/>
    </dgm:pt>
    <dgm:pt modelId="{069939F9-5B99-4379-AF22-EC4B4BE6589F}" type="pres">
      <dgm:prSet presAssocID="{B51FAE48-67D8-4B36-828F-85D70220B716}" presName="rootText" presStyleLbl="node1" presStyleIdx="2" presStyleCnt="5"/>
      <dgm:spPr/>
    </dgm:pt>
    <dgm:pt modelId="{7E1C2647-75FC-4DF8-8AC9-03B13D8AB346}" type="pres">
      <dgm:prSet presAssocID="{B51FAE48-67D8-4B36-828F-85D70220B716}" presName="rootConnector" presStyleLbl="node1" presStyleIdx="2" presStyleCnt="5"/>
      <dgm:spPr/>
    </dgm:pt>
    <dgm:pt modelId="{EAE728C9-C983-4321-BE98-3A36BAB11450}" type="pres">
      <dgm:prSet presAssocID="{B51FAE48-67D8-4B36-828F-85D70220B716}" presName="childShape" presStyleCnt="0"/>
      <dgm:spPr/>
    </dgm:pt>
    <dgm:pt modelId="{5A484098-E4A3-42D1-9710-73BA67D65115}" type="pres">
      <dgm:prSet presAssocID="{32CB770F-DA23-433E-A9ED-06B27D2213B9}" presName="Name13" presStyleLbl="parChTrans1D2" presStyleIdx="4" presStyleCnt="10"/>
      <dgm:spPr/>
    </dgm:pt>
    <dgm:pt modelId="{4131C907-B0B4-4372-A461-376CE98660F1}" type="pres">
      <dgm:prSet presAssocID="{F4B103D5-4386-4F59-AA3B-4386168BB4C8}" presName="childText" presStyleLbl="bgAcc1" presStyleIdx="4" presStyleCnt="10">
        <dgm:presLayoutVars>
          <dgm:bulletEnabled val="1"/>
        </dgm:presLayoutVars>
      </dgm:prSet>
      <dgm:spPr/>
    </dgm:pt>
    <dgm:pt modelId="{75632D53-BB73-4E93-BD36-7D2BB7A96C2D}" type="pres">
      <dgm:prSet presAssocID="{F321E7BC-E97A-452C-B6A7-4D40F6318FCA}" presName="Name13" presStyleLbl="parChTrans1D2" presStyleIdx="5" presStyleCnt="10"/>
      <dgm:spPr/>
    </dgm:pt>
    <dgm:pt modelId="{38ED1DD2-B4DD-485B-BF1F-104B246D24F7}" type="pres">
      <dgm:prSet presAssocID="{3E3846C8-3C70-4164-A95B-2988C6420C5D}" presName="childText" presStyleLbl="bgAcc1" presStyleIdx="5" presStyleCnt="10">
        <dgm:presLayoutVars>
          <dgm:bulletEnabled val="1"/>
        </dgm:presLayoutVars>
      </dgm:prSet>
      <dgm:spPr/>
    </dgm:pt>
    <dgm:pt modelId="{85DB39B7-B0ED-45AA-B794-678E97CC3CB1}" type="pres">
      <dgm:prSet presAssocID="{3A597193-E372-499E-B763-AE063C904D49}" presName="root" presStyleCnt="0"/>
      <dgm:spPr/>
    </dgm:pt>
    <dgm:pt modelId="{4ED20920-BC27-47D5-BAE7-53AD5C6F65AC}" type="pres">
      <dgm:prSet presAssocID="{3A597193-E372-499E-B763-AE063C904D49}" presName="rootComposite" presStyleCnt="0"/>
      <dgm:spPr/>
    </dgm:pt>
    <dgm:pt modelId="{48110C7F-61E1-4E3E-90D5-6E55B6521031}" type="pres">
      <dgm:prSet presAssocID="{3A597193-E372-499E-B763-AE063C904D49}" presName="rootText" presStyleLbl="node1" presStyleIdx="3" presStyleCnt="5"/>
      <dgm:spPr/>
    </dgm:pt>
    <dgm:pt modelId="{6E26E8C5-34C4-4EE3-8F5C-9437FDBC5D54}" type="pres">
      <dgm:prSet presAssocID="{3A597193-E372-499E-B763-AE063C904D49}" presName="rootConnector" presStyleLbl="node1" presStyleIdx="3" presStyleCnt="5"/>
      <dgm:spPr/>
    </dgm:pt>
    <dgm:pt modelId="{E47D118D-CDDE-42C2-9A34-3596C145E824}" type="pres">
      <dgm:prSet presAssocID="{3A597193-E372-499E-B763-AE063C904D49}" presName="childShape" presStyleCnt="0"/>
      <dgm:spPr/>
    </dgm:pt>
    <dgm:pt modelId="{BFDF24E1-DE74-4F9B-B5B9-01A226218860}" type="pres">
      <dgm:prSet presAssocID="{94F732C5-3DF6-4467-A3EF-F0AF2AD0090D}" presName="Name13" presStyleLbl="parChTrans1D2" presStyleIdx="6" presStyleCnt="10"/>
      <dgm:spPr/>
    </dgm:pt>
    <dgm:pt modelId="{51789DAD-2646-4888-B267-788D6DEB9C71}" type="pres">
      <dgm:prSet presAssocID="{63EFD072-774E-4BB3-9681-30C21E58E545}" presName="childText" presStyleLbl="bgAcc1" presStyleIdx="6" presStyleCnt="10">
        <dgm:presLayoutVars>
          <dgm:bulletEnabled val="1"/>
        </dgm:presLayoutVars>
      </dgm:prSet>
      <dgm:spPr/>
    </dgm:pt>
    <dgm:pt modelId="{71941E84-5622-496F-B0C7-41B74BEDA67B}" type="pres">
      <dgm:prSet presAssocID="{A15DEC84-E706-46CA-8FE5-AF2DBB800E38}" presName="Name13" presStyleLbl="parChTrans1D2" presStyleIdx="7" presStyleCnt="10"/>
      <dgm:spPr/>
    </dgm:pt>
    <dgm:pt modelId="{A9FC9960-0A4F-4964-8E95-3FBEE67DBE7F}" type="pres">
      <dgm:prSet presAssocID="{0F8A99A1-F049-4375-868A-A5A8360391E0}" presName="childText" presStyleLbl="bgAcc1" presStyleIdx="7" presStyleCnt="10">
        <dgm:presLayoutVars>
          <dgm:bulletEnabled val="1"/>
        </dgm:presLayoutVars>
      </dgm:prSet>
      <dgm:spPr/>
    </dgm:pt>
    <dgm:pt modelId="{D1174E98-9975-410F-BB02-357476494FDC}" type="pres">
      <dgm:prSet presAssocID="{51E7C933-BDB4-4A27-9B8F-B4459D88E97B}" presName="root" presStyleCnt="0"/>
      <dgm:spPr/>
    </dgm:pt>
    <dgm:pt modelId="{0BFA47D7-01A0-48CA-BB93-066F68268B8D}" type="pres">
      <dgm:prSet presAssocID="{51E7C933-BDB4-4A27-9B8F-B4459D88E97B}" presName="rootComposite" presStyleCnt="0"/>
      <dgm:spPr/>
    </dgm:pt>
    <dgm:pt modelId="{1621FCA8-11DF-4C92-A788-42ADBAF4C949}" type="pres">
      <dgm:prSet presAssocID="{51E7C933-BDB4-4A27-9B8F-B4459D88E97B}" presName="rootText" presStyleLbl="node1" presStyleIdx="4" presStyleCnt="5"/>
      <dgm:spPr/>
    </dgm:pt>
    <dgm:pt modelId="{E0D39981-8D62-4F59-9C7D-EB0027DA3CB2}" type="pres">
      <dgm:prSet presAssocID="{51E7C933-BDB4-4A27-9B8F-B4459D88E97B}" presName="rootConnector" presStyleLbl="node1" presStyleIdx="4" presStyleCnt="5"/>
      <dgm:spPr/>
    </dgm:pt>
    <dgm:pt modelId="{7091CDC1-3B36-4522-A167-9D71FD5B2F20}" type="pres">
      <dgm:prSet presAssocID="{51E7C933-BDB4-4A27-9B8F-B4459D88E97B}" presName="childShape" presStyleCnt="0"/>
      <dgm:spPr/>
    </dgm:pt>
    <dgm:pt modelId="{298E4DE0-64AD-4C0F-BC23-507D6A6CD1F3}" type="pres">
      <dgm:prSet presAssocID="{AF6421A5-5579-432E-B311-361A81390F9C}" presName="Name13" presStyleLbl="parChTrans1D2" presStyleIdx="8" presStyleCnt="10"/>
      <dgm:spPr/>
    </dgm:pt>
    <dgm:pt modelId="{A40D1C59-49E6-4837-859F-98EC4D7E1FA0}" type="pres">
      <dgm:prSet presAssocID="{6413E5CE-1A9E-4E3E-B037-31511D538514}" presName="childText" presStyleLbl="bgAcc1" presStyleIdx="8" presStyleCnt="10">
        <dgm:presLayoutVars>
          <dgm:bulletEnabled val="1"/>
        </dgm:presLayoutVars>
      </dgm:prSet>
      <dgm:spPr/>
    </dgm:pt>
    <dgm:pt modelId="{329979F6-FD98-48C2-BBF5-3F47C9C7363E}" type="pres">
      <dgm:prSet presAssocID="{6BBDA482-9239-4A4A-A49C-F9B0EC24AF79}" presName="Name13" presStyleLbl="parChTrans1D2" presStyleIdx="9" presStyleCnt="10"/>
      <dgm:spPr/>
    </dgm:pt>
    <dgm:pt modelId="{2C01121D-F45F-46D4-8146-D23E181D83EB}" type="pres">
      <dgm:prSet presAssocID="{FAA7AED7-5163-4BCC-A077-E97C7C47819F}" presName="childText" presStyleLbl="bgAcc1" presStyleIdx="9" presStyleCnt="10">
        <dgm:presLayoutVars>
          <dgm:bulletEnabled val="1"/>
        </dgm:presLayoutVars>
      </dgm:prSet>
      <dgm:spPr/>
    </dgm:pt>
  </dgm:ptLst>
  <dgm:cxnLst>
    <dgm:cxn modelId="{1D5A8A0D-4581-4FD1-89D5-5396371AD00A}" type="presOf" srcId="{32CB770F-DA23-433E-A9ED-06B27D2213B9}" destId="{5A484098-E4A3-42D1-9710-73BA67D65115}" srcOrd="0" destOrd="0" presId="urn:microsoft.com/office/officeart/2005/8/layout/hierarchy3"/>
    <dgm:cxn modelId="{5383920F-7F6E-41D1-8E74-F4C6B3C65513}" type="presOf" srcId="{51E7C933-BDB4-4A27-9B8F-B4459D88E97B}" destId="{1621FCA8-11DF-4C92-A788-42ADBAF4C949}" srcOrd="0" destOrd="0" presId="urn:microsoft.com/office/officeart/2005/8/layout/hierarchy3"/>
    <dgm:cxn modelId="{9E881016-126A-45B5-9CE9-A58675D2D5E1}" type="presOf" srcId="{A27E9138-095A-406E-9931-7CAF8A63424A}" destId="{562BEEFA-D038-4BF6-A941-6E01F0BFDE9B}" srcOrd="0" destOrd="0" presId="urn:microsoft.com/office/officeart/2005/8/layout/hierarchy3"/>
    <dgm:cxn modelId="{AAA8B618-B4F3-484D-844B-0D49B5D35E51}" srcId="{51E7C933-BDB4-4A27-9B8F-B4459D88E97B}" destId="{FAA7AED7-5163-4BCC-A077-E97C7C47819F}" srcOrd="1" destOrd="0" parTransId="{6BBDA482-9239-4A4A-A49C-F9B0EC24AF79}" sibTransId="{4AF95840-D7E8-44F8-8E2D-3C4F399B3C55}"/>
    <dgm:cxn modelId="{24004D22-46CA-4F5C-8B64-3913AD1E53BB}" srcId="{11E13BAC-D0E1-4AF4-B8D3-CAB8B0FB58DE}" destId="{3BDBE8DF-5613-4554-90D2-DA6724635122}" srcOrd="1" destOrd="0" parTransId="{BFB1DE69-0B98-49ED-BCD3-EB197A20A776}" sibTransId="{C96DA3E5-3EFD-43AD-8969-5D8851374C92}"/>
    <dgm:cxn modelId="{8CF9DE2A-F0B4-4F6A-A343-F788D1041484}" type="presOf" srcId="{21BE353D-A796-43C1-A4F6-9CD3F0F9E746}" destId="{6781B9A5-4AD5-4DC2-946F-276A0667D9C7}" srcOrd="0" destOrd="0" presId="urn:microsoft.com/office/officeart/2005/8/layout/hierarchy3"/>
    <dgm:cxn modelId="{967C302B-6FE3-47A9-8CFF-9ECE63438C8B}" srcId="{248E713A-5FAC-49A6-9A82-7257186F2008}" destId="{21BE353D-A796-43C1-A4F6-9CD3F0F9E746}" srcOrd="0" destOrd="0" parTransId="{7F3B464F-EDE8-4380-AC30-620357972AF9}" sibTransId="{4F862B08-19FF-40E0-BD9B-1AC3A7AF08FF}"/>
    <dgm:cxn modelId="{3D8CB12C-7A84-43DA-A5CC-CCE089FD190C}" srcId="{21BE353D-A796-43C1-A4F6-9CD3F0F9E746}" destId="{4ECE01F8-0DC4-42C6-AC57-FF620B43F7F1}" srcOrd="1" destOrd="0" parTransId="{7F516064-21EE-4844-A488-572D5708395E}" sibTransId="{7B287FC2-F33E-49C9-A374-8583F1EEE051}"/>
    <dgm:cxn modelId="{74DB8864-7D04-4A32-8903-490B752333B3}" srcId="{B51FAE48-67D8-4B36-828F-85D70220B716}" destId="{F4B103D5-4386-4F59-AA3B-4386168BB4C8}" srcOrd="0" destOrd="0" parTransId="{32CB770F-DA23-433E-A9ED-06B27D2213B9}" sibTransId="{1386175F-C064-463C-9F97-73C4B829743C}"/>
    <dgm:cxn modelId="{030E9664-3148-48B8-AE91-5242283C3521}" type="presOf" srcId="{21BE353D-A796-43C1-A4F6-9CD3F0F9E746}" destId="{A84CB12A-30D2-4686-B923-0CA518079224}" srcOrd="1" destOrd="0" presId="urn:microsoft.com/office/officeart/2005/8/layout/hierarchy3"/>
    <dgm:cxn modelId="{DB2C8365-CB6C-4625-BDAA-998924EB2764}" type="presOf" srcId="{94F732C5-3DF6-4467-A3EF-F0AF2AD0090D}" destId="{BFDF24E1-DE74-4F9B-B5B9-01A226218860}" srcOrd="0" destOrd="0" presId="urn:microsoft.com/office/officeart/2005/8/layout/hierarchy3"/>
    <dgm:cxn modelId="{5CA54348-AD2A-4119-86E6-B25935DB1EEB}" srcId="{248E713A-5FAC-49A6-9A82-7257186F2008}" destId="{B51FAE48-67D8-4B36-828F-85D70220B716}" srcOrd="2" destOrd="0" parTransId="{B682324C-DDB7-4334-BAC2-E30525551914}" sibTransId="{63A14FC7-BDA2-46A3-B585-051597CAE1BB}"/>
    <dgm:cxn modelId="{97C53A69-AB5E-40BE-A0EB-D1B592E8456E}" srcId="{21BE353D-A796-43C1-A4F6-9CD3F0F9E746}" destId="{C62A40A3-5FD4-4D78-8ED4-0656D17F543F}" srcOrd="0" destOrd="0" parTransId="{A27E9138-095A-406E-9931-7CAF8A63424A}" sibTransId="{D45FAA79-D975-4603-B1A7-49D44DF206D7}"/>
    <dgm:cxn modelId="{CB4CF24A-D9F5-4503-BF4B-D3D88847A0AD}" type="presOf" srcId="{F321E7BC-E97A-452C-B6A7-4D40F6318FCA}" destId="{75632D53-BB73-4E93-BD36-7D2BB7A96C2D}" srcOrd="0" destOrd="0" presId="urn:microsoft.com/office/officeart/2005/8/layout/hierarchy3"/>
    <dgm:cxn modelId="{DF84D74B-907A-4BED-84F8-D46AF0D66335}" type="presOf" srcId="{1BF544D2-9B7C-4D00-80A2-FB05C2B91BF4}" destId="{B1E18D69-A1FA-4371-904C-AF97BCEA8B66}" srcOrd="0" destOrd="0" presId="urn:microsoft.com/office/officeart/2005/8/layout/hierarchy3"/>
    <dgm:cxn modelId="{A338E06E-5CEF-488F-878A-72DFDF059C19}" type="presOf" srcId="{11E13BAC-D0E1-4AF4-B8D3-CAB8B0FB58DE}" destId="{F7407DBC-ED20-49D4-8FCB-9A1ACD4238B3}" srcOrd="0" destOrd="0" presId="urn:microsoft.com/office/officeart/2005/8/layout/hierarchy3"/>
    <dgm:cxn modelId="{52395978-4D05-40E6-B91D-03E493EF0388}" type="presOf" srcId="{14688062-C530-436A-9104-41DF80BD7B10}" destId="{31E46C5B-AB38-4D12-830A-1E1FEDA5E31A}" srcOrd="0" destOrd="0" presId="urn:microsoft.com/office/officeart/2005/8/layout/hierarchy3"/>
    <dgm:cxn modelId="{2E711E80-7DC4-421F-BF60-9C3B66DC68D3}" type="presOf" srcId="{AF6421A5-5579-432E-B311-361A81390F9C}" destId="{298E4DE0-64AD-4C0F-BC23-507D6A6CD1F3}" srcOrd="0" destOrd="0" presId="urn:microsoft.com/office/officeart/2005/8/layout/hierarchy3"/>
    <dgm:cxn modelId="{78569184-738B-4AD9-97FB-F01B9DAB3B73}" srcId="{11E13BAC-D0E1-4AF4-B8D3-CAB8B0FB58DE}" destId="{1BF544D2-9B7C-4D00-80A2-FB05C2B91BF4}" srcOrd="0" destOrd="0" parTransId="{14688062-C530-436A-9104-41DF80BD7B10}" sibTransId="{59F152EB-7D23-4D1A-BBD9-C9F2764090E8}"/>
    <dgm:cxn modelId="{62BE7687-463E-443D-9764-C1B4C7A226FE}" type="presOf" srcId="{3E3846C8-3C70-4164-A95B-2988C6420C5D}" destId="{38ED1DD2-B4DD-485B-BF1F-104B246D24F7}" srcOrd="0" destOrd="0" presId="urn:microsoft.com/office/officeart/2005/8/layout/hierarchy3"/>
    <dgm:cxn modelId="{FEB47E8F-2401-4976-BD52-BA918DE0380C}" type="presOf" srcId="{A15DEC84-E706-46CA-8FE5-AF2DBB800E38}" destId="{71941E84-5622-496F-B0C7-41B74BEDA67B}" srcOrd="0" destOrd="0" presId="urn:microsoft.com/office/officeart/2005/8/layout/hierarchy3"/>
    <dgm:cxn modelId="{767BA492-DDF2-44DE-BDA3-7F84C4370B6C}" type="presOf" srcId="{11E13BAC-D0E1-4AF4-B8D3-CAB8B0FB58DE}" destId="{7CBD1106-2DA5-4303-9D56-DB67AB14CEF6}" srcOrd="1" destOrd="0" presId="urn:microsoft.com/office/officeart/2005/8/layout/hierarchy3"/>
    <dgm:cxn modelId="{0B5B4696-F0F7-45C6-90DD-E7F5E8D48126}" type="presOf" srcId="{C62A40A3-5FD4-4D78-8ED4-0656D17F543F}" destId="{29E23E9D-C87F-4D97-8FE1-21A08BA35F4A}" srcOrd="0" destOrd="0" presId="urn:microsoft.com/office/officeart/2005/8/layout/hierarchy3"/>
    <dgm:cxn modelId="{553271A0-A46E-4154-AA65-67181D716083}" srcId="{51E7C933-BDB4-4A27-9B8F-B4459D88E97B}" destId="{6413E5CE-1A9E-4E3E-B037-31511D538514}" srcOrd="0" destOrd="0" parTransId="{AF6421A5-5579-432E-B311-361A81390F9C}" sibTransId="{B8639B3E-007A-4D18-93BB-69C3B3BAA374}"/>
    <dgm:cxn modelId="{3A6C2DA2-16BF-4056-AC95-F8C14D696AB0}" srcId="{248E713A-5FAC-49A6-9A82-7257186F2008}" destId="{51E7C933-BDB4-4A27-9B8F-B4459D88E97B}" srcOrd="4" destOrd="0" parTransId="{A6413DF6-FBC9-4B1C-8CD6-FBA8A0269B84}" sibTransId="{5C07A779-CB4C-4B3B-9E8E-C4FD31541E95}"/>
    <dgm:cxn modelId="{CF5D90A4-4886-43DA-82AD-61DC9B146314}" type="presOf" srcId="{FAA7AED7-5163-4BCC-A077-E97C7C47819F}" destId="{2C01121D-F45F-46D4-8146-D23E181D83EB}" srcOrd="0" destOrd="0" presId="urn:microsoft.com/office/officeart/2005/8/layout/hierarchy3"/>
    <dgm:cxn modelId="{078DD2AE-CB08-4691-82EC-7C24B9927BF3}" type="presOf" srcId="{51E7C933-BDB4-4A27-9B8F-B4459D88E97B}" destId="{E0D39981-8D62-4F59-9C7D-EB0027DA3CB2}" srcOrd="1" destOrd="0" presId="urn:microsoft.com/office/officeart/2005/8/layout/hierarchy3"/>
    <dgm:cxn modelId="{CEB75AB0-B6D8-48F2-988D-AFF9149D0E21}" type="presOf" srcId="{63EFD072-774E-4BB3-9681-30C21E58E545}" destId="{51789DAD-2646-4888-B267-788D6DEB9C71}" srcOrd="0" destOrd="0" presId="urn:microsoft.com/office/officeart/2005/8/layout/hierarchy3"/>
    <dgm:cxn modelId="{FD08D3B0-F50A-4C35-B1BE-97B304F0635E}" type="presOf" srcId="{248E713A-5FAC-49A6-9A82-7257186F2008}" destId="{38C9EDFF-1272-4784-B18A-B2586FCFE698}" srcOrd="0" destOrd="0" presId="urn:microsoft.com/office/officeart/2005/8/layout/hierarchy3"/>
    <dgm:cxn modelId="{318742B5-8150-4DCB-B0D8-50332C26F8E6}" type="presOf" srcId="{0F8A99A1-F049-4375-868A-A5A8360391E0}" destId="{A9FC9960-0A4F-4964-8E95-3FBEE67DBE7F}" srcOrd="0" destOrd="0" presId="urn:microsoft.com/office/officeart/2005/8/layout/hierarchy3"/>
    <dgm:cxn modelId="{21A013C1-485B-41A0-B3E3-EAA2F4256644}" type="presOf" srcId="{BFB1DE69-0B98-49ED-BCD3-EB197A20A776}" destId="{541FC453-1E3A-48A6-9796-91B28979D99B}" srcOrd="0" destOrd="0" presId="urn:microsoft.com/office/officeart/2005/8/layout/hierarchy3"/>
    <dgm:cxn modelId="{D67F5ECB-6EAF-4832-9C36-7C4557009826}" type="presOf" srcId="{F4B103D5-4386-4F59-AA3B-4386168BB4C8}" destId="{4131C907-B0B4-4372-A461-376CE98660F1}" srcOrd="0" destOrd="0" presId="urn:microsoft.com/office/officeart/2005/8/layout/hierarchy3"/>
    <dgm:cxn modelId="{44D3FBCE-BA29-4B43-B050-9719A7590C58}" type="presOf" srcId="{3BDBE8DF-5613-4554-90D2-DA6724635122}" destId="{5F716B3B-5454-4488-BCDD-8C308D388771}" srcOrd="0" destOrd="0" presId="urn:microsoft.com/office/officeart/2005/8/layout/hierarchy3"/>
    <dgm:cxn modelId="{DDF707D9-CE7B-48DF-9D18-74037820C975}" srcId="{3A597193-E372-499E-B763-AE063C904D49}" destId="{0F8A99A1-F049-4375-868A-A5A8360391E0}" srcOrd="1" destOrd="0" parTransId="{A15DEC84-E706-46CA-8FE5-AF2DBB800E38}" sibTransId="{465B4B76-8A06-42AD-B28F-CE61A70E8086}"/>
    <dgm:cxn modelId="{0452D3DE-0D71-4C82-BDE4-C1F508CA66A8}" type="presOf" srcId="{B51FAE48-67D8-4B36-828F-85D70220B716}" destId="{7E1C2647-75FC-4DF8-8AC9-03B13D8AB346}" srcOrd="1" destOrd="0" presId="urn:microsoft.com/office/officeart/2005/8/layout/hierarchy3"/>
    <dgm:cxn modelId="{94E155E5-8A2D-4F42-880F-23C8C14F8E4D}" type="presOf" srcId="{7F516064-21EE-4844-A488-572D5708395E}" destId="{712C0C73-D351-4382-8453-073414F4271F}" srcOrd="0" destOrd="0" presId="urn:microsoft.com/office/officeart/2005/8/layout/hierarchy3"/>
    <dgm:cxn modelId="{0F3186E6-0FED-4675-BB20-160144D9AE8B}" type="presOf" srcId="{6413E5CE-1A9E-4E3E-B037-31511D538514}" destId="{A40D1C59-49E6-4837-859F-98EC4D7E1FA0}" srcOrd="0" destOrd="0" presId="urn:microsoft.com/office/officeart/2005/8/layout/hierarchy3"/>
    <dgm:cxn modelId="{FE8B13E8-1298-43FA-BF7E-603F69D447AA}" srcId="{248E713A-5FAC-49A6-9A82-7257186F2008}" destId="{11E13BAC-D0E1-4AF4-B8D3-CAB8B0FB58DE}" srcOrd="1" destOrd="0" parTransId="{8DF28DC5-4F18-433E-A576-5BA1169D3B1F}" sibTransId="{E926F92E-2470-4735-88B2-9090911EBD1E}"/>
    <dgm:cxn modelId="{D244CFEB-DA1E-4D6B-9207-F42225EFD1A6}" srcId="{B51FAE48-67D8-4B36-828F-85D70220B716}" destId="{3E3846C8-3C70-4164-A95B-2988C6420C5D}" srcOrd="1" destOrd="0" parTransId="{F321E7BC-E97A-452C-B6A7-4D40F6318FCA}" sibTransId="{2B3847E3-2F64-4A63-B43B-6157BA47ECD3}"/>
    <dgm:cxn modelId="{5F87B6EE-2660-4397-9E9B-FC5C4B8F4C14}" type="presOf" srcId="{3A597193-E372-499E-B763-AE063C904D49}" destId="{6E26E8C5-34C4-4EE3-8F5C-9437FDBC5D54}" srcOrd="1" destOrd="0" presId="urn:microsoft.com/office/officeart/2005/8/layout/hierarchy3"/>
    <dgm:cxn modelId="{EE3880F4-B17C-4E42-9437-35BF5CE4C1C0}" type="presOf" srcId="{B51FAE48-67D8-4B36-828F-85D70220B716}" destId="{069939F9-5B99-4379-AF22-EC4B4BE6589F}" srcOrd="0" destOrd="0" presId="urn:microsoft.com/office/officeart/2005/8/layout/hierarchy3"/>
    <dgm:cxn modelId="{905004F6-8A32-4532-9B6B-5D58E8A3798E}" type="presOf" srcId="{4ECE01F8-0DC4-42C6-AC57-FF620B43F7F1}" destId="{8F452097-BCE0-4727-9B72-EAEC3AD18722}" srcOrd="0" destOrd="0" presId="urn:microsoft.com/office/officeart/2005/8/layout/hierarchy3"/>
    <dgm:cxn modelId="{69FCA6FC-7930-44E0-BBFB-DE07C04918A8}" type="presOf" srcId="{6BBDA482-9239-4A4A-A49C-F9B0EC24AF79}" destId="{329979F6-FD98-48C2-BBF5-3F47C9C7363E}" srcOrd="0" destOrd="0" presId="urn:microsoft.com/office/officeart/2005/8/layout/hierarchy3"/>
    <dgm:cxn modelId="{071453FE-EDF1-4CAA-B577-A512EE232309}" srcId="{3A597193-E372-499E-B763-AE063C904D49}" destId="{63EFD072-774E-4BB3-9681-30C21E58E545}" srcOrd="0" destOrd="0" parTransId="{94F732C5-3DF6-4467-A3EF-F0AF2AD0090D}" sibTransId="{03900109-65E6-4321-901E-624A05B9C0ED}"/>
    <dgm:cxn modelId="{462614FF-5120-4D30-8DC8-4BA1AAEE7F2D}" type="presOf" srcId="{3A597193-E372-499E-B763-AE063C904D49}" destId="{48110C7F-61E1-4E3E-90D5-6E55B6521031}" srcOrd="0" destOrd="0" presId="urn:microsoft.com/office/officeart/2005/8/layout/hierarchy3"/>
    <dgm:cxn modelId="{AB2AC5FF-27B0-4873-84B8-C847E4088B0D}" srcId="{248E713A-5FAC-49A6-9A82-7257186F2008}" destId="{3A597193-E372-499E-B763-AE063C904D49}" srcOrd="3" destOrd="0" parTransId="{B2E948E1-9976-42DA-99F8-C6B932A2418E}" sibTransId="{6C2B67BD-4E33-47AC-AAC8-11B0C299B0CE}"/>
    <dgm:cxn modelId="{2CC680B5-7EB5-45AE-AF29-2DB72EE4D4F3}" type="presParOf" srcId="{38C9EDFF-1272-4784-B18A-B2586FCFE698}" destId="{1887B2F1-A789-4569-B732-30F4EFD82BED}" srcOrd="0" destOrd="0" presId="urn:microsoft.com/office/officeart/2005/8/layout/hierarchy3"/>
    <dgm:cxn modelId="{F0AFB3BD-27CA-4565-A63D-2CE407264AE2}" type="presParOf" srcId="{1887B2F1-A789-4569-B732-30F4EFD82BED}" destId="{6407D786-B1A6-4F5B-ABD1-59EB95ABA8A5}" srcOrd="0" destOrd="0" presId="urn:microsoft.com/office/officeart/2005/8/layout/hierarchy3"/>
    <dgm:cxn modelId="{246D92F2-1F91-4F2B-B6D7-0C43E13BDF9A}" type="presParOf" srcId="{6407D786-B1A6-4F5B-ABD1-59EB95ABA8A5}" destId="{6781B9A5-4AD5-4DC2-946F-276A0667D9C7}" srcOrd="0" destOrd="0" presId="urn:microsoft.com/office/officeart/2005/8/layout/hierarchy3"/>
    <dgm:cxn modelId="{565C645E-65BA-4A1B-A2E6-4A6E2BB56BFD}" type="presParOf" srcId="{6407D786-B1A6-4F5B-ABD1-59EB95ABA8A5}" destId="{A84CB12A-30D2-4686-B923-0CA518079224}" srcOrd="1" destOrd="0" presId="urn:microsoft.com/office/officeart/2005/8/layout/hierarchy3"/>
    <dgm:cxn modelId="{967D01D2-212F-4F20-9037-98E380CB95EF}" type="presParOf" srcId="{1887B2F1-A789-4569-B732-30F4EFD82BED}" destId="{066C6872-5E02-4DDB-97E2-FB4F54455DCD}" srcOrd="1" destOrd="0" presId="urn:microsoft.com/office/officeart/2005/8/layout/hierarchy3"/>
    <dgm:cxn modelId="{CE31C30A-D716-4016-A7C4-4FE051C6ABF2}" type="presParOf" srcId="{066C6872-5E02-4DDB-97E2-FB4F54455DCD}" destId="{562BEEFA-D038-4BF6-A941-6E01F0BFDE9B}" srcOrd="0" destOrd="0" presId="urn:microsoft.com/office/officeart/2005/8/layout/hierarchy3"/>
    <dgm:cxn modelId="{9772185F-1957-44A3-B1FB-298CEFC04B7A}" type="presParOf" srcId="{066C6872-5E02-4DDB-97E2-FB4F54455DCD}" destId="{29E23E9D-C87F-4D97-8FE1-21A08BA35F4A}" srcOrd="1" destOrd="0" presId="urn:microsoft.com/office/officeart/2005/8/layout/hierarchy3"/>
    <dgm:cxn modelId="{324DF627-3402-4822-93D7-B80B86EA75E5}" type="presParOf" srcId="{066C6872-5E02-4DDB-97E2-FB4F54455DCD}" destId="{712C0C73-D351-4382-8453-073414F4271F}" srcOrd="2" destOrd="0" presId="urn:microsoft.com/office/officeart/2005/8/layout/hierarchy3"/>
    <dgm:cxn modelId="{67E44FB9-AF6C-4A65-A76B-116766A4398B}" type="presParOf" srcId="{066C6872-5E02-4DDB-97E2-FB4F54455DCD}" destId="{8F452097-BCE0-4727-9B72-EAEC3AD18722}" srcOrd="3" destOrd="0" presId="urn:microsoft.com/office/officeart/2005/8/layout/hierarchy3"/>
    <dgm:cxn modelId="{9CFADF6C-B774-4E86-B85F-93E83F0F3B15}" type="presParOf" srcId="{38C9EDFF-1272-4784-B18A-B2586FCFE698}" destId="{D0FB8246-7261-4338-9771-302FE47F2BC0}" srcOrd="1" destOrd="0" presId="urn:microsoft.com/office/officeart/2005/8/layout/hierarchy3"/>
    <dgm:cxn modelId="{2DEE2C28-9048-413D-8FE8-69315AF80A54}" type="presParOf" srcId="{D0FB8246-7261-4338-9771-302FE47F2BC0}" destId="{1657F6CA-D195-4B12-9E99-21B20F5F51E8}" srcOrd="0" destOrd="0" presId="urn:microsoft.com/office/officeart/2005/8/layout/hierarchy3"/>
    <dgm:cxn modelId="{309CD9CD-B9DD-4D09-B6A0-70C2AEE77127}" type="presParOf" srcId="{1657F6CA-D195-4B12-9E99-21B20F5F51E8}" destId="{F7407DBC-ED20-49D4-8FCB-9A1ACD4238B3}" srcOrd="0" destOrd="0" presId="urn:microsoft.com/office/officeart/2005/8/layout/hierarchy3"/>
    <dgm:cxn modelId="{4DD065A6-4D2D-477C-8215-B90CE795D3F0}" type="presParOf" srcId="{1657F6CA-D195-4B12-9E99-21B20F5F51E8}" destId="{7CBD1106-2DA5-4303-9D56-DB67AB14CEF6}" srcOrd="1" destOrd="0" presId="urn:microsoft.com/office/officeart/2005/8/layout/hierarchy3"/>
    <dgm:cxn modelId="{ABBE34F6-EBC6-481C-BE18-14DE5B01866D}" type="presParOf" srcId="{D0FB8246-7261-4338-9771-302FE47F2BC0}" destId="{28404762-AB66-4598-B7FA-27895E7A4540}" srcOrd="1" destOrd="0" presId="urn:microsoft.com/office/officeart/2005/8/layout/hierarchy3"/>
    <dgm:cxn modelId="{09017774-49AE-4A64-BC4A-C2401833889B}" type="presParOf" srcId="{28404762-AB66-4598-B7FA-27895E7A4540}" destId="{31E46C5B-AB38-4D12-830A-1E1FEDA5E31A}" srcOrd="0" destOrd="0" presId="urn:microsoft.com/office/officeart/2005/8/layout/hierarchy3"/>
    <dgm:cxn modelId="{995CCCFB-C197-4DF3-B77C-BED499345FBB}" type="presParOf" srcId="{28404762-AB66-4598-B7FA-27895E7A4540}" destId="{B1E18D69-A1FA-4371-904C-AF97BCEA8B66}" srcOrd="1" destOrd="0" presId="urn:microsoft.com/office/officeart/2005/8/layout/hierarchy3"/>
    <dgm:cxn modelId="{C859A769-19DA-47DC-ADEF-44A7E8D7F30D}" type="presParOf" srcId="{28404762-AB66-4598-B7FA-27895E7A4540}" destId="{541FC453-1E3A-48A6-9796-91B28979D99B}" srcOrd="2" destOrd="0" presId="urn:microsoft.com/office/officeart/2005/8/layout/hierarchy3"/>
    <dgm:cxn modelId="{83A580FB-F195-463D-9DC9-3A1305676ABE}" type="presParOf" srcId="{28404762-AB66-4598-B7FA-27895E7A4540}" destId="{5F716B3B-5454-4488-BCDD-8C308D388771}" srcOrd="3" destOrd="0" presId="urn:microsoft.com/office/officeart/2005/8/layout/hierarchy3"/>
    <dgm:cxn modelId="{B1AA485E-7F7B-496F-95BE-A70F810BE1AB}" type="presParOf" srcId="{38C9EDFF-1272-4784-B18A-B2586FCFE698}" destId="{39953846-B52E-427A-B336-BD9F75BC2DED}" srcOrd="2" destOrd="0" presId="urn:microsoft.com/office/officeart/2005/8/layout/hierarchy3"/>
    <dgm:cxn modelId="{AF0340AE-189D-4C24-A262-E68CC3A845A4}" type="presParOf" srcId="{39953846-B52E-427A-B336-BD9F75BC2DED}" destId="{74E049CA-97F9-4C4F-BB68-E5EED591473F}" srcOrd="0" destOrd="0" presId="urn:microsoft.com/office/officeart/2005/8/layout/hierarchy3"/>
    <dgm:cxn modelId="{3DA1F883-2B3D-4C22-B605-40C84BB87502}" type="presParOf" srcId="{74E049CA-97F9-4C4F-BB68-E5EED591473F}" destId="{069939F9-5B99-4379-AF22-EC4B4BE6589F}" srcOrd="0" destOrd="0" presId="urn:microsoft.com/office/officeart/2005/8/layout/hierarchy3"/>
    <dgm:cxn modelId="{F4768F81-AB5F-47BF-AFA8-915643DFD657}" type="presParOf" srcId="{74E049CA-97F9-4C4F-BB68-E5EED591473F}" destId="{7E1C2647-75FC-4DF8-8AC9-03B13D8AB346}" srcOrd="1" destOrd="0" presId="urn:microsoft.com/office/officeart/2005/8/layout/hierarchy3"/>
    <dgm:cxn modelId="{F3885FB2-41D0-4DA5-9D73-F67E1C7080DB}" type="presParOf" srcId="{39953846-B52E-427A-B336-BD9F75BC2DED}" destId="{EAE728C9-C983-4321-BE98-3A36BAB11450}" srcOrd="1" destOrd="0" presId="urn:microsoft.com/office/officeart/2005/8/layout/hierarchy3"/>
    <dgm:cxn modelId="{95DD68D0-1BD0-462E-A6BE-4366A6731EDD}" type="presParOf" srcId="{EAE728C9-C983-4321-BE98-3A36BAB11450}" destId="{5A484098-E4A3-42D1-9710-73BA67D65115}" srcOrd="0" destOrd="0" presId="urn:microsoft.com/office/officeart/2005/8/layout/hierarchy3"/>
    <dgm:cxn modelId="{E6B78D94-BD4B-436E-A78F-EA40323BD574}" type="presParOf" srcId="{EAE728C9-C983-4321-BE98-3A36BAB11450}" destId="{4131C907-B0B4-4372-A461-376CE98660F1}" srcOrd="1" destOrd="0" presId="urn:microsoft.com/office/officeart/2005/8/layout/hierarchy3"/>
    <dgm:cxn modelId="{9403265E-09F6-4110-B6A3-4524BCC0EDF7}" type="presParOf" srcId="{EAE728C9-C983-4321-BE98-3A36BAB11450}" destId="{75632D53-BB73-4E93-BD36-7D2BB7A96C2D}" srcOrd="2" destOrd="0" presId="urn:microsoft.com/office/officeart/2005/8/layout/hierarchy3"/>
    <dgm:cxn modelId="{44D3C35B-7446-4BE3-8BE6-258117D2C93A}" type="presParOf" srcId="{EAE728C9-C983-4321-BE98-3A36BAB11450}" destId="{38ED1DD2-B4DD-485B-BF1F-104B246D24F7}" srcOrd="3" destOrd="0" presId="urn:microsoft.com/office/officeart/2005/8/layout/hierarchy3"/>
    <dgm:cxn modelId="{68464B9C-225C-4CC3-AF45-0993F3F8E09A}" type="presParOf" srcId="{38C9EDFF-1272-4784-B18A-B2586FCFE698}" destId="{85DB39B7-B0ED-45AA-B794-678E97CC3CB1}" srcOrd="3" destOrd="0" presId="urn:microsoft.com/office/officeart/2005/8/layout/hierarchy3"/>
    <dgm:cxn modelId="{DF1E6560-74FE-46DA-B1B4-A5883A93D12A}" type="presParOf" srcId="{85DB39B7-B0ED-45AA-B794-678E97CC3CB1}" destId="{4ED20920-BC27-47D5-BAE7-53AD5C6F65AC}" srcOrd="0" destOrd="0" presId="urn:microsoft.com/office/officeart/2005/8/layout/hierarchy3"/>
    <dgm:cxn modelId="{514C5270-5F39-4F23-A214-6AC7DF9A2AAB}" type="presParOf" srcId="{4ED20920-BC27-47D5-BAE7-53AD5C6F65AC}" destId="{48110C7F-61E1-4E3E-90D5-6E55B6521031}" srcOrd="0" destOrd="0" presId="urn:microsoft.com/office/officeart/2005/8/layout/hierarchy3"/>
    <dgm:cxn modelId="{0E308A65-5233-4329-85CF-21835A3251DB}" type="presParOf" srcId="{4ED20920-BC27-47D5-BAE7-53AD5C6F65AC}" destId="{6E26E8C5-34C4-4EE3-8F5C-9437FDBC5D54}" srcOrd="1" destOrd="0" presId="urn:microsoft.com/office/officeart/2005/8/layout/hierarchy3"/>
    <dgm:cxn modelId="{62DCB358-E0D5-4F96-9CF8-A339D790A864}" type="presParOf" srcId="{85DB39B7-B0ED-45AA-B794-678E97CC3CB1}" destId="{E47D118D-CDDE-42C2-9A34-3596C145E824}" srcOrd="1" destOrd="0" presId="urn:microsoft.com/office/officeart/2005/8/layout/hierarchy3"/>
    <dgm:cxn modelId="{CEE30B12-C176-4819-B1A0-2265E5CE1080}" type="presParOf" srcId="{E47D118D-CDDE-42C2-9A34-3596C145E824}" destId="{BFDF24E1-DE74-4F9B-B5B9-01A226218860}" srcOrd="0" destOrd="0" presId="urn:microsoft.com/office/officeart/2005/8/layout/hierarchy3"/>
    <dgm:cxn modelId="{99E57F66-AFC1-4DB7-892D-149C6C8288FD}" type="presParOf" srcId="{E47D118D-CDDE-42C2-9A34-3596C145E824}" destId="{51789DAD-2646-4888-B267-788D6DEB9C71}" srcOrd="1" destOrd="0" presId="urn:microsoft.com/office/officeart/2005/8/layout/hierarchy3"/>
    <dgm:cxn modelId="{DCA7E430-2585-4BD2-9918-699943AD722B}" type="presParOf" srcId="{E47D118D-CDDE-42C2-9A34-3596C145E824}" destId="{71941E84-5622-496F-B0C7-41B74BEDA67B}" srcOrd="2" destOrd="0" presId="urn:microsoft.com/office/officeart/2005/8/layout/hierarchy3"/>
    <dgm:cxn modelId="{0F5EC60C-914B-4D76-A0C1-0C470A4CBB73}" type="presParOf" srcId="{E47D118D-CDDE-42C2-9A34-3596C145E824}" destId="{A9FC9960-0A4F-4964-8E95-3FBEE67DBE7F}" srcOrd="3" destOrd="0" presId="urn:microsoft.com/office/officeart/2005/8/layout/hierarchy3"/>
    <dgm:cxn modelId="{945DAD20-A7CE-4C0F-9D11-9584BDC440C8}" type="presParOf" srcId="{38C9EDFF-1272-4784-B18A-B2586FCFE698}" destId="{D1174E98-9975-410F-BB02-357476494FDC}" srcOrd="4" destOrd="0" presId="urn:microsoft.com/office/officeart/2005/8/layout/hierarchy3"/>
    <dgm:cxn modelId="{4B6D56EF-ACB7-48CC-96E0-B249A9761464}" type="presParOf" srcId="{D1174E98-9975-410F-BB02-357476494FDC}" destId="{0BFA47D7-01A0-48CA-BB93-066F68268B8D}" srcOrd="0" destOrd="0" presId="urn:microsoft.com/office/officeart/2005/8/layout/hierarchy3"/>
    <dgm:cxn modelId="{C9E1A25B-C261-40A8-88B6-14604E94BDA1}" type="presParOf" srcId="{0BFA47D7-01A0-48CA-BB93-066F68268B8D}" destId="{1621FCA8-11DF-4C92-A788-42ADBAF4C949}" srcOrd="0" destOrd="0" presId="urn:microsoft.com/office/officeart/2005/8/layout/hierarchy3"/>
    <dgm:cxn modelId="{9CE9BF29-303A-4179-B0CF-C2B6B32EA9BC}" type="presParOf" srcId="{0BFA47D7-01A0-48CA-BB93-066F68268B8D}" destId="{E0D39981-8D62-4F59-9C7D-EB0027DA3CB2}" srcOrd="1" destOrd="0" presId="urn:microsoft.com/office/officeart/2005/8/layout/hierarchy3"/>
    <dgm:cxn modelId="{C7571F59-5741-4EF1-9C82-B0151F2CC04F}" type="presParOf" srcId="{D1174E98-9975-410F-BB02-357476494FDC}" destId="{7091CDC1-3B36-4522-A167-9D71FD5B2F20}" srcOrd="1" destOrd="0" presId="urn:microsoft.com/office/officeart/2005/8/layout/hierarchy3"/>
    <dgm:cxn modelId="{AA8B8978-F85E-40D1-95A0-F1A7FC1662EE}" type="presParOf" srcId="{7091CDC1-3B36-4522-A167-9D71FD5B2F20}" destId="{298E4DE0-64AD-4C0F-BC23-507D6A6CD1F3}" srcOrd="0" destOrd="0" presId="urn:microsoft.com/office/officeart/2005/8/layout/hierarchy3"/>
    <dgm:cxn modelId="{AC5ABBAE-F433-4999-B4ED-B1C3563582B9}" type="presParOf" srcId="{7091CDC1-3B36-4522-A167-9D71FD5B2F20}" destId="{A40D1C59-49E6-4837-859F-98EC4D7E1FA0}" srcOrd="1" destOrd="0" presId="urn:microsoft.com/office/officeart/2005/8/layout/hierarchy3"/>
    <dgm:cxn modelId="{2BCA8F57-640E-4531-900C-06899461BAFF}" type="presParOf" srcId="{7091CDC1-3B36-4522-A167-9D71FD5B2F20}" destId="{329979F6-FD98-48C2-BBF5-3F47C9C7363E}" srcOrd="2" destOrd="0" presId="urn:microsoft.com/office/officeart/2005/8/layout/hierarchy3"/>
    <dgm:cxn modelId="{9946A638-38DE-4092-AC45-525A2A661C99}" type="presParOf" srcId="{7091CDC1-3B36-4522-A167-9D71FD5B2F20}" destId="{2C01121D-F45F-46D4-8146-D23E181D83EB}"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F414A5C-9B72-4DDC-B0BF-B461969D8BE9}"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31ED53E-5073-4160-83E9-CEB2499F2E23}">
      <dgm:prSet/>
      <dgm:spPr/>
      <dgm:t>
        <a:bodyPr/>
        <a:lstStyle/>
        <a:p>
          <a:r>
            <a:rPr lang="fr-FR"/>
            <a:t>Envoyer des données clients ou salariés</a:t>
          </a:r>
          <a:endParaRPr lang="en-US"/>
        </a:p>
      </dgm:t>
    </dgm:pt>
    <dgm:pt modelId="{93742618-1DF6-4005-A3D0-CD9A5BC98DC0}" type="parTrans" cxnId="{E118F94E-13E2-4A8D-9591-7071669CE4B0}">
      <dgm:prSet/>
      <dgm:spPr/>
      <dgm:t>
        <a:bodyPr/>
        <a:lstStyle/>
        <a:p>
          <a:endParaRPr lang="en-US"/>
        </a:p>
      </dgm:t>
    </dgm:pt>
    <dgm:pt modelId="{B267032F-43C2-4F43-8521-ECFC9B5368DB}" type="sibTrans" cxnId="{E118F94E-13E2-4A8D-9591-7071669CE4B0}">
      <dgm:prSet/>
      <dgm:spPr/>
      <dgm:t>
        <a:bodyPr/>
        <a:lstStyle/>
        <a:p>
          <a:endParaRPr lang="en-US"/>
        </a:p>
      </dgm:t>
    </dgm:pt>
    <dgm:pt modelId="{16356D39-AFA4-47A4-AF7A-D12D6AAF8D9A}">
      <dgm:prSet/>
      <dgm:spPr/>
      <dgm:t>
        <a:bodyPr/>
        <a:lstStyle/>
        <a:p>
          <a:r>
            <a:rPr lang="fr-FR"/>
            <a:t>Automatiser une décision humaine</a:t>
          </a:r>
          <a:endParaRPr lang="en-US"/>
        </a:p>
      </dgm:t>
    </dgm:pt>
    <dgm:pt modelId="{217F3F52-3007-4376-8A0A-C1E56D72AAB7}" type="parTrans" cxnId="{5AFD1CED-CFB4-4077-B9EA-82E731C0F82C}">
      <dgm:prSet/>
      <dgm:spPr/>
      <dgm:t>
        <a:bodyPr/>
        <a:lstStyle/>
        <a:p>
          <a:endParaRPr lang="en-US"/>
        </a:p>
      </dgm:t>
    </dgm:pt>
    <dgm:pt modelId="{A59779F1-682B-4806-9652-FD53FDEE10E2}" type="sibTrans" cxnId="{5AFD1CED-CFB4-4077-B9EA-82E731C0F82C}">
      <dgm:prSet/>
      <dgm:spPr/>
      <dgm:t>
        <a:bodyPr/>
        <a:lstStyle/>
        <a:p>
          <a:endParaRPr lang="en-US"/>
        </a:p>
      </dgm:t>
    </dgm:pt>
    <dgm:pt modelId="{AD565875-ED2C-4818-9506-F8F649CDC676}">
      <dgm:prSet/>
      <dgm:spPr/>
      <dgm:t>
        <a:bodyPr/>
        <a:lstStyle/>
        <a:p>
          <a:r>
            <a:rPr lang="fr-FR"/>
            <a:t>Utiliser l’IA sans informer</a:t>
          </a:r>
          <a:endParaRPr lang="en-US"/>
        </a:p>
      </dgm:t>
    </dgm:pt>
    <dgm:pt modelId="{05718B0E-837F-4B1B-AE57-156974627FC6}" type="parTrans" cxnId="{6D439F53-E6B0-462E-A341-B82684D7474F}">
      <dgm:prSet/>
      <dgm:spPr/>
      <dgm:t>
        <a:bodyPr/>
        <a:lstStyle/>
        <a:p>
          <a:endParaRPr lang="en-US"/>
        </a:p>
      </dgm:t>
    </dgm:pt>
    <dgm:pt modelId="{0EBFD49E-F863-4EBF-A551-6325424B5023}" type="sibTrans" cxnId="{6D439F53-E6B0-462E-A341-B82684D7474F}">
      <dgm:prSet/>
      <dgm:spPr/>
      <dgm:t>
        <a:bodyPr/>
        <a:lstStyle/>
        <a:p>
          <a:endParaRPr lang="en-US"/>
        </a:p>
      </dgm:t>
    </dgm:pt>
    <dgm:pt modelId="{5609DC7C-5C9B-4699-A9B5-951D0FDA1D48}">
      <dgm:prSet/>
      <dgm:spPr/>
      <dgm:t>
        <a:bodyPr/>
        <a:lstStyle/>
        <a:p>
          <a:r>
            <a:rPr lang="fr-FR"/>
            <a:t>Copier-coller sans relire</a:t>
          </a:r>
          <a:endParaRPr lang="en-US"/>
        </a:p>
      </dgm:t>
    </dgm:pt>
    <dgm:pt modelId="{B41E2984-7F43-42D7-A1FB-5BCB64AAD2F2}" type="parTrans" cxnId="{15F888FB-5551-4ABF-8321-7812DE83172D}">
      <dgm:prSet/>
      <dgm:spPr/>
      <dgm:t>
        <a:bodyPr/>
        <a:lstStyle/>
        <a:p>
          <a:endParaRPr lang="en-US"/>
        </a:p>
      </dgm:t>
    </dgm:pt>
    <dgm:pt modelId="{B8BB01F2-020A-46C7-B49B-115D166052A0}" type="sibTrans" cxnId="{15F888FB-5551-4ABF-8321-7812DE83172D}">
      <dgm:prSet/>
      <dgm:spPr/>
      <dgm:t>
        <a:bodyPr/>
        <a:lstStyle/>
        <a:p>
          <a:endParaRPr lang="en-US"/>
        </a:p>
      </dgm:t>
    </dgm:pt>
    <dgm:pt modelId="{62D15E98-135E-4FE2-9466-B9F49DF6F3BF}">
      <dgm:prSet/>
      <dgm:spPr/>
      <dgm:t>
        <a:bodyPr/>
        <a:lstStyle/>
        <a:p>
          <a:r>
            <a:rPr lang="fr-FR"/>
            <a:t>Laisser un outil décider seul</a:t>
          </a:r>
          <a:endParaRPr lang="en-US"/>
        </a:p>
      </dgm:t>
    </dgm:pt>
    <dgm:pt modelId="{CAA8A412-3995-43CD-A4FF-2189F00E7669}" type="parTrans" cxnId="{126D3FCE-E9A0-4F58-9433-E16D480E2A56}">
      <dgm:prSet/>
      <dgm:spPr/>
      <dgm:t>
        <a:bodyPr/>
        <a:lstStyle/>
        <a:p>
          <a:endParaRPr lang="en-US"/>
        </a:p>
      </dgm:t>
    </dgm:pt>
    <dgm:pt modelId="{DA02612B-EA7D-4A05-A406-087658D1164C}" type="sibTrans" cxnId="{126D3FCE-E9A0-4F58-9433-E16D480E2A56}">
      <dgm:prSet/>
      <dgm:spPr/>
      <dgm:t>
        <a:bodyPr/>
        <a:lstStyle/>
        <a:p>
          <a:endParaRPr lang="en-US"/>
        </a:p>
      </dgm:t>
    </dgm:pt>
    <dgm:pt modelId="{945F7FEC-527D-4CB4-B45E-1B6CFDD0A394}">
      <dgm:prSet/>
      <dgm:spPr/>
      <dgm:t>
        <a:bodyPr/>
        <a:lstStyle/>
        <a:p>
          <a:r>
            <a:rPr lang="fr-FR"/>
            <a:t>Utiliser une IA sans cadre</a:t>
          </a:r>
          <a:endParaRPr lang="en-US"/>
        </a:p>
      </dgm:t>
    </dgm:pt>
    <dgm:pt modelId="{D4BB7F2A-7F23-4C72-BC17-1D939FBA63A4}" type="parTrans" cxnId="{488FAE30-8E8D-420B-BF67-612F86EAD3A8}">
      <dgm:prSet/>
      <dgm:spPr/>
      <dgm:t>
        <a:bodyPr/>
        <a:lstStyle/>
        <a:p>
          <a:endParaRPr lang="en-US"/>
        </a:p>
      </dgm:t>
    </dgm:pt>
    <dgm:pt modelId="{FA1BECA2-7E4C-40DD-A7D9-16046D693D9E}" type="sibTrans" cxnId="{488FAE30-8E8D-420B-BF67-612F86EAD3A8}">
      <dgm:prSet/>
      <dgm:spPr/>
      <dgm:t>
        <a:bodyPr/>
        <a:lstStyle/>
        <a:p>
          <a:endParaRPr lang="en-US"/>
        </a:p>
      </dgm:t>
    </dgm:pt>
    <dgm:pt modelId="{0EDE6D36-2DC6-4437-A303-5C0F8F4AE0C1}" type="pres">
      <dgm:prSet presAssocID="{FF414A5C-9B72-4DDC-B0BF-B461969D8BE9}" presName="root" presStyleCnt="0">
        <dgm:presLayoutVars>
          <dgm:dir/>
          <dgm:resizeHandles val="exact"/>
        </dgm:presLayoutVars>
      </dgm:prSet>
      <dgm:spPr/>
    </dgm:pt>
    <dgm:pt modelId="{9D7B20D3-7784-4A9A-846B-678202B5C4FE}" type="pres">
      <dgm:prSet presAssocID="{A31ED53E-5073-4160-83E9-CEB2499F2E23}" presName="compNode" presStyleCnt="0"/>
      <dgm:spPr/>
    </dgm:pt>
    <dgm:pt modelId="{10B246A4-A43D-42DD-A9FC-CA98ED871D8E}" type="pres">
      <dgm:prSet presAssocID="{A31ED53E-5073-4160-83E9-CEB2499F2E2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tilisateur"/>
        </a:ext>
      </dgm:extLst>
    </dgm:pt>
    <dgm:pt modelId="{7FFA7EDE-A351-4EEE-8C2E-430A3054DCF1}" type="pres">
      <dgm:prSet presAssocID="{A31ED53E-5073-4160-83E9-CEB2499F2E23}" presName="spaceRect" presStyleCnt="0"/>
      <dgm:spPr/>
    </dgm:pt>
    <dgm:pt modelId="{8676F045-1A11-414C-A8AE-ADD2F7573926}" type="pres">
      <dgm:prSet presAssocID="{A31ED53E-5073-4160-83E9-CEB2499F2E23}" presName="textRect" presStyleLbl="revTx" presStyleIdx="0" presStyleCnt="6">
        <dgm:presLayoutVars>
          <dgm:chMax val="1"/>
          <dgm:chPref val="1"/>
        </dgm:presLayoutVars>
      </dgm:prSet>
      <dgm:spPr/>
    </dgm:pt>
    <dgm:pt modelId="{81B432C8-E755-4F0B-A03F-64D4ACF9CCD8}" type="pres">
      <dgm:prSet presAssocID="{B267032F-43C2-4F43-8521-ECFC9B5368DB}" presName="sibTrans" presStyleCnt="0"/>
      <dgm:spPr/>
    </dgm:pt>
    <dgm:pt modelId="{FF29DE56-DA43-4641-93B3-5ED5CA72D13F}" type="pres">
      <dgm:prSet presAssocID="{16356D39-AFA4-47A4-AF7A-D12D6AAF8D9A}" presName="compNode" presStyleCnt="0"/>
      <dgm:spPr/>
    </dgm:pt>
    <dgm:pt modelId="{77323E40-86FD-4D01-B6C4-B49F1F8F89F3}" type="pres">
      <dgm:prSet presAssocID="{16356D39-AFA4-47A4-AF7A-D12D6AAF8D9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387018B-3EAF-4132-B20E-4C63E7157E66}" type="pres">
      <dgm:prSet presAssocID="{16356D39-AFA4-47A4-AF7A-D12D6AAF8D9A}" presName="spaceRect" presStyleCnt="0"/>
      <dgm:spPr/>
    </dgm:pt>
    <dgm:pt modelId="{96BC657F-32CF-4804-8C1F-1F2408A0C82B}" type="pres">
      <dgm:prSet presAssocID="{16356D39-AFA4-47A4-AF7A-D12D6AAF8D9A}" presName="textRect" presStyleLbl="revTx" presStyleIdx="1" presStyleCnt="6">
        <dgm:presLayoutVars>
          <dgm:chMax val="1"/>
          <dgm:chPref val="1"/>
        </dgm:presLayoutVars>
      </dgm:prSet>
      <dgm:spPr/>
    </dgm:pt>
    <dgm:pt modelId="{C4A4408A-AEF2-4A3E-A811-A92373C83576}" type="pres">
      <dgm:prSet presAssocID="{A59779F1-682B-4806-9652-FD53FDEE10E2}" presName="sibTrans" presStyleCnt="0"/>
      <dgm:spPr/>
    </dgm:pt>
    <dgm:pt modelId="{9C46938D-44B9-475F-912D-602D19847C92}" type="pres">
      <dgm:prSet presAssocID="{AD565875-ED2C-4818-9506-F8F649CDC676}" presName="compNode" presStyleCnt="0"/>
      <dgm:spPr/>
    </dgm:pt>
    <dgm:pt modelId="{5E6675B7-9E40-457B-A5E4-E45D9E21D37C}" type="pres">
      <dgm:prSet presAssocID="{AD565875-ED2C-4818-9506-F8F649CDC67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vertissement"/>
        </a:ext>
      </dgm:extLst>
    </dgm:pt>
    <dgm:pt modelId="{C66B40A3-24E4-4377-8A6F-49725EDF8096}" type="pres">
      <dgm:prSet presAssocID="{AD565875-ED2C-4818-9506-F8F649CDC676}" presName="spaceRect" presStyleCnt="0"/>
      <dgm:spPr/>
    </dgm:pt>
    <dgm:pt modelId="{9CA75708-F2C8-4206-B53F-F5988E28183D}" type="pres">
      <dgm:prSet presAssocID="{AD565875-ED2C-4818-9506-F8F649CDC676}" presName="textRect" presStyleLbl="revTx" presStyleIdx="2" presStyleCnt="6">
        <dgm:presLayoutVars>
          <dgm:chMax val="1"/>
          <dgm:chPref val="1"/>
        </dgm:presLayoutVars>
      </dgm:prSet>
      <dgm:spPr/>
    </dgm:pt>
    <dgm:pt modelId="{C0033017-5971-46EA-9B60-B9310CAD128C}" type="pres">
      <dgm:prSet presAssocID="{0EBFD49E-F863-4EBF-A551-6325424B5023}" presName="sibTrans" presStyleCnt="0"/>
      <dgm:spPr/>
    </dgm:pt>
    <dgm:pt modelId="{7AF1CB3B-843B-4850-9135-E172BF84FDAA}" type="pres">
      <dgm:prSet presAssocID="{5609DC7C-5C9B-4699-A9B5-951D0FDA1D48}" presName="compNode" presStyleCnt="0"/>
      <dgm:spPr/>
    </dgm:pt>
    <dgm:pt modelId="{2D1735D6-975C-44F9-8808-74E04493A114}" type="pres">
      <dgm:prSet presAssocID="{5609DC7C-5C9B-4699-A9B5-951D0FDA1D4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mprimante"/>
        </a:ext>
      </dgm:extLst>
    </dgm:pt>
    <dgm:pt modelId="{344A7F39-39C2-43C1-8645-C4072F14DFBC}" type="pres">
      <dgm:prSet presAssocID="{5609DC7C-5C9B-4699-A9B5-951D0FDA1D48}" presName="spaceRect" presStyleCnt="0"/>
      <dgm:spPr/>
    </dgm:pt>
    <dgm:pt modelId="{997B2574-5B03-4818-9E7C-CC26DC21A6CC}" type="pres">
      <dgm:prSet presAssocID="{5609DC7C-5C9B-4699-A9B5-951D0FDA1D48}" presName="textRect" presStyleLbl="revTx" presStyleIdx="3" presStyleCnt="6">
        <dgm:presLayoutVars>
          <dgm:chMax val="1"/>
          <dgm:chPref val="1"/>
        </dgm:presLayoutVars>
      </dgm:prSet>
      <dgm:spPr/>
    </dgm:pt>
    <dgm:pt modelId="{CEA5E680-2D33-4F16-A685-EA2B2C4D0C0B}" type="pres">
      <dgm:prSet presAssocID="{B8BB01F2-020A-46C7-B49B-115D166052A0}" presName="sibTrans" presStyleCnt="0"/>
      <dgm:spPr/>
    </dgm:pt>
    <dgm:pt modelId="{B1B6690B-2C21-4D92-BD19-CBFC32C6DDF0}" type="pres">
      <dgm:prSet presAssocID="{62D15E98-135E-4FE2-9466-B9F49DF6F3BF}" presName="compNode" presStyleCnt="0"/>
      <dgm:spPr/>
    </dgm:pt>
    <dgm:pt modelId="{6D1FE45D-F84A-4993-9D8A-0218F1C49F29}" type="pres">
      <dgm:prSet presAssocID="{62D15E98-135E-4FE2-9466-B9F49DF6F3B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utils"/>
        </a:ext>
      </dgm:extLst>
    </dgm:pt>
    <dgm:pt modelId="{A22C68A0-31F4-43CF-839E-B7D89043A06D}" type="pres">
      <dgm:prSet presAssocID="{62D15E98-135E-4FE2-9466-B9F49DF6F3BF}" presName="spaceRect" presStyleCnt="0"/>
      <dgm:spPr/>
    </dgm:pt>
    <dgm:pt modelId="{C3EDC646-F52A-45E3-B318-44968E71B64B}" type="pres">
      <dgm:prSet presAssocID="{62D15E98-135E-4FE2-9466-B9F49DF6F3BF}" presName="textRect" presStyleLbl="revTx" presStyleIdx="4" presStyleCnt="6">
        <dgm:presLayoutVars>
          <dgm:chMax val="1"/>
          <dgm:chPref val="1"/>
        </dgm:presLayoutVars>
      </dgm:prSet>
      <dgm:spPr/>
    </dgm:pt>
    <dgm:pt modelId="{35668918-8CEE-4ED1-BF6C-152B421BB7E5}" type="pres">
      <dgm:prSet presAssocID="{DA02612B-EA7D-4A05-A406-087658D1164C}" presName="sibTrans" presStyleCnt="0"/>
      <dgm:spPr/>
    </dgm:pt>
    <dgm:pt modelId="{9DAC2828-4D2C-4AC7-ABA3-61B0FAAFEEA1}" type="pres">
      <dgm:prSet presAssocID="{945F7FEC-527D-4CB4-B45E-1B6CFDD0A394}" presName="compNode" presStyleCnt="0"/>
      <dgm:spPr/>
    </dgm:pt>
    <dgm:pt modelId="{34FD4C94-E452-4762-83B7-3F85D5C041D4}" type="pres">
      <dgm:prSet presAssocID="{945F7FEC-527D-4CB4-B45E-1B6CFDD0A39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Écran"/>
        </a:ext>
      </dgm:extLst>
    </dgm:pt>
    <dgm:pt modelId="{F08E6AEC-93F5-48CB-9E14-A8FA19E48B9C}" type="pres">
      <dgm:prSet presAssocID="{945F7FEC-527D-4CB4-B45E-1B6CFDD0A394}" presName="spaceRect" presStyleCnt="0"/>
      <dgm:spPr/>
    </dgm:pt>
    <dgm:pt modelId="{68E29763-2A69-408A-BAD5-7DCAB8D4CF12}" type="pres">
      <dgm:prSet presAssocID="{945F7FEC-527D-4CB4-B45E-1B6CFDD0A394}" presName="textRect" presStyleLbl="revTx" presStyleIdx="5" presStyleCnt="6">
        <dgm:presLayoutVars>
          <dgm:chMax val="1"/>
          <dgm:chPref val="1"/>
        </dgm:presLayoutVars>
      </dgm:prSet>
      <dgm:spPr/>
    </dgm:pt>
  </dgm:ptLst>
  <dgm:cxnLst>
    <dgm:cxn modelId="{D480181C-F588-4492-8C98-402CFB45D75D}" type="presOf" srcId="{62D15E98-135E-4FE2-9466-B9F49DF6F3BF}" destId="{C3EDC646-F52A-45E3-B318-44968E71B64B}" srcOrd="0" destOrd="0" presId="urn:microsoft.com/office/officeart/2018/2/layout/IconLabelList"/>
    <dgm:cxn modelId="{29FC4A30-5DB6-4C19-977D-579201B6C8E4}" type="presOf" srcId="{5609DC7C-5C9B-4699-A9B5-951D0FDA1D48}" destId="{997B2574-5B03-4818-9E7C-CC26DC21A6CC}" srcOrd="0" destOrd="0" presId="urn:microsoft.com/office/officeart/2018/2/layout/IconLabelList"/>
    <dgm:cxn modelId="{488FAE30-8E8D-420B-BF67-612F86EAD3A8}" srcId="{FF414A5C-9B72-4DDC-B0BF-B461969D8BE9}" destId="{945F7FEC-527D-4CB4-B45E-1B6CFDD0A394}" srcOrd="5" destOrd="0" parTransId="{D4BB7F2A-7F23-4C72-BC17-1D939FBA63A4}" sibTransId="{FA1BECA2-7E4C-40DD-A7D9-16046D693D9E}"/>
    <dgm:cxn modelId="{22B6BB32-9011-44B2-A6C6-D02D16C24025}" type="presOf" srcId="{16356D39-AFA4-47A4-AF7A-D12D6AAF8D9A}" destId="{96BC657F-32CF-4804-8C1F-1F2408A0C82B}" srcOrd="0" destOrd="0" presId="urn:microsoft.com/office/officeart/2018/2/layout/IconLabelList"/>
    <dgm:cxn modelId="{E2D27F3A-B1D7-428A-A3B3-FF84CF14835C}" type="presOf" srcId="{FF414A5C-9B72-4DDC-B0BF-B461969D8BE9}" destId="{0EDE6D36-2DC6-4437-A303-5C0F8F4AE0C1}" srcOrd="0" destOrd="0" presId="urn:microsoft.com/office/officeart/2018/2/layout/IconLabelList"/>
    <dgm:cxn modelId="{E118F94E-13E2-4A8D-9591-7071669CE4B0}" srcId="{FF414A5C-9B72-4DDC-B0BF-B461969D8BE9}" destId="{A31ED53E-5073-4160-83E9-CEB2499F2E23}" srcOrd="0" destOrd="0" parTransId="{93742618-1DF6-4005-A3D0-CD9A5BC98DC0}" sibTransId="{B267032F-43C2-4F43-8521-ECFC9B5368DB}"/>
    <dgm:cxn modelId="{35F83773-1C11-4E80-B1AE-D7ED0D4AE610}" type="presOf" srcId="{A31ED53E-5073-4160-83E9-CEB2499F2E23}" destId="{8676F045-1A11-414C-A8AE-ADD2F7573926}" srcOrd="0" destOrd="0" presId="urn:microsoft.com/office/officeart/2018/2/layout/IconLabelList"/>
    <dgm:cxn modelId="{6D439F53-E6B0-462E-A341-B82684D7474F}" srcId="{FF414A5C-9B72-4DDC-B0BF-B461969D8BE9}" destId="{AD565875-ED2C-4818-9506-F8F649CDC676}" srcOrd="2" destOrd="0" parTransId="{05718B0E-837F-4B1B-AE57-156974627FC6}" sibTransId="{0EBFD49E-F863-4EBF-A551-6325424B5023}"/>
    <dgm:cxn modelId="{57E73E85-33D7-41D2-80B6-25D0D6668FEB}" type="presOf" srcId="{945F7FEC-527D-4CB4-B45E-1B6CFDD0A394}" destId="{68E29763-2A69-408A-BAD5-7DCAB8D4CF12}" srcOrd="0" destOrd="0" presId="urn:microsoft.com/office/officeart/2018/2/layout/IconLabelList"/>
    <dgm:cxn modelId="{98503394-60FD-42C7-A0ED-A9BF75D25D31}" type="presOf" srcId="{AD565875-ED2C-4818-9506-F8F649CDC676}" destId="{9CA75708-F2C8-4206-B53F-F5988E28183D}" srcOrd="0" destOrd="0" presId="urn:microsoft.com/office/officeart/2018/2/layout/IconLabelList"/>
    <dgm:cxn modelId="{126D3FCE-E9A0-4F58-9433-E16D480E2A56}" srcId="{FF414A5C-9B72-4DDC-B0BF-B461969D8BE9}" destId="{62D15E98-135E-4FE2-9466-B9F49DF6F3BF}" srcOrd="4" destOrd="0" parTransId="{CAA8A412-3995-43CD-A4FF-2189F00E7669}" sibTransId="{DA02612B-EA7D-4A05-A406-087658D1164C}"/>
    <dgm:cxn modelId="{5AFD1CED-CFB4-4077-B9EA-82E731C0F82C}" srcId="{FF414A5C-9B72-4DDC-B0BF-B461969D8BE9}" destId="{16356D39-AFA4-47A4-AF7A-D12D6AAF8D9A}" srcOrd="1" destOrd="0" parTransId="{217F3F52-3007-4376-8A0A-C1E56D72AAB7}" sibTransId="{A59779F1-682B-4806-9652-FD53FDEE10E2}"/>
    <dgm:cxn modelId="{15F888FB-5551-4ABF-8321-7812DE83172D}" srcId="{FF414A5C-9B72-4DDC-B0BF-B461969D8BE9}" destId="{5609DC7C-5C9B-4699-A9B5-951D0FDA1D48}" srcOrd="3" destOrd="0" parTransId="{B41E2984-7F43-42D7-A1FB-5BCB64AAD2F2}" sibTransId="{B8BB01F2-020A-46C7-B49B-115D166052A0}"/>
    <dgm:cxn modelId="{0C646B88-DF87-486F-B7F5-FBF0813D66F7}" type="presParOf" srcId="{0EDE6D36-2DC6-4437-A303-5C0F8F4AE0C1}" destId="{9D7B20D3-7784-4A9A-846B-678202B5C4FE}" srcOrd="0" destOrd="0" presId="urn:microsoft.com/office/officeart/2018/2/layout/IconLabelList"/>
    <dgm:cxn modelId="{A9909B68-0C8E-4EC8-85BD-1A0AD2176A47}" type="presParOf" srcId="{9D7B20D3-7784-4A9A-846B-678202B5C4FE}" destId="{10B246A4-A43D-42DD-A9FC-CA98ED871D8E}" srcOrd="0" destOrd="0" presId="urn:microsoft.com/office/officeart/2018/2/layout/IconLabelList"/>
    <dgm:cxn modelId="{7DB6FC1C-3168-451A-B063-A48E077D58E1}" type="presParOf" srcId="{9D7B20D3-7784-4A9A-846B-678202B5C4FE}" destId="{7FFA7EDE-A351-4EEE-8C2E-430A3054DCF1}" srcOrd="1" destOrd="0" presId="urn:microsoft.com/office/officeart/2018/2/layout/IconLabelList"/>
    <dgm:cxn modelId="{FDF34304-A373-422A-BC21-2AA497E21EE0}" type="presParOf" srcId="{9D7B20D3-7784-4A9A-846B-678202B5C4FE}" destId="{8676F045-1A11-414C-A8AE-ADD2F7573926}" srcOrd="2" destOrd="0" presId="urn:microsoft.com/office/officeart/2018/2/layout/IconLabelList"/>
    <dgm:cxn modelId="{96F24EBD-0A81-4DFC-803A-806C4B10846E}" type="presParOf" srcId="{0EDE6D36-2DC6-4437-A303-5C0F8F4AE0C1}" destId="{81B432C8-E755-4F0B-A03F-64D4ACF9CCD8}" srcOrd="1" destOrd="0" presId="urn:microsoft.com/office/officeart/2018/2/layout/IconLabelList"/>
    <dgm:cxn modelId="{CD3E6BC0-7AEC-4A36-B94A-9732D87FEE0F}" type="presParOf" srcId="{0EDE6D36-2DC6-4437-A303-5C0F8F4AE0C1}" destId="{FF29DE56-DA43-4641-93B3-5ED5CA72D13F}" srcOrd="2" destOrd="0" presId="urn:microsoft.com/office/officeart/2018/2/layout/IconLabelList"/>
    <dgm:cxn modelId="{942EDC0B-40C0-430E-B422-BFE3D20EA35F}" type="presParOf" srcId="{FF29DE56-DA43-4641-93B3-5ED5CA72D13F}" destId="{77323E40-86FD-4D01-B6C4-B49F1F8F89F3}" srcOrd="0" destOrd="0" presId="urn:microsoft.com/office/officeart/2018/2/layout/IconLabelList"/>
    <dgm:cxn modelId="{9C8B679B-8A09-4FE8-A296-FFF1A8B16254}" type="presParOf" srcId="{FF29DE56-DA43-4641-93B3-5ED5CA72D13F}" destId="{9387018B-3EAF-4132-B20E-4C63E7157E66}" srcOrd="1" destOrd="0" presId="urn:microsoft.com/office/officeart/2018/2/layout/IconLabelList"/>
    <dgm:cxn modelId="{4E25D4FE-1D85-4C9E-8776-CC10799384EE}" type="presParOf" srcId="{FF29DE56-DA43-4641-93B3-5ED5CA72D13F}" destId="{96BC657F-32CF-4804-8C1F-1F2408A0C82B}" srcOrd="2" destOrd="0" presId="urn:microsoft.com/office/officeart/2018/2/layout/IconLabelList"/>
    <dgm:cxn modelId="{BC8BB221-2C3D-414B-BDA0-98A8C07320DC}" type="presParOf" srcId="{0EDE6D36-2DC6-4437-A303-5C0F8F4AE0C1}" destId="{C4A4408A-AEF2-4A3E-A811-A92373C83576}" srcOrd="3" destOrd="0" presId="urn:microsoft.com/office/officeart/2018/2/layout/IconLabelList"/>
    <dgm:cxn modelId="{690D90C7-D716-4210-AC26-A5124C2C9233}" type="presParOf" srcId="{0EDE6D36-2DC6-4437-A303-5C0F8F4AE0C1}" destId="{9C46938D-44B9-475F-912D-602D19847C92}" srcOrd="4" destOrd="0" presId="urn:microsoft.com/office/officeart/2018/2/layout/IconLabelList"/>
    <dgm:cxn modelId="{00788BE8-8C89-413D-9654-AC2C57ACC86B}" type="presParOf" srcId="{9C46938D-44B9-475F-912D-602D19847C92}" destId="{5E6675B7-9E40-457B-A5E4-E45D9E21D37C}" srcOrd="0" destOrd="0" presId="urn:microsoft.com/office/officeart/2018/2/layout/IconLabelList"/>
    <dgm:cxn modelId="{E2F7F499-500F-4330-8416-2E2539EC9885}" type="presParOf" srcId="{9C46938D-44B9-475F-912D-602D19847C92}" destId="{C66B40A3-24E4-4377-8A6F-49725EDF8096}" srcOrd="1" destOrd="0" presId="urn:microsoft.com/office/officeart/2018/2/layout/IconLabelList"/>
    <dgm:cxn modelId="{6771A41A-E508-4FBD-96CA-8569391D7277}" type="presParOf" srcId="{9C46938D-44B9-475F-912D-602D19847C92}" destId="{9CA75708-F2C8-4206-B53F-F5988E28183D}" srcOrd="2" destOrd="0" presId="urn:microsoft.com/office/officeart/2018/2/layout/IconLabelList"/>
    <dgm:cxn modelId="{4A5AB945-7D0A-4376-8D5E-9F7C3D313018}" type="presParOf" srcId="{0EDE6D36-2DC6-4437-A303-5C0F8F4AE0C1}" destId="{C0033017-5971-46EA-9B60-B9310CAD128C}" srcOrd="5" destOrd="0" presId="urn:microsoft.com/office/officeart/2018/2/layout/IconLabelList"/>
    <dgm:cxn modelId="{5F4276B1-0DEB-4878-903F-47808C352007}" type="presParOf" srcId="{0EDE6D36-2DC6-4437-A303-5C0F8F4AE0C1}" destId="{7AF1CB3B-843B-4850-9135-E172BF84FDAA}" srcOrd="6" destOrd="0" presId="urn:microsoft.com/office/officeart/2018/2/layout/IconLabelList"/>
    <dgm:cxn modelId="{0D8416D3-ACE0-4DB9-B2AF-DF2C0A936452}" type="presParOf" srcId="{7AF1CB3B-843B-4850-9135-E172BF84FDAA}" destId="{2D1735D6-975C-44F9-8808-74E04493A114}" srcOrd="0" destOrd="0" presId="urn:microsoft.com/office/officeart/2018/2/layout/IconLabelList"/>
    <dgm:cxn modelId="{B92A55F0-5166-41B4-9C89-A1556EFE76F1}" type="presParOf" srcId="{7AF1CB3B-843B-4850-9135-E172BF84FDAA}" destId="{344A7F39-39C2-43C1-8645-C4072F14DFBC}" srcOrd="1" destOrd="0" presId="urn:microsoft.com/office/officeart/2018/2/layout/IconLabelList"/>
    <dgm:cxn modelId="{217E9E52-0311-49E8-A618-B3467CAD39C1}" type="presParOf" srcId="{7AF1CB3B-843B-4850-9135-E172BF84FDAA}" destId="{997B2574-5B03-4818-9E7C-CC26DC21A6CC}" srcOrd="2" destOrd="0" presId="urn:microsoft.com/office/officeart/2018/2/layout/IconLabelList"/>
    <dgm:cxn modelId="{BB886BDB-4D08-404D-9647-A92889C715B8}" type="presParOf" srcId="{0EDE6D36-2DC6-4437-A303-5C0F8F4AE0C1}" destId="{CEA5E680-2D33-4F16-A685-EA2B2C4D0C0B}" srcOrd="7" destOrd="0" presId="urn:microsoft.com/office/officeart/2018/2/layout/IconLabelList"/>
    <dgm:cxn modelId="{E6D1FC87-86F2-418C-94C6-0032A96A4683}" type="presParOf" srcId="{0EDE6D36-2DC6-4437-A303-5C0F8F4AE0C1}" destId="{B1B6690B-2C21-4D92-BD19-CBFC32C6DDF0}" srcOrd="8" destOrd="0" presId="urn:microsoft.com/office/officeart/2018/2/layout/IconLabelList"/>
    <dgm:cxn modelId="{751AA672-89FB-4A3D-8698-9A9DD12899D1}" type="presParOf" srcId="{B1B6690B-2C21-4D92-BD19-CBFC32C6DDF0}" destId="{6D1FE45D-F84A-4993-9D8A-0218F1C49F29}" srcOrd="0" destOrd="0" presId="urn:microsoft.com/office/officeart/2018/2/layout/IconLabelList"/>
    <dgm:cxn modelId="{29CB7855-22AA-4A31-B95E-9B65BA735947}" type="presParOf" srcId="{B1B6690B-2C21-4D92-BD19-CBFC32C6DDF0}" destId="{A22C68A0-31F4-43CF-839E-B7D89043A06D}" srcOrd="1" destOrd="0" presId="urn:microsoft.com/office/officeart/2018/2/layout/IconLabelList"/>
    <dgm:cxn modelId="{19BF57B0-B7F9-40CD-A9F2-AFD340B63EE6}" type="presParOf" srcId="{B1B6690B-2C21-4D92-BD19-CBFC32C6DDF0}" destId="{C3EDC646-F52A-45E3-B318-44968E71B64B}" srcOrd="2" destOrd="0" presId="urn:microsoft.com/office/officeart/2018/2/layout/IconLabelList"/>
    <dgm:cxn modelId="{5CE0D229-9929-44CE-9DC2-4414CAE822FF}" type="presParOf" srcId="{0EDE6D36-2DC6-4437-A303-5C0F8F4AE0C1}" destId="{35668918-8CEE-4ED1-BF6C-152B421BB7E5}" srcOrd="9" destOrd="0" presId="urn:microsoft.com/office/officeart/2018/2/layout/IconLabelList"/>
    <dgm:cxn modelId="{95055D87-2D99-459A-9EB0-9C7AA289081C}" type="presParOf" srcId="{0EDE6D36-2DC6-4437-A303-5C0F8F4AE0C1}" destId="{9DAC2828-4D2C-4AC7-ABA3-61B0FAAFEEA1}" srcOrd="10" destOrd="0" presId="urn:microsoft.com/office/officeart/2018/2/layout/IconLabelList"/>
    <dgm:cxn modelId="{6A5C220C-A521-473D-A6C0-87F92EA4B090}" type="presParOf" srcId="{9DAC2828-4D2C-4AC7-ABA3-61B0FAAFEEA1}" destId="{34FD4C94-E452-4762-83B7-3F85D5C041D4}" srcOrd="0" destOrd="0" presId="urn:microsoft.com/office/officeart/2018/2/layout/IconLabelList"/>
    <dgm:cxn modelId="{92D2D416-C654-4AB5-A06E-D9537C22F785}" type="presParOf" srcId="{9DAC2828-4D2C-4AC7-ABA3-61B0FAAFEEA1}" destId="{F08E6AEC-93F5-48CB-9E14-A8FA19E48B9C}" srcOrd="1" destOrd="0" presId="urn:microsoft.com/office/officeart/2018/2/layout/IconLabelList"/>
    <dgm:cxn modelId="{559CA1DD-00DB-4FF4-90BB-B8A350E3EF56}" type="presParOf" srcId="{9DAC2828-4D2C-4AC7-ABA3-61B0FAAFEEA1}" destId="{68E29763-2A69-408A-BAD5-7DCAB8D4CF1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FED28AE-76FF-4A61-A700-922C7F7DC86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68574B58-A51A-40F9-A088-40A4551F9D20}">
      <dgm:prSet/>
      <dgm:spPr/>
      <dgm:t>
        <a:bodyPr/>
        <a:lstStyle/>
        <a:p>
          <a:r>
            <a:rPr lang="fr-FR"/>
            <a:t>Hébergement UE si possible</a:t>
          </a:r>
          <a:endParaRPr lang="en-US"/>
        </a:p>
      </dgm:t>
    </dgm:pt>
    <dgm:pt modelId="{48ECE2DB-99F1-4C43-B3E5-FFEDDFFCCC8C}" type="parTrans" cxnId="{3E114721-4FD0-42B8-8BA8-7611ECA3A51F}">
      <dgm:prSet/>
      <dgm:spPr/>
      <dgm:t>
        <a:bodyPr/>
        <a:lstStyle/>
        <a:p>
          <a:endParaRPr lang="en-US"/>
        </a:p>
      </dgm:t>
    </dgm:pt>
    <dgm:pt modelId="{57FDE976-4A2C-4CEF-B024-2BC4FF03CE72}" type="sibTrans" cxnId="{3E114721-4FD0-42B8-8BA8-7611ECA3A51F}">
      <dgm:prSet/>
      <dgm:spPr/>
      <dgm:t>
        <a:bodyPr/>
        <a:lstStyle/>
        <a:p>
          <a:endParaRPr lang="en-US"/>
        </a:p>
      </dgm:t>
    </dgm:pt>
    <dgm:pt modelId="{E88E44A0-CF16-4C7E-B449-8D4474D74662}">
      <dgm:prSet/>
      <dgm:spPr/>
      <dgm:t>
        <a:bodyPr/>
        <a:lstStyle/>
        <a:p>
          <a:r>
            <a:rPr lang="fr-FR"/>
            <a:t>Données non réutilisées pour l’entraînement</a:t>
          </a:r>
          <a:endParaRPr lang="en-US"/>
        </a:p>
      </dgm:t>
    </dgm:pt>
    <dgm:pt modelId="{25CC0A74-CC7F-4715-8DFA-FFF181BEF0D6}" type="parTrans" cxnId="{2B7B449F-D257-4E18-A2F1-B33D4BD1FCCB}">
      <dgm:prSet/>
      <dgm:spPr/>
      <dgm:t>
        <a:bodyPr/>
        <a:lstStyle/>
        <a:p>
          <a:endParaRPr lang="en-US"/>
        </a:p>
      </dgm:t>
    </dgm:pt>
    <dgm:pt modelId="{448AB002-B939-47B8-96B3-37CCED665282}" type="sibTrans" cxnId="{2B7B449F-D257-4E18-A2F1-B33D4BD1FCCB}">
      <dgm:prSet/>
      <dgm:spPr/>
      <dgm:t>
        <a:bodyPr/>
        <a:lstStyle/>
        <a:p>
          <a:endParaRPr lang="en-US"/>
        </a:p>
      </dgm:t>
    </dgm:pt>
    <dgm:pt modelId="{FD66E1C8-70E6-4C67-8867-DCA11FCFC90E}">
      <dgm:prSet/>
      <dgm:spPr/>
      <dgm:t>
        <a:bodyPr/>
        <a:lstStyle/>
        <a:p>
          <a:r>
            <a:rPr lang="fr-FR"/>
            <a:t>Accords contractuels clairs</a:t>
          </a:r>
          <a:endParaRPr lang="en-US"/>
        </a:p>
      </dgm:t>
    </dgm:pt>
    <dgm:pt modelId="{137426AB-7302-48A7-A2BE-38264BB2E299}" type="parTrans" cxnId="{C018D5FB-1D3C-400C-9A24-66DF4CC19C9A}">
      <dgm:prSet/>
      <dgm:spPr/>
      <dgm:t>
        <a:bodyPr/>
        <a:lstStyle/>
        <a:p>
          <a:endParaRPr lang="en-US"/>
        </a:p>
      </dgm:t>
    </dgm:pt>
    <dgm:pt modelId="{7FE056A8-DE50-4470-99D6-7500F4DE23E1}" type="sibTrans" cxnId="{C018D5FB-1D3C-400C-9A24-66DF4CC19C9A}">
      <dgm:prSet/>
      <dgm:spPr/>
      <dgm:t>
        <a:bodyPr/>
        <a:lstStyle/>
        <a:p>
          <a:endParaRPr lang="en-US"/>
        </a:p>
      </dgm:t>
    </dgm:pt>
    <dgm:pt modelId="{8C69430D-84DF-4156-A23D-907728FD451B}">
      <dgm:prSet/>
      <dgm:spPr/>
      <dgm:t>
        <a:bodyPr/>
        <a:lstStyle/>
        <a:p>
          <a:r>
            <a:rPr lang="fr-FR"/>
            <a:t>Centraliser les outils</a:t>
          </a:r>
          <a:endParaRPr lang="en-US"/>
        </a:p>
      </dgm:t>
    </dgm:pt>
    <dgm:pt modelId="{7F7607E5-3355-4E34-80EE-1F99532668AC}" type="parTrans" cxnId="{155629F8-2975-4D4F-9F17-DBB8C88F5ED9}">
      <dgm:prSet/>
      <dgm:spPr/>
      <dgm:t>
        <a:bodyPr/>
        <a:lstStyle/>
        <a:p>
          <a:endParaRPr lang="en-US"/>
        </a:p>
      </dgm:t>
    </dgm:pt>
    <dgm:pt modelId="{92D914D6-2AF3-4B27-B6F1-C167FBD320EB}" type="sibTrans" cxnId="{155629F8-2975-4D4F-9F17-DBB8C88F5ED9}">
      <dgm:prSet/>
      <dgm:spPr/>
      <dgm:t>
        <a:bodyPr/>
        <a:lstStyle/>
        <a:p>
          <a:endParaRPr lang="en-US"/>
        </a:p>
      </dgm:t>
    </dgm:pt>
    <dgm:pt modelId="{D4F5ECFA-2233-4412-8972-637C4CC7610D}">
      <dgm:prSet/>
      <dgm:spPr/>
      <dgm:t>
        <a:bodyPr/>
        <a:lstStyle/>
        <a:p>
          <a:r>
            <a:rPr lang="fr-FR"/>
            <a:t>Définir des règles d’usage</a:t>
          </a:r>
          <a:endParaRPr lang="en-US"/>
        </a:p>
      </dgm:t>
    </dgm:pt>
    <dgm:pt modelId="{46955367-BE82-4844-9AA3-0854A8F752BA}" type="parTrans" cxnId="{325F0BFE-AA61-468C-A6A9-9E7DD848869A}">
      <dgm:prSet/>
      <dgm:spPr/>
      <dgm:t>
        <a:bodyPr/>
        <a:lstStyle/>
        <a:p>
          <a:endParaRPr lang="en-US"/>
        </a:p>
      </dgm:t>
    </dgm:pt>
    <dgm:pt modelId="{A5838B60-FE67-497E-8055-B81F15B375B9}" type="sibTrans" cxnId="{325F0BFE-AA61-468C-A6A9-9E7DD848869A}">
      <dgm:prSet/>
      <dgm:spPr/>
      <dgm:t>
        <a:bodyPr/>
        <a:lstStyle/>
        <a:p>
          <a:endParaRPr lang="en-US"/>
        </a:p>
      </dgm:t>
    </dgm:pt>
    <dgm:pt modelId="{570AA0EA-2DE4-43A3-B71C-2DDAB185A8E9}">
      <dgm:prSet/>
      <dgm:spPr/>
      <dgm:t>
        <a:bodyPr/>
        <a:lstStyle/>
        <a:p>
          <a:r>
            <a:rPr lang="fr-FR"/>
            <a:t>Former les utilisateurs</a:t>
          </a:r>
          <a:endParaRPr lang="en-US"/>
        </a:p>
      </dgm:t>
    </dgm:pt>
    <dgm:pt modelId="{5EBBDB6F-EC78-4D75-AE80-56AB10D48C9C}" type="parTrans" cxnId="{106B8E5B-868B-41DF-8820-BA46B7CD3C5B}">
      <dgm:prSet/>
      <dgm:spPr/>
      <dgm:t>
        <a:bodyPr/>
        <a:lstStyle/>
        <a:p>
          <a:endParaRPr lang="en-US"/>
        </a:p>
      </dgm:t>
    </dgm:pt>
    <dgm:pt modelId="{0BA6BAF4-F875-4780-BE20-3F10F95C2DFE}" type="sibTrans" cxnId="{106B8E5B-868B-41DF-8820-BA46B7CD3C5B}">
      <dgm:prSet/>
      <dgm:spPr/>
      <dgm:t>
        <a:bodyPr/>
        <a:lstStyle/>
        <a:p>
          <a:endParaRPr lang="en-US"/>
        </a:p>
      </dgm:t>
    </dgm:pt>
    <dgm:pt modelId="{AD07CD54-6477-48B1-B215-CFEB5C5E892B}" type="pres">
      <dgm:prSet presAssocID="{CFED28AE-76FF-4A61-A700-922C7F7DC862}" presName="diagram" presStyleCnt="0">
        <dgm:presLayoutVars>
          <dgm:dir/>
          <dgm:resizeHandles val="exact"/>
        </dgm:presLayoutVars>
      </dgm:prSet>
      <dgm:spPr/>
    </dgm:pt>
    <dgm:pt modelId="{EB720689-9801-4080-AC1E-37A880B79585}" type="pres">
      <dgm:prSet presAssocID="{68574B58-A51A-40F9-A088-40A4551F9D20}" presName="node" presStyleLbl="node1" presStyleIdx="0" presStyleCnt="6">
        <dgm:presLayoutVars>
          <dgm:bulletEnabled val="1"/>
        </dgm:presLayoutVars>
      </dgm:prSet>
      <dgm:spPr/>
    </dgm:pt>
    <dgm:pt modelId="{FB44B6C1-F102-40C7-9957-A9E18A599673}" type="pres">
      <dgm:prSet presAssocID="{57FDE976-4A2C-4CEF-B024-2BC4FF03CE72}" presName="sibTrans" presStyleCnt="0"/>
      <dgm:spPr/>
    </dgm:pt>
    <dgm:pt modelId="{5147B339-3ED5-49C3-A8C4-72BAA6816311}" type="pres">
      <dgm:prSet presAssocID="{E88E44A0-CF16-4C7E-B449-8D4474D74662}" presName="node" presStyleLbl="node1" presStyleIdx="1" presStyleCnt="6">
        <dgm:presLayoutVars>
          <dgm:bulletEnabled val="1"/>
        </dgm:presLayoutVars>
      </dgm:prSet>
      <dgm:spPr/>
    </dgm:pt>
    <dgm:pt modelId="{2F395BE9-87FA-4847-A68D-38EB49F111DC}" type="pres">
      <dgm:prSet presAssocID="{448AB002-B939-47B8-96B3-37CCED665282}" presName="sibTrans" presStyleCnt="0"/>
      <dgm:spPr/>
    </dgm:pt>
    <dgm:pt modelId="{4A6ABA36-62D1-4EA1-9456-F246283397C0}" type="pres">
      <dgm:prSet presAssocID="{FD66E1C8-70E6-4C67-8867-DCA11FCFC90E}" presName="node" presStyleLbl="node1" presStyleIdx="2" presStyleCnt="6">
        <dgm:presLayoutVars>
          <dgm:bulletEnabled val="1"/>
        </dgm:presLayoutVars>
      </dgm:prSet>
      <dgm:spPr/>
    </dgm:pt>
    <dgm:pt modelId="{0091F7B1-8234-41A2-BFD3-0D5487E618DF}" type="pres">
      <dgm:prSet presAssocID="{7FE056A8-DE50-4470-99D6-7500F4DE23E1}" presName="sibTrans" presStyleCnt="0"/>
      <dgm:spPr/>
    </dgm:pt>
    <dgm:pt modelId="{000BC701-DC1D-4BA6-82E6-4296AE3BA814}" type="pres">
      <dgm:prSet presAssocID="{8C69430D-84DF-4156-A23D-907728FD451B}" presName="node" presStyleLbl="node1" presStyleIdx="3" presStyleCnt="6">
        <dgm:presLayoutVars>
          <dgm:bulletEnabled val="1"/>
        </dgm:presLayoutVars>
      </dgm:prSet>
      <dgm:spPr/>
    </dgm:pt>
    <dgm:pt modelId="{E3AC2463-8600-417C-8D9E-81E67997ED1C}" type="pres">
      <dgm:prSet presAssocID="{92D914D6-2AF3-4B27-B6F1-C167FBD320EB}" presName="sibTrans" presStyleCnt="0"/>
      <dgm:spPr/>
    </dgm:pt>
    <dgm:pt modelId="{38F86B36-89F3-4553-9E02-1C8983F1B2D1}" type="pres">
      <dgm:prSet presAssocID="{D4F5ECFA-2233-4412-8972-637C4CC7610D}" presName="node" presStyleLbl="node1" presStyleIdx="4" presStyleCnt="6">
        <dgm:presLayoutVars>
          <dgm:bulletEnabled val="1"/>
        </dgm:presLayoutVars>
      </dgm:prSet>
      <dgm:spPr/>
    </dgm:pt>
    <dgm:pt modelId="{C28F8556-EFE5-4C98-BF60-A51BA48FB769}" type="pres">
      <dgm:prSet presAssocID="{A5838B60-FE67-497E-8055-B81F15B375B9}" presName="sibTrans" presStyleCnt="0"/>
      <dgm:spPr/>
    </dgm:pt>
    <dgm:pt modelId="{621A0B81-CC8E-43ED-B6CA-66E1DED132F8}" type="pres">
      <dgm:prSet presAssocID="{570AA0EA-2DE4-43A3-B71C-2DDAB185A8E9}" presName="node" presStyleLbl="node1" presStyleIdx="5" presStyleCnt="6">
        <dgm:presLayoutVars>
          <dgm:bulletEnabled val="1"/>
        </dgm:presLayoutVars>
      </dgm:prSet>
      <dgm:spPr/>
    </dgm:pt>
  </dgm:ptLst>
  <dgm:cxnLst>
    <dgm:cxn modelId="{320EA501-4EDC-4A99-ADB8-F5515C2A361C}" type="presOf" srcId="{FD66E1C8-70E6-4C67-8867-DCA11FCFC90E}" destId="{4A6ABA36-62D1-4EA1-9456-F246283397C0}" srcOrd="0" destOrd="0" presId="urn:microsoft.com/office/officeart/2005/8/layout/default"/>
    <dgm:cxn modelId="{7F8CF808-EA07-406F-845C-8F5148624C76}" type="presOf" srcId="{CFED28AE-76FF-4A61-A700-922C7F7DC862}" destId="{AD07CD54-6477-48B1-B215-CFEB5C5E892B}" srcOrd="0" destOrd="0" presId="urn:microsoft.com/office/officeart/2005/8/layout/default"/>
    <dgm:cxn modelId="{3E114721-4FD0-42B8-8BA8-7611ECA3A51F}" srcId="{CFED28AE-76FF-4A61-A700-922C7F7DC862}" destId="{68574B58-A51A-40F9-A088-40A4551F9D20}" srcOrd="0" destOrd="0" parTransId="{48ECE2DB-99F1-4C43-B3E5-FFEDDFFCCC8C}" sibTransId="{57FDE976-4A2C-4CEF-B024-2BC4FF03CE72}"/>
    <dgm:cxn modelId="{5F70B040-02AA-48E2-A925-11AC01EF5116}" type="presOf" srcId="{E88E44A0-CF16-4C7E-B449-8D4474D74662}" destId="{5147B339-3ED5-49C3-A8C4-72BAA6816311}" srcOrd="0" destOrd="0" presId="urn:microsoft.com/office/officeart/2005/8/layout/default"/>
    <dgm:cxn modelId="{106B8E5B-868B-41DF-8820-BA46B7CD3C5B}" srcId="{CFED28AE-76FF-4A61-A700-922C7F7DC862}" destId="{570AA0EA-2DE4-43A3-B71C-2DDAB185A8E9}" srcOrd="5" destOrd="0" parTransId="{5EBBDB6F-EC78-4D75-AE80-56AB10D48C9C}" sibTransId="{0BA6BAF4-F875-4780-BE20-3F10F95C2DFE}"/>
    <dgm:cxn modelId="{2B7B449F-D257-4E18-A2F1-B33D4BD1FCCB}" srcId="{CFED28AE-76FF-4A61-A700-922C7F7DC862}" destId="{E88E44A0-CF16-4C7E-B449-8D4474D74662}" srcOrd="1" destOrd="0" parTransId="{25CC0A74-CC7F-4715-8DFA-FFF181BEF0D6}" sibTransId="{448AB002-B939-47B8-96B3-37CCED665282}"/>
    <dgm:cxn modelId="{412937C0-F477-4703-A250-052A92CE8169}" type="presOf" srcId="{570AA0EA-2DE4-43A3-B71C-2DDAB185A8E9}" destId="{621A0B81-CC8E-43ED-B6CA-66E1DED132F8}" srcOrd="0" destOrd="0" presId="urn:microsoft.com/office/officeart/2005/8/layout/default"/>
    <dgm:cxn modelId="{C3BBCBE1-9C93-4182-87C3-D3F223BD32A7}" type="presOf" srcId="{68574B58-A51A-40F9-A088-40A4551F9D20}" destId="{EB720689-9801-4080-AC1E-37A880B79585}" srcOrd="0" destOrd="0" presId="urn:microsoft.com/office/officeart/2005/8/layout/default"/>
    <dgm:cxn modelId="{998B45E7-D5CD-46A2-BD9F-311F51710335}" type="presOf" srcId="{8C69430D-84DF-4156-A23D-907728FD451B}" destId="{000BC701-DC1D-4BA6-82E6-4296AE3BA814}" srcOrd="0" destOrd="0" presId="urn:microsoft.com/office/officeart/2005/8/layout/default"/>
    <dgm:cxn modelId="{50D493F5-45DD-4DDB-89CF-3303BAE716B0}" type="presOf" srcId="{D4F5ECFA-2233-4412-8972-637C4CC7610D}" destId="{38F86B36-89F3-4553-9E02-1C8983F1B2D1}" srcOrd="0" destOrd="0" presId="urn:microsoft.com/office/officeart/2005/8/layout/default"/>
    <dgm:cxn modelId="{155629F8-2975-4D4F-9F17-DBB8C88F5ED9}" srcId="{CFED28AE-76FF-4A61-A700-922C7F7DC862}" destId="{8C69430D-84DF-4156-A23D-907728FD451B}" srcOrd="3" destOrd="0" parTransId="{7F7607E5-3355-4E34-80EE-1F99532668AC}" sibTransId="{92D914D6-2AF3-4B27-B6F1-C167FBD320EB}"/>
    <dgm:cxn modelId="{C018D5FB-1D3C-400C-9A24-66DF4CC19C9A}" srcId="{CFED28AE-76FF-4A61-A700-922C7F7DC862}" destId="{FD66E1C8-70E6-4C67-8867-DCA11FCFC90E}" srcOrd="2" destOrd="0" parTransId="{137426AB-7302-48A7-A2BE-38264BB2E299}" sibTransId="{7FE056A8-DE50-4470-99D6-7500F4DE23E1}"/>
    <dgm:cxn modelId="{325F0BFE-AA61-468C-A6A9-9E7DD848869A}" srcId="{CFED28AE-76FF-4A61-A700-922C7F7DC862}" destId="{D4F5ECFA-2233-4412-8972-637C4CC7610D}" srcOrd="4" destOrd="0" parTransId="{46955367-BE82-4844-9AA3-0854A8F752BA}" sibTransId="{A5838B60-FE67-497E-8055-B81F15B375B9}"/>
    <dgm:cxn modelId="{D8E417E7-5F41-45DB-A2C7-FC26D1A3E0BC}" type="presParOf" srcId="{AD07CD54-6477-48B1-B215-CFEB5C5E892B}" destId="{EB720689-9801-4080-AC1E-37A880B79585}" srcOrd="0" destOrd="0" presId="urn:microsoft.com/office/officeart/2005/8/layout/default"/>
    <dgm:cxn modelId="{A27DA35B-6213-449A-B60F-22F570D1B2C3}" type="presParOf" srcId="{AD07CD54-6477-48B1-B215-CFEB5C5E892B}" destId="{FB44B6C1-F102-40C7-9957-A9E18A599673}" srcOrd="1" destOrd="0" presId="urn:microsoft.com/office/officeart/2005/8/layout/default"/>
    <dgm:cxn modelId="{85DCA5EB-C70E-4206-B21D-CB2B6F1A3007}" type="presParOf" srcId="{AD07CD54-6477-48B1-B215-CFEB5C5E892B}" destId="{5147B339-3ED5-49C3-A8C4-72BAA6816311}" srcOrd="2" destOrd="0" presId="urn:microsoft.com/office/officeart/2005/8/layout/default"/>
    <dgm:cxn modelId="{3FB9F604-4151-4BB5-B503-27B666D3E531}" type="presParOf" srcId="{AD07CD54-6477-48B1-B215-CFEB5C5E892B}" destId="{2F395BE9-87FA-4847-A68D-38EB49F111DC}" srcOrd="3" destOrd="0" presId="urn:microsoft.com/office/officeart/2005/8/layout/default"/>
    <dgm:cxn modelId="{8B0D2029-365C-4D4B-8982-33DE1CDA6A2F}" type="presParOf" srcId="{AD07CD54-6477-48B1-B215-CFEB5C5E892B}" destId="{4A6ABA36-62D1-4EA1-9456-F246283397C0}" srcOrd="4" destOrd="0" presId="urn:microsoft.com/office/officeart/2005/8/layout/default"/>
    <dgm:cxn modelId="{7F109CA0-DC32-4A5E-A659-47279C291D6F}" type="presParOf" srcId="{AD07CD54-6477-48B1-B215-CFEB5C5E892B}" destId="{0091F7B1-8234-41A2-BFD3-0D5487E618DF}" srcOrd="5" destOrd="0" presId="urn:microsoft.com/office/officeart/2005/8/layout/default"/>
    <dgm:cxn modelId="{0B53D006-55FC-45AD-A777-FEF11125796A}" type="presParOf" srcId="{AD07CD54-6477-48B1-B215-CFEB5C5E892B}" destId="{000BC701-DC1D-4BA6-82E6-4296AE3BA814}" srcOrd="6" destOrd="0" presId="urn:microsoft.com/office/officeart/2005/8/layout/default"/>
    <dgm:cxn modelId="{A48D03D7-9417-44E1-B8B7-9635E531C9B8}" type="presParOf" srcId="{AD07CD54-6477-48B1-B215-CFEB5C5E892B}" destId="{E3AC2463-8600-417C-8D9E-81E67997ED1C}" srcOrd="7" destOrd="0" presId="urn:microsoft.com/office/officeart/2005/8/layout/default"/>
    <dgm:cxn modelId="{1BAD109C-EE2F-42CD-BF20-D80AB58820D5}" type="presParOf" srcId="{AD07CD54-6477-48B1-B215-CFEB5C5E892B}" destId="{38F86B36-89F3-4553-9E02-1C8983F1B2D1}" srcOrd="8" destOrd="0" presId="urn:microsoft.com/office/officeart/2005/8/layout/default"/>
    <dgm:cxn modelId="{75F2458A-16D1-49A6-AFD1-D26E9C544661}" type="presParOf" srcId="{AD07CD54-6477-48B1-B215-CFEB5C5E892B}" destId="{C28F8556-EFE5-4C98-BF60-A51BA48FB769}" srcOrd="9" destOrd="0" presId="urn:microsoft.com/office/officeart/2005/8/layout/default"/>
    <dgm:cxn modelId="{29526BF0-E267-4F5C-90B6-F861F54231DF}" type="presParOf" srcId="{AD07CD54-6477-48B1-B215-CFEB5C5E892B}" destId="{621A0B81-CC8E-43ED-B6CA-66E1DED132F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D6C16B-76AD-4917-9426-E9C7D476D874}" type="doc">
      <dgm:prSet loTypeId="urn:microsoft.com/office/officeart/2024/3/layout/verticalVisualTextBlock1" loCatId="Picture" qsTypeId="urn:microsoft.com/office/officeart/2005/8/quickstyle/simple4" qsCatId="simple" csTypeId="urn:microsoft.com/office/officeart/2005/8/colors/colorful2" csCatId="colorful" phldr="1"/>
      <dgm:spPr/>
      <dgm:t>
        <a:bodyPr/>
        <a:lstStyle/>
        <a:p>
          <a:endParaRPr lang="fr-FR"/>
        </a:p>
      </dgm:t>
    </dgm:pt>
    <dgm:pt modelId="{A2581BDB-5A3C-41D9-9159-C81FEB06A8ED}">
      <dgm:prSet/>
      <dgm:spPr/>
      <dgm:t>
        <a:bodyPr/>
        <a:lstStyle/>
        <a:p>
          <a:pPr>
            <a:defRPr b="1"/>
          </a:pPr>
          <a:r>
            <a:rPr lang="fr-FR"/>
            <a:t>Automatisation et créations de rôles</a:t>
          </a:r>
        </a:p>
      </dgm:t>
    </dgm:pt>
    <dgm:pt modelId="{8B630155-4DDC-403F-8298-44BF48238D7B}" type="parTrans" cxnId="{65B9C284-F8EB-4F5D-9FB7-C2A130844DA5}">
      <dgm:prSet/>
      <dgm:spPr/>
      <dgm:t>
        <a:bodyPr/>
        <a:lstStyle/>
        <a:p>
          <a:endParaRPr lang="fr-FR"/>
        </a:p>
      </dgm:t>
    </dgm:pt>
    <dgm:pt modelId="{CC887E9E-E623-4E6D-8FFF-94B6D44F1109}" type="sibTrans" cxnId="{65B9C284-F8EB-4F5D-9FB7-C2A130844DA5}">
      <dgm:prSet/>
      <dgm:spPr/>
      <dgm:t>
        <a:bodyPr/>
        <a:lstStyle/>
        <a:p>
          <a:pPr>
            <a:defRPr b="1"/>
          </a:pPr>
          <a:endParaRPr lang="fr-FR"/>
        </a:p>
      </dgm:t>
    </dgm:pt>
    <dgm:pt modelId="{350A177A-50FA-4380-B3FC-C5BDD7B34CEF}">
      <dgm:prSet/>
      <dgm:spPr/>
      <dgm:t>
        <a:bodyPr/>
        <a:lstStyle/>
        <a:p>
          <a:r>
            <a:rPr lang="fr-FR"/>
            <a:t>L’IA automatise certaines tâches, mais elle génère également de nouveaux rôles et opportunités.</a:t>
          </a:r>
        </a:p>
      </dgm:t>
    </dgm:pt>
    <dgm:pt modelId="{59C8D615-8C2D-461C-BB9E-B8E6E5468A82}" type="parTrans" cxnId="{82E4C4B4-8C59-437B-A339-4BB7FE675091}">
      <dgm:prSet/>
      <dgm:spPr/>
      <dgm:t>
        <a:bodyPr/>
        <a:lstStyle/>
        <a:p>
          <a:endParaRPr lang="fr-FR"/>
        </a:p>
      </dgm:t>
    </dgm:pt>
    <dgm:pt modelId="{0C3F63A3-398F-4111-992C-21F53EB502B1}" type="sibTrans" cxnId="{82E4C4B4-8C59-437B-A339-4BB7FE675091}">
      <dgm:prSet/>
      <dgm:spPr/>
      <dgm:t>
        <a:bodyPr/>
        <a:lstStyle/>
        <a:p>
          <a:endParaRPr lang="fr-FR"/>
        </a:p>
      </dgm:t>
    </dgm:pt>
    <dgm:pt modelId="{C869AD71-B311-4EDE-A677-D0A0D860A2A5}">
      <dgm:prSet/>
      <dgm:spPr/>
      <dgm:t>
        <a:bodyPr/>
        <a:lstStyle/>
        <a:p>
          <a:pPr>
            <a:defRPr b="1"/>
          </a:pPr>
          <a:r>
            <a:rPr lang="fr-FR"/>
            <a:t>Pas une technologie magique</a:t>
          </a:r>
        </a:p>
      </dgm:t>
    </dgm:pt>
    <dgm:pt modelId="{DE145829-15C3-46FA-A25F-A1127E6FFC48}" type="parTrans" cxnId="{6902E903-2AA8-4EB6-9304-B13958370DF3}">
      <dgm:prSet/>
      <dgm:spPr/>
      <dgm:t>
        <a:bodyPr/>
        <a:lstStyle/>
        <a:p>
          <a:endParaRPr lang="fr-FR"/>
        </a:p>
      </dgm:t>
    </dgm:pt>
    <dgm:pt modelId="{01853BE9-0221-4153-B22E-C2D72AE6F955}" type="sibTrans" cxnId="{6902E903-2AA8-4EB6-9304-B13958370DF3}">
      <dgm:prSet/>
      <dgm:spPr/>
      <dgm:t>
        <a:bodyPr/>
        <a:lstStyle/>
        <a:p>
          <a:pPr>
            <a:defRPr b="1"/>
          </a:pPr>
          <a:endParaRPr lang="fr-FR"/>
        </a:p>
      </dgm:t>
    </dgm:pt>
    <dgm:pt modelId="{52881842-8AEC-480F-A1B6-E0FF76C0F049}">
      <dgm:prSet/>
      <dgm:spPr/>
      <dgm:t>
        <a:bodyPr/>
        <a:lstStyle/>
        <a:p>
          <a:r>
            <a:rPr lang="fr-FR"/>
            <a:t>L’intelligence artificielle requiert des données de qualité, des réglages précis et une supervision humaine constante.</a:t>
          </a:r>
        </a:p>
      </dgm:t>
    </dgm:pt>
    <dgm:pt modelId="{6FDA26A2-61A6-45FB-9337-3A0C49FCBE54}" type="parTrans" cxnId="{1E160421-93D0-4E3D-991B-4DCFB00B91EB}">
      <dgm:prSet/>
      <dgm:spPr/>
      <dgm:t>
        <a:bodyPr/>
        <a:lstStyle/>
        <a:p>
          <a:endParaRPr lang="fr-FR"/>
        </a:p>
      </dgm:t>
    </dgm:pt>
    <dgm:pt modelId="{FF46FCCA-9C94-497A-9D81-8C25FB5D7F8C}" type="sibTrans" cxnId="{1E160421-93D0-4E3D-991B-4DCFB00B91EB}">
      <dgm:prSet/>
      <dgm:spPr/>
      <dgm:t>
        <a:bodyPr/>
        <a:lstStyle/>
        <a:p>
          <a:endParaRPr lang="fr-FR"/>
        </a:p>
      </dgm:t>
    </dgm:pt>
    <dgm:pt modelId="{10D24F52-B28A-4BD2-914E-A243815C2688}">
      <dgm:prSet/>
      <dgm:spPr/>
      <dgm:t>
        <a:bodyPr/>
        <a:lstStyle/>
        <a:p>
          <a:pPr>
            <a:defRPr b="1"/>
          </a:pPr>
          <a:r>
            <a:rPr lang="fr-FR"/>
            <a:t>Connaissance nécessaire pour l’IA</a:t>
          </a:r>
        </a:p>
      </dgm:t>
    </dgm:pt>
    <dgm:pt modelId="{A6AEC198-4130-4BB9-840A-EA2773BAAB0F}" type="parTrans" cxnId="{094EF5B7-F945-442B-844F-55FD553173F0}">
      <dgm:prSet/>
      <dgm:spPr/>
      <dgm:t>
        <a:bodyPr/>
        <a:lstStyle/>
        <a:p>
          <a:endParaRPr lang="fr-FR"/>
        </a:p>
      </dgm:t>
    </dgm:pt>
    <dgm:pt modelId="{2F3BCE20-5008-46CF-8BAC-365DD58C0FB8}" type="sibTrans" cxnId="{094EF5B7-F945-442B-844F-55FD553173F0}">
      <dgm:prSet/>
      <dgm:spPr/>
      <dgm:t>
        <a:bodyPr/>
        <a:lstStyle/>
        <a:p>
          <a:endParaRPr lang="fr-FR"/>
        </a:p>
      </dgm:t>
    </dgm:pt>
    <dgm:pt modelId="{3F0E58CF-E48B-43B4-885C-68D1658C4FC5}">
      <dgm:prSet/>
      <dgm:spPr/>
      <dgm:t>
        <a:bodyPr/>
        <a:lstStyle/>
        <a:p>
          <a:r>
            <a:rPr lang="fr-FR"/>
            <a:t>L’IA demande plus qu’un simple clic : il faut compréhension, expérience et expertise technique.</a:t>
          </a:r>
        </a:p>
      </dgm:t>
    </dgm:pt>
    <dgm:pt modelId="{7DACEBB6-45CE-4D63-AB8F-1C8CB990D4AE}" type="parTrans" cxnId="{F5AE1391-C11B-4D8E-84C7-A16ECFDEA796}">
      <dgm:prSet/>
      <dgm:spPr/>
      <dgm:t>
        <a:bodyPr/>
        <a:lstStyle/>
        <a:p>
          <a:endParaRPr lang="fr-FR"/>
        </a:p>
      </dgm:t>
    </dgm:pt>
    <dgm:pt modelId="{70DC1217-0ABD-4680-B78B-B32EF23F3869}" type="sibTrans" cxnId="{F5AE1391-C11B-4D8E-84C7-A16ECFDEA796}">
      <dgm:prSet/>
      <dgm:spPr/>
      <dgm:t>
        <a:bodyPr/>
        <a:lstStyle/>
        <a:p>
          <a:endParaRPr lang="fr-FR"/>
        </a:p>
      </dgm:t>
    </dgm:pt>
    <dgm:pt modelId="{DED17444-F54D-48E1-8B3F-3DBF100A4A60}" type="pres">
      <dgm:prSet presAssocID="{0CD6C16B-76AD-4917-9426-E9C7D476D874}" presName="Root" presStyleCnt="0">
        <dgm:presLayoutVars>
          <dgm:dir/>
          <dgm:resizeHandles val="exact"/>
        </dgm:presLayoutVars>
      </dgm:prSet>
      <dgm:spPr/>
    </dgm:pt>
    <dgm:pt modelId="{B33C8D4F-0D80-4DF8-8624-F0A3A143D8F7}" type="pres">
      <dgm:prSet presAssocID="{A2581BDB-5A3C-41D9-9159-C81FEB06A8ED}" presName="Composite" presStyleCnt="0"/>
      <dgm:spPr/>
    </dgm:pt>
    <dgm:pt modelId="{B8226212-F9D2-4971-B002-479E79687A8E}" type="pres">
      <dgm:prSet presAssocID="{A2581BDB-5A3C-41D9-9159-C81FEB06A8ED}"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43752" r="-6" b="-6"/>
          <a:stretch>
            <a:fillRect l="-39000" r="-39000"/>
          </a:stretch>
        </a:blipFill>
      </dgm:spPr>
      <dgm:extLst>
        <a:ext uri="{E40237B7-FDA0-4F09-8148-C483321AD2D9}">
          <dgm14:cNvPr xmlns:dgm14="http://schemas.microsoft.com/office/drawing/2010/diagram" id="0" name="" descr="Un robot utilisant un ordinateur portable assis sur une chaise bleue"/>
        </a:ext>
      </dgm:extLst>
    </dgm:pt>
    <dgm:pt modelId="{505B5969-6ADE-49E4-B25C-9D8D33823F1A}" type="pres">
      <dgm:prSet presAssocID="{A2581BDB-5A3C-41D9-9159-C81FEB06A8ED}" presName="Subtitle" presStyleLbl="revTx" presStyleIdx="0" presStyleCnt="6">
        <dgm:presLayoutVars>
          <dgm:chMax val="0"/>
          <dgm:bulletEnabled/>
        </dgm:presLayoutVars>
      </dgm:prSet>
      <dgm:spPr/>
    </dgm:pt>
    <dgm:pt modelId="{35DE23B3-9BC0-4ED7-A66B-39210CF56307}" type="pres">
      <dgm:prSet presAssocID="{A2581BDB-5A3C-41D9-9159-C81FEB06A8ED}" presName="Description" presStyleLbl="revTx" presStyleIdx="1" presStyleCnt="6">
        <dgm:presLayoutVars>
          <dgm:bulletEnabled/>
        </dgm:presLayoutVars>
      </dgm:prSet>
      <dgm:spPr/>
    </dgm:pt>
    <dgm:pt modelId="{3CF4B443-75B2-4375-8468-90D9903693BA}" type="pres">
      <dgm:prSet presAssocID="{CC887E9E-E623-4E6D-8FFF-94B6D44F1109}" presName="sibTrans" presStyleLbl="sibTrans2D1" presStyleIdx="0" presStyleCnt="0"/>
      <dgm:spPr/>
    </dgm:pt>
    <dgm:pt modelId="{8914E127-4E98-4932-BFBC-B8E97981D1C1}" type="pres">
      <dgm:prSet presAssocID="{C869AD71-B311-4EDE-A677-D0A0D860A2A5}" presName="Composite" presStyleCnt="0"/>
      <dgm:spPr/>
    </dgm:pt>
    <dgm:pt modelId="{2C4010AA-CF46-4168-B22F-6B33A18DBA47}" type="pres">
      <dgm:prSet presAssocID="{C869AD71-B311-4EDE-A677-D0A0D860A2A5}"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1837" r="11910" b="-6"/>
          <a:stretch>
            <a:fillRect l="-39000" r="-39000"/>
          </a:stretch>
        </a:blipFill>
      </dgm:spPr>
      <dgm:extLst>
        <a:ext uri="{E40237B7-FDA0-4F09-8148-C483321AD2D9}">
          <dgm14:cNvPr xmlns:dgm14="http://schemas.microsoft.com/office/drawing/2010/diagram" id="0" name="" descr="5G/6G et technologie IA, concept de réseau de communication global. Graphique 6G Business. Affaires mondiales."/>
        </a:ext>
      </dgm:extLst>
    </dgm:pt>
    <dgm:pt modelId="{C8BA72FC-7C85-4942-A3FB-6F8CD7F9BDD8}" type="pres">
      <dgm:prSet presAssocID="{C869AD71-B311-4EDE-A677-D0A0D860A2A5}" presName="Subtitle" presStyleLbl="revTx" presStyleIdx="2" presStyleCnt="6">
        <dgm:presLayoutVars>
          <dgm:chMax val="0"/>
          <dgm:bulletEnabled/>
        </dgm:presLayoutVars>
      </dgm:prSet>
      <dgm:spPr/>
    </dgm:pt>
    <dgm:pt modelId="{7357BBD1-D56D-4455-9B96-02773C1257E3}" type="pres">
      <dgm:prSet presAssocID="{C869AD71-B311-4EDE-A677-D0A0D860A2A5}" presName="Description" presStyleLbl="revTx" presStyleIdx="3" presStyleCnt="6">
        <dgm:presLayoutVars>
          <dgm:bulletEnabled/>
        </dgm:presLayoutVars>
      </dgm:prSet>
      <dgm:spPr/>
    </dgm:pt>
    <dgm:pt modelId="{B47271AC-55A5-4C97-B617-BAF611AE1395}" type="pres">
      <dgm:prSet presAssocID="{01853BE9-0221-4153-B22E-C2D72AE6F955}" presName="sibTrans" presStyleLbl="sibTrans2D1" presStyleIdx="0" presStyleCnt="0"/>
      <dgm:spPr/>
    </dgm:pt>
    <dgm:pt modelId="{3BA2DC68-F452-4E67-92F9-513E6590A4D1}" type="pres">
      <dgm:prSet presAssocID="{10D24F52-B28A-4BD2-914E-A243815C2688}" presName="Composite" presStyleCnt="0"/>
      <dgm:spPr/>
    </dgm:pt>
    <dgm:pt modelId="{E13C8687-2220-489B-B400-18A77092A4A1}" type="pres">
      <dgm:prSet presAssocID="{10D24F52-B28A-4BD2-914E-A243815C2688}"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6990" r="16261" b="2"/>
          <a:stretch>
            <a:fillRect l="-25000" r="-25000"/>
          </a:stretch>
        </a:blipFill>
      </dgm:spPr>
      <dgm:extLst>
        <a:ext uri="{E40237B7-FDA0-4F09-8148-C483321AD2D9}">
          <dgm14:cNvPr xmlns:dgm14="http://schemas.microsoft.com/office/drawing/2010/diagram" id="0" name="" descr="IA, intelligence artificielle, innovation informatique internet"/>
        </a:ext>
      </dgm:extLst>
    </dgm:pt>
    <dgm:pt modelId="{73D6A7A2-1825-4B81-A246-91948816D37C}" type="pres">
      <dgm:prSet presAssocID="{10D24F52-B28A-4BD2-914E-A243815C2688}" presName="Subtitle" presStyleLbl="revTx" presStyleIdx="4" presStyleCnt="6">
        <dgm:presLayoutVars>
          <dgm:chMax val="0"/>
          <dgm:bulletEnabled/>
        </dgm:presLayoutVars>
      </dgm:prSet>
      <dgm:spPr/>
    </dgm:pt>
    <dgm:pt modelId="{C6B1F51A-E700-4A67-849C-359481F6BB2E}" type="pres">
      <dgm:prSet presAssocID="{10D24F52-B28A-4BD2-914E-A243815C2688}" presName="Description" presStyleLbl="revTx" presStyleIdx="5" presStyleCnt="6">
        <dgm:presLayoutVars>
          <dgm:bulletEnabled/>
        </dgm:presLayoutVars>
      </dgm:prSet>
      <dgm:spPr/>
    </dgm:pt>
  </dgm:ptLst>
  <dgm:cxnLst>
    <dgm:cxn modelId="{6902E903-2AA8-4EB6-9304-B13958370DF3}" srcId="{0CD6C16B-76AD-4917-9426-E9C7D476D874}" destId="{C869AD71-B311-4EDE-A677-D0A0D860A2A5}" srcOrd="1" destOrd="0" parTransId="{DE145829-15C3-46FA-A25F-A1127E6FFC48}" sibTransId="{01853BE9-0221-4153-B22E-C2D72AE6F955}"/>
    <dgm:cxn modelId="{718D4D17-AE9C-430D-90CA-5C31087E19B4}" type="presOf" srcId="{350A177A-50FA-4380-B3FC-C5BDD7B34CEF}" destId="{35DE23B3-9BC0-4ED7-A66B-39210CF56307}" srcOrd="0" destOrd="0" presId="urn:microsoft.com/office/officeart/2024/3/layout/verticalVisualTextBlock1"/>
    <dgm:cxn modelId="{1E160421-93D0-4E3D-991B-4DCFB00B91EB}" srcId="{C869AD71-B311-4EDE-A677-D0A0D860A2A5}" destId="{52881842-8AEC-480F-A1B6-E0FF76C0F049}" srcOrd="0" destOrd="0" parTransId="{6FDA26A2-61A6-45FB-9337-3A0C49FCBE54}" sibTransId="{FF46FCCA-9C94-497A-9D81-8C25FB5D7F8C}"/>
    <dgm:cxn modelId="{125D582D-19C9-4DBB-94CD-D59C30495FB1}" type="presOf" srcId="{A2581BDB-5A3C-41D9-9159-C81FEB06A8ED}" destId="{505B5969-6ADE-49E4-B25C-9D8D33823F1A}" srcOrd="0" destOrd="0" presId="urn:microsoft.com/office/officeart/2024/3/layout/verticalVisualTextBlock1"/>
    <dgm:cxn modelId="{EEC5C547-4F04-42A6-B4E7-E96EB6FCDE73}" type="presOf" srcId="{CC887E9E-E623-4E6D-8FFF-94B6D44F1109}" destId="{3CF4B443-75B2-4375-8468-90D9903693BA}" srcOrd="0" destOrd="0" presId="urn:microsoft.com/office/officeart/2024/3/layout/verticalVisualTextBlock1"/>
    <dgm:cxn modelId="{1119AA6E-ED29-4814-85DB-F812B3BA0B4E}" type="presOf" srcId="{52881842-8AEC-480F-A1B6-E0FF76C0F049}" destId="{7357BBD1-D56D-4455-9B96-02773C1257E3}" srcOrd="0" destOrd="0" presId="urn:microsoft.com/office/officeart/2024/3/layout/verticalVisualTextBlock1"/>
    <dgm:cxn modelId="{DBFBBA72-7861-4336-8720-8E5D42F01FF9}" type="presOf" srcId="{0CD6C16B-76AD-4917-9426-E9C7D476D874}" destId="{DED17444-F54D-48E1-8B3F-3DBF100A4A60}" srcOrd="0" destOrd="0" presId="urn:microsoft.com/office/officeart/2024/3/layout/verticalVisualTextBlock1"/>
    <dgm:cxn modelId="{65B9C284-F8EB-4F5D-9FB7-C2A130844DA5}" srcId="{0CD6C16B-76AD-4917-9426-E9C7D476D874}" destId="{A2581BDB-5A3C-41D9-9159-C81FEB06A8ED}" srcOrd="0" destOrd="0" parTransId="{8B630155-4DDC-403F-8298-44BF48238D7B}" sibTransId="{CC887E9E-E623-4E6D-8FFF-94B6D44F1109}"/>
    <dgm:cxn modelId="{3516FF88-AB46-4590-BA60-D2567982E8DC}" type="presOf" srcId="{C869AD71-B311-4EDE-A677-D0A0D860A2A5}" destId="{C8BA72FC-7C85-4942-A3FB-6F8CD7F9BDD8}" srcOrd="0" destOrd="0" presId="urn:microsoft.com/office/officeart/2024/3/layout/verticalVisualTextBlock1"/>
    <dgm:cxn modelId="{F5AE1391-C11B-4D8E-84C7-A16ECFDEA796}" srcId="{10D24F52-B28A-4BD2-914E-A243815C2688}" destId="{3F0E58CF-E48B-43B4-885C-68D1658C4FC5}" srcOrd="0" destOrd="0" parTransId="{7DACEBB6-45CE-4D63-AB8F-1C8CB990D4AE}" sibTransId="{70DC1217-0ABD-4680-B78B-B32EF23F3869}"/>
    <dgm:cxn modelId="{ED978DA9-E9EE-4DB6-B338-BCBF72B308AE}" type="presOf" srcId="{3F0E58CF-E48B-43B4-885C-68D1658C4FC5}" destId="{C6B1F51A-E700-4A67-849C-359481F6BB2E}" srcOrd="0" destOrd="0" presId="urn:microsoft.com/office/officeart/2024/3/layout/verticalVisualTextBlock1"/>
    <dgm:cxn modelId="{107D6DAB-1185-4592-ABD7-43067F0127FD}" type="presOf" srcId="{10D24F52-B28A-4BD2-914E-A243815C2688}" destId="{73D6A7A2-1825-4B81-A246-91948816D37C}" srcOrd="0" destOrd="0" presId="urn:microsoft.com/office/officeart/2024/3/layout/verticalVisualTextBlock1"/>
    <dgm:cxn modelId="{82E4C4B4-8C59-437B-A339-4BB7FE675091}" srcId="{A2581BDB-5A3C-41D9-9159-C81FEB06A8ED}" destId="{350A177A-50FA-4380-B3FC-C5BDD7B34CEF}" srcOrd="0" destOrd="0" parTransId="{59C8D615-8C2D-461C-BB9E-B8E6E5468A82}" sibTransId="{0C3F63A3-398F-4111-992C-21F53EB502B1}"/>
    <dgm:cxn modelId="{094EF5B7-F945-442B-844F-55FD553173F0}" srcId="{0CD6C16B-76AD-4917-9426-E9C7D476D874}" destId="{10D24F52-B28A-4BD2-914E-A243815C2688}" srcOrd="2" destOrd="0" parTransId="{A6AEC198-4130-4BB9-840A-EA2773BAAB0F}" sibTransId="{2F3BCE20-5008-46CF-8BAC-365DD58C0FB8}"/>
    <dgm:cxn modelId="{2C4A8EBD-F521-4893-9D2E-51DD3AB9A35E}" type="presOf" srcId="{01853BE9-0221-4153-B22E-C2D72AE6F955}" destId="{B47271AC-55A5-4C97-B617-BAF611AE1395}" srcOrd="0" destOrd="0" presId="urn:microsoft.com/office/officeart/2024/3/layout/verticalVisualTextBlock1"/>
    <dgm:cxn modelId="{F0687EA7-2A6E-4FFF-8E20-6984D95A18E5}" type="presParOf" srcId="{DED17444-F54D-48E1-8B3F-3DBF100A4A60}" destId="{B33C8D4F-0D80-4DF8-8624-F0A3A143D8F7}" srcOrd="0" destOrd="0" presId="urn:microsoft.com/office/officeart/2024/3/layout/verticalVisualTextBlock1"/>
    <dgm:cxn modelId="{526B9489-E53F-4BA2-B255-50DAF42F3068}" type="presParOf" srcId="{B33C8D4F-0D80-4DF8-8624-F0A3A143D8F7}" destId="{B8226212-F9D2-4971-B002-479E79687A8E}" srcOrd="0" destOrd="0" presId="urn:microsoft.com/office/officeart/2024/3/layout/verticalVisualTextBlock1"/>
    <dgm:cxn modelId="{E51A0CF3-409C-4511-8195-D72F545FF0D4}" type="presParOf" srcId="{B33C8D4F-0D80-4DF8-8624-F0A3A143D8F7}" destId="{505B5969-6ADE-49E4-B25C-9D8D33823F1A}" srcOrd="1" destOrd="0" presId="urn:microsoft.com/office/officeart/2024/3/layout/verticalVisualTextBlock1"/>
    <dgm:cxn modelId="{4545326D-8438-4926-A50A-C12866D9D208}" type="presParOf" srcId="{B33C8D4F-0D80-4DF8-8624-F0A3A143D8F7}" destId="{35DE23B3-9BC0-4ED7-A66B-39210CF56307}" srcOrd="2" destOrd="0" presId="urn:microsoft.com/office/officeart/2024/3/layout/verticalVisualTextBlock1"/>
    <dgm:cxn modelId="{A090B7AC-9AC1-4A2A-A522-717FE8A7D878}" type="presParOf" srcId="{DED17444-F54D-48E1-8B3F-3DBF100A4A60}" destId="{3CF4B443-75B2-4375-8468-90D9903693BA}" srcOrd="1" destOrd="0" presId="urn:microsoft.com/office/officeart/2024/3/layout/verticalVisualTextBlock1"/>
    <dgm:cxn modelId="{99ADB86C-FDB7-45D7-A2ED-53C763D3C36A}" type="presParOf" srcId="{DED17444-F54D-48E1-8B3F-3DBF100A4A60}" destId="{8914E127-4E98-4932-BFBC-B8E97981D1C1}" srcOrd="2" destOrd="0" presId="urn:microsoft.com/office/officeart/2024/3/layout/verticalVisualTextBlock1"/>
    <dgm:cxn modelId="{FD3A6EA8-D734-48A8-95B3-80B66EEF071D}" type="presParOf" srcId="{8914E127-4E98-4932-BFBC-B8E97981D1C1}" destId="{2C4010AA-CF46-4168-B22F-6B33A18DBA47}" srcOrd="0" destOrd="0" presId="urn:microsoft.com/office/officeart/2024/3/layout/verticalVisualTextBlock1"/>
    <dgm:cxn modelId="{38A22CD9-5643-4214-B2E1-C5AF84B92005}" type="presParOf" srcId="{8914E127-4E98-4932-BFBC-B8E97981D1C1}" destId="{C8BA72FC-7C85-4942-A3FB-6F8CD7F9BDD8}" srcOrd="1" destOrd="0" presId="urn:microsoft.com/office/officeart/2024/3/layout/verticalVisualTextBlock1"/>
    <dgm:cxn modelId="{8AA5CAF5-8B1A-4024-B56C-1E9C56415828}" type="presParOf" srcId="{8914E127-4E98-4932-BFBC-B8E97981D1C1}" destId="{7357BBD1-D56D-4455-9B96-02773C1257E3}" srcOrd="2" destOrd="0" presId="urn:microsoft.com/office/officeart/2024/3/layout/verticalVisualTextBlock1"/>
    <dgm:cxn modelId="{4A16AA11-9E51-4856-936D-AA935DC7A504}" type="presParOf" srcId="{DED17444-F54D-48E1-8B3F-3DBF100A4A60}" destId="{B47271AC-55A5-4C97-B617-BAF611AE1395}" srcOrd="3" destOrd="0" presId="urn:microsoft.com/office/officeart/2024/3/layout/verticalVisualTextBlock1"/>
    <dgm:cxn modelId="{43475B1A-7FDC-4AA4-9252-83806B5C6614}" type="presParOf" srcId="{DED17444-F54D-48E1-8B3F-3DBF100A4A60}" destId="{3BA2DC68-F452-4E67-92F9-513E6590A4D1}" srcOrd="4" destOrd="0" presId="urn:microsoft.com/office/officeart/2024/3/layout/verticalVisualTextBlock1"/>
    <dgm:cxn modelId="{7D372B85-008D-4131-A452-FF17B5F57BBB}" type="presParOf" srcId="{3BA2DC68-F452-4E67-92F9-513E6590A4D1}" destId="{E13C8687-2220-489B-B400-18A77092A4A1}" srcOrd="0" destOrd="0" presId="urn:microsoft.com/office/officeart/2024/3/layout/verticalVisualTextBlock1"/>
    <dgm:cxn modelId="{04B54541-7B44-4EC8-8527-A52FDC1F1961}" type="presParOf" srcId="{3BA2DC68-F452-4E67-92F9-513E6590A4D1}" destId="{73D6A7A2-1825-4B81-A246-91948816D37C}" srcOrd="1" destOrd="0" presId="urn:microsoft.com/office/officeart/2024/3/layout/verticalVisualTextBlock1"/>
    <dgm:cxn modelId="{4654158B-F985-4E6E-903F-FC8E8B87FE7F}" type="presParOf" srcId="{3BA2DC68-F452-4E67-92F9-513E6590A4D1}" destId="{C6B1F51A-E700-4A67-849C-359481F6BB2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E25FEA-2E2B-40C1-B416-154752C874B9}" type="doc">
      <dgm:prSet loTypeId="urn:microsoft.com/office/officeart/2024/3/layout/verticalVisualTextBlock1" loCatId="Picture" qsTypeId="urn:microsoft.com/office/officeart/2005/8/quickstyle/simple4" qsCatId="simple" csTypeId="urn:microsoft.com/office/officeart/2005/8/colors/colorful2" csCatId="colorful" phldr="1"/>
      <dgm:spPr/>
      <dgm:t>
        <a:bodyPr/>
        <a:lstStyle/>
        <a:p>
          <a:endParaRPr lang="fr-FR"/>
        </a:p>
      </dgm:t>
    </dgm:pt>
    <dgm:pt modelId="{665E7680-FE45-4662-B78D-9C79ED8918A9}">
      <dgm:prSet/>
      <dgm:spPr/>
      <dgm:t>
        <a:bodyPr/>
        <a:lstStyle/>
        <a:p>
          <a:pPr>
            <a:defRPr b="1"/>
          </a:pPr>
          <a:r>
            <a:rPr lang="fr-FR"/>
            <a:t>Usage personnel de l’IA</a:t>
          </a:r>
        </a:p>
      </dgm:t>
    </dgm:pt>
    <dgm:pt modelId="{3C9B8583-8768-48BF-BEA4-FA493C3DEE58}" type="parTrans" cxnId="{97065180-FBF3-4AD6-AEA5-41B56A926A8C}">
      <dgm:prSet/>
      <dgm:spPr/>
      <dgm:t>
        <a:bodyPr/>
        <a:lstStyle/>
        <a:p>
          <a:endParaRPr lang="fr-FR"/>
        </a:p>
      </dgm:t>
    </dgm:pt>
    <dgm:pt modelId="{9F2AB8CF-FFC2-4BC9-B7BA-6D6A91E457D5}" type="sibTrans" cxnId="{97065180-FBF3-4AD6-AEA5-41B56A926A8C}">
      <dgm:prSet/>
      <dgm:spPr/>
      <dgm:t>
        <a:bodyPr/>
        <a:lstStyle/>
        <a:p>
          <a:pPr>
            <a:defRPr b="1"/>
          </a:pPr>
          <a:endParaRPr lang="fr-FR"/>
        </a:p>
      </dgm:t>
    </dgm:pt>
    <dgm:pt modelId="{C79F3140-4208-42BA-95AB-4ED2F8F00BC2}">
      <dgm:prSet/>
      <dgm:spPr/>
      <dgm:t>
        <a:bodyPr/>
        <a:lstStyle/>
        <a:p>
          <a:r>
            <a:rPr lang="fr-FR" dirty="0"/>
            <a:t>De nombreux utilisateurs emploient l’IA pour le divertissement, l’organisation quotidienne ou la gestion de tâches personnelles.</a:t>
          </a:r>
        </a:p>
      </dgm:t>
    </dgm:pt>
    <dgm:pt modelId="{4498BED3-7E33-4268-ACED-DF9B75D77AC9}" type="parTrans" cxnId="{3677313D-9FC4-4B89-9327-2C2D90E56AFD}">
      <dgm:prSet/>
      <dgm:spPr/>
      <dgm:t>
        <a:bodyPr/>
        <a:lstStyle/>
        <a:p>
          <a:endParaRPr lang="fr-FR"/>
        </a:p>
      </dgm:t>
    </dgm:pt>
    <dgm:pt modelId="{0361CB5C-F679-41B2-ACBD-F48A28EDBCCD}" type="sibTrans" cxnId="{3677313D-9FC4-4B89-9327-2C2D90E56AFD}">
      <dgm:prSet/>
      <dgm:spPr/>
      <dgm:t>
        <a:bodyPr/>
        <a:lstStyle/>
        <a:p>
          <a:endParaRPr lang="fr-FR"/>
        </a:p>
      </dgm:t>
    </dgm:pt>
    <dgm:pt modelId="{B00F5B1B-BD68-423A-8E75-1F22319E2F00}">
      <dgm:prSet/>
      <dgm:spPr/>
      <dgm:t>
        <a:bodyPr/>
        <a:lstStyle/>
        <a:p>
          <a:pPr>
            <a:defRPr b="1"/>
          </a:pPr>
          <a:r>
            <a:rPr lang="fr-FR"/>
            <a:t>Usage professionnel de l’IA</a:t>
          </a:r>
        </a:p>
      </dgm:t>
    </dgm:pt>
    <dgm:pt modelId="{5AC8C570-0B19-4DCE-B7FF-E6890E8837D4}" type="parTrans" cxnId="{DEDE06BE-467C-4311-BD58-5736F94517E7}">
      <dgm:prSet/>
      <dgm:spPr/>
      <dgm:t>
        <a:bodyPr/>
        <a:lstStyle/>
        <a:p>
          <a:endParaRPr lang="fr-FR"/>
        </a:p>
      </dgm:t>
    </dgm:pt>
    <dgm:pt modelId="{83306DA0-CE44-445C-BD3B-CED27D730A21}" type="sibTrans" cxnId="{DEDE06BE-467C-4311-BD58-5736F94517E7}">
      <dgm:prSet/>
      <dgm:spPr/>
      <dgm:t>
        <a:bodyPr/>
        <a:lstStyle/>
        <a:p>
          <a:pPr>
            <a:defRPr b="1"/>
          </a:pPr>
          <a:endParaRPr lang="fr-FR"/>
        </a:p>
      </dgm:t>
    </dgm:pt>
    <dgm:pt modelId="{67503F06-2430-4D71-ADFC-32143AC09D7F}">
      <dgm:prSet/>
      <dgm:spPr/>
      <dgm:t>
        <a:bodyPr/>
        <a:lstStyle/>
        <a:p>
          <a:r>
            <a:rPr lang="fr-FR"/>
            <a:t>En milieu professionnel, l’IA aide à optimiser les tâches, à automatiser des processus et à créer du contenu innovant.</a:t>
          </a:r>
        </a:p>
      </dgm:t>
    </dgm:pt>
    <dgm:pt modelId="{8F034169-EC2E-4793-BBC3-04206F738631}" type="parTrans" cxnId="{97E9CC13-52BF-468B-B365-37A0F5EF1B39}">
      <dgm:prSet/>
      <dgm:spPr/>
      <dgm:t>
        <a:bodyPr/>
        <a:lstStyle/>
        <a:p>
          <a:endParaRPr lang="fr-FR"/>
        </a:p>
      </dgm:t>
    </dgm:pt>
    <dgm:pt modelId="{5E833291-E6B9-4E06-AC1A-DAC6FAFF1976}" type="sibTrans" cxnId="{97E9CC13-52BF-468B-B365-37A0F5EF1B39}">
      <dgm:prSet/>
      <dgm:spPr/>
      <dgm:t>
        <a:bodyPr/>
        <a:lstStyle/>
        <a:p>
          <a:endParaRPr lang="fr-FR"/>
        </a:p>
      </dgm:t>
    </dgm:pt>
    <dgm:pt modelId="{E601010F-8647-4C44-AA3A-CA1BE702184C}">
      <dgm:prSet/>
      <dgm:spPr/>
      <dgm:t>
        <a:bodyPr/>
        <a:lstStyle/>
        <a:p>
          <a:pPr>
            <a:defRPr b="1"/>
          </a:pPr>
          <a:r>
            <a:rPr lang="fr-FR"/>
            <a:t>Motivations principales</a:t>
          </a:r>
        </a:p>
      </dgm:t>
    </dgm:pt>
    <dgm:pt modelId="{A786005D-943F-445F-AFED-12FACFD084DF}" type="parTrans" cxnId="{D5DC7461-BA76-4F65-A433-6F13E12E0367}">
      <dgm:prSet/>
      <dgm:spPr/>
      <dgm:t>
        <a:bodyPr/>
        <a:lstStyle/>
        <a:p>
          <a:endParaRPr lang="fr-FR"/>
        </a:p>
      </dgm:t>
    </dgm:pt>
    <dgm:pt modelId="{7C06D82E-657E-481C-A6FB-B8414ECD3600}" type="sibTrans" cxnId="{D5DC7461-BA76-4F65-A433-6F13E12E0367}">
      <dgm:prSet/>
      <dgm:spPr/>
      <dgm:t>
        <a:bodyPr/>
        <a:lstStyle/>
        <a:p>
          <a:endParaRPr lang="fr-FR"/>
        </a:p>
      </dgm:t>
    </dgm:pt>
    <dgm:pt modelId="{5A81A73D-7A9E-41B5-B3F8-46A307565995}">
      <dgm:prSet/>
      <dgm:spPr/>
      <dgm:t>
        <a:bodyPr/>
        <a:lstStyle/>
        <a:p>
          <a:r>
            <a:rPr lang="fr-FR"/>
            <a:t>Les raisons d’utiliser l’IA sont variées : gagner du temps, améliorer la créativité ou simplifier la vie quotidienne.</a:t>
          </a:r>
        </a:p>
      </dgm:t>
    </dgm:pt>
    <dgm:pt modelId="{42B6F8B8-BFD3-4593-9AED-C570FBEC51C4}" type="parTrans" cxnId="{F7618468-7358-449D-A50A-39DB5D46531F}">
      <dgm:prSet/>
      <dgm:spPr/>
      <dgm:t>
        <a:bodyPr/>
        <a:lstStyle/>
        <a:p>
          <a:endParaRPr lang="fr-FR"/>
        </a:p>
      </dgm:t>
    </dgm:pt>
    <dgm:pt modelId="{4A222332-DEC6-4435-8AFF-A4649EDEEB3B}" type="sibTrans" cxnId="{F7618468-7358-449D-A50A-39DB5D46531F}">
      <dgm:prSet/>
      <dgm:spPr/>
      <dgm:t>
        <a:bodyPr/>
        <a:lstStyle/>
        <a:p>
          <a:endParaRPr lang="fr-FR"/>
        </a:p>
      </dgm:t>
    </dgm:pt>
    <dgm:pt modelId="{DD617A7C-7DA8-4775-A3BB-76C2FE6CC789}" type="pres">
      <dgm:prSet presAssocID="{6DE25FEA-2E2B-40C1-B416-154752C874B9}" presName="Root" presStyleCnt="0">
        <dgm:presLayoutVars>
          <dgm:dir/>
          <dgm:resizeHandles val="exact"/>
        </dgm:presLayoutVars>
      </dgm:prSet>
      <dgm:spPr/>
    </dgm:pt>
    <dgm:pt modelId="{37A9271A-10F6-4C24-95EB-0FCDFA14C56C}" type="pres">
      <dgm:prSet presAssocID="{665E7680-FE45-4662-B78D-9C79ED8918A9}" presName="Composite" presStyleCnt="0"/>
      <dgm:spPr/>
    </dgm:pt>
    <dgm:pt modelId="{1B23D7EB-E03C-4446-A9E4-F8E5D6411B13}" type="pres">
      <dgm:prSet presAssocID="{665E7680-FE45-4662-B78D-9C79ED8918A9}"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6280" r="16971" b="2"/>
          <a:stretch>
            <a:fillRect l="-25000" r="-25000"/>
          </a:stretch>
        </a:blipFill>
      </dgm:spPr>
      <dgm:extLst>
        <a:ext uri="{E40237B7-FDA0-4F09-8148-C483321AD2D9}">
          <dgm14:cNvPr xmlns:dgm14="http://schemas.microsoft.com/office/drawing/2010/diagram" id="0" name="" descr="Femme mature parlant avec son mari en appel vidéo en utilisant un smartphone dans le salon pendant la pandémie de COVID-19"/>
        </a:ext>
      </dgm:extLst>
    </dgm:pt>
    <dgm:pt modelId="{F32EB5DC-14E2-406D-BAF7-A0B8AA95647D}" type="pres">
      <dgm:prSet presAssocID="{665E7680-FE45-4662-B78D-9C79ED8918A9}" presName="Subtitle" presStyleLbl="revTx" presStyleIdx="0" presStyleCnt="6">
        <dgm:presLayoutVars>
          <dgm:chMax val="0"/>
          <dgm:bulletEnabled/>
        </dgm:presLayoutVars>
      </dgm:prSet>
      <dgm:spPr/>
    </dgm:pt>
    <dgm:pt modelId="{580E8F8F-C489-4F3C-9695-07B40A699C3D}" type="pres">
      <dgm:prSet presAssocID="{665E7680-FE45-4662-B78D-9C79ED8918A9}" presName="Description" presStyleLbl="revTx" presStyleIdx="1" presStyleCnt="6">
        <dgm:presLayoutVars>
          <dgm:bulletEnabled/>
        </dgm:presLayoutVars>
      </dgm:prSet>
      <dgm:spPr/>
    </dgm:pt>
    <dgm:pt modelId="{F798BF2F-EA3E-42CE-9A9A-16E5C3F8F3AE}" type="pres">
      <dgm:prSet presAssocID="{9F2AB8CF-FFC2-4BC9-B7BA-6D6A91E457D5}" presName="sibTrans" presStyleLbl="sibTrans2D1" presStyleIdx="0" presStyleCnt="0"/>
      <dgm:spPr/>
    </dgm:pt>
    <dgm:pt modelId="{5D026034-0B6C-4EEA-8761-D056E88868BC}" type="pres">
      <dgm:prSet presAssocID="{B00F5B1B-BD68-423A-8E75-1F22319E2F00}" presName="Composite" presStyleCnt="0"/>
      <dgm:spPr/>
    </dgm:pt>
    <dgm:pt modelId="{7835AA2F-6853-48E5-81C4-5A2DF2E77FE8}" type="pres">
      <dgm:prSet presAssocID="{B00F5B1B-BD68-423A-8E75-1F22319E2F00}"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1996" r="21504"/>
          <a:stretch>
            <a:fillRect l="-25000" r="-25000"/>
          </a:stretch>
        </a:blipFill>
      </dgm:spPr>
      <dgm:extLst>
        <a:ext uri="{E40237B7-FDA0-4F09-8148-C483321AD2D9}">
          <dgm14:cNvPr xmlns:dgm14="http://schemas.microsoft.com/office/drawing/2010/diagram" id="0" name="" descr="Payer l’achat en magasin."/>
        </a:ext>
      </dgm:extLst>
    </dgm:pt>
    <dgm:pt modelId="{C9D00A1C-C72C-484F-8A9C-12020034517D}" type="pres">
      <dgm:prSet presAssocID="{B00F5B1B-BD68-423A-8E75-1F22319E2F00}" presName="Subtitle" presStyleLbl="revTx" presStyleIdx="2" presStyleCnt="6">
        <dgm:presLayoutVars>
          <dgm:chMax val="0"/>
          <dgm:bulletEnabled/>
        </dgm:presLayoutVars>
      </dgm:prSet>
      <dgm:spPr/>
    </dgm:pt>
    <dgm:pt modelId="{B3525A73-704D-4E09-A628-29F23BFB7A6A}" type="pres">
      <dgm:prSet presAssocID="{B00F5B1B-BD68-423A-8E75-1F22319E2F00}" presName="Description" presStyleLbl="revTx" presStyleIdx="3" presStyleCnt="6">
        <dgm:presLayoutVars>
          <dgm:bulletEnabled/>
        </dgm:presLayoutVars>
      </dgm:prSet>
      <dgm:spPr/>
    </dgm:pt>
    <dgm:pt modelId="{9C2A250F-0409-426C-80E0-731D4F705440}" type="pres">
      <dgm:prSet presAssocID="{83306DA0-CE44-445C-BD3B-CED27D730A21}" presName="sibTrans" presStyleLbl="sibTrans2D1" presStyleIdx="0" presStyleCnt="0"/>
      <dgm:spPr/>
    </dgm:pt>
    <dgm:pt modelId="{ABEC0035-E4C8-4555-962B-7D6CEDE99784}" type="pres">
      <dgm:prSet presAssocID="{E601010F-8647-4C44-AA3A-CA1BE702184C}" presName="Composite" presStyleCnt="0"/>
      <dgm:spPr/>
    </dgm:pt>
    <dgm:pt modelId="{D4FB739A-E9E0-4323-9142-07E145162C19}" type="pres">
      <dgm:prSet presAssocID="{E601010F-8647-4C44-AA3A-CA1BE702184C}"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3375" r="15120" b="-7"/>
          <a:stretch>
            <a:fillRect l="-20000" r="-20000"/>
          </a:stretch>
        </a:blipFill>
      </dgm:spPr>
      <dgm:extLst>
        <a:ext uri="{E40237B7-FDA0-4F09-8148-C483321AD2D9}">
          <dgm14:cNvPr xmlns:dgm14="http://schemas.microsoft.com/office/drawing/2010/diagram" id="0" name="" descr="Icône d’assurance parapluie jaune avec cadre blanc en verre sur fond blanc. Composition horizontale. Le chemin de découpage est inclus."/>
        </a:ext>
      </dgm:extLst>
    </dgm:pt>
    <dgm:pt modelId="{A479CA58-A5BE-444F-BCDD-C5B53CBD711D}" type="pres">
      <dgm:prSet presAssocID="{E601010F-8647-4C44-AA3A-CA1BE702184C}" presName="Subtitle" presStyleLbl="revTx" presStyleIdx="4" presStyleCnt="6">
        <dgm:presLayoutVars>
          <dgm:chMax val="0"/>
          <dgm:bulletEnabled/>
        </dgm:presLayoutVars>
      </dgm:prSet>
      <dgm:spPr/>
    </dgm:pt>
    <dgm:pt modelId="{569AEE0B-EC2D-400D-9550-AB2D8786FE60}" type="pres">
      <dgm:prSet presAssocID="{E601010F-8647-4C44-AA3A-CA1BE702184C}" presName="Description" presStyleLbl="revTx" presStyleIdx="5" presStyleCnt="6">
        <dgm:presLayoutVars>
          <dgm:bulletEnabled/>
        </dgm:presLayoutVars>
      </dgm:prSet>
      <dgm:spPr/>
    </dgm:pt>
  </dgm:ptLst>
  <dgm:cxnLst>
    <dgm:cxn modelId="{E9D50610-ECDD-4C18-A2B0-A2530A2168CE}" type="presOf" srcId="{665E7680-FE45-4662-B78D-9C79ED8918A9}" destId="{F32EB5DC-14E2-406D-BAF7-A0B8AA95647D}" srcOrd="0" destOrd="0" presId="urn:microsoft.com/office/officeart/2024/3/layout/verticalVisualTextBlock1"/>
    <dgm:cxn modelId="{3376F511-44B0-498A-BFA1-CF4AA7635099}" type="presOf" srcId="{5A81A73D-7A9E-41B5-B3F8-46A307565995}" destId="{569AEE0B-EC2D-400D-9550-AB2D8786FE60}" srcOrd="0" destOrd="0" presId="urn:microsoft.com/office/officeart/2024/3/layout/verticalVisualTextBlock1"/>
    <dgm:cxn modelId="{97E9CC13-52BF-468B-B365-37A0F5EF1B39}" srcId="{B00F5B1B-BD68-423A-8E75-1F22319E2F00}" destId="{67503F06-2430-4D71-ADFC-32143AC09D7F}" srcOrd="0" destOrd="0" parTransId="{8F034169-EC2E-4793-BBC3-04206F738631}" sibTransId="{5E833291-E6B9-4E06-AC1A-DAC6FAFF1976}"/>
    <dgm:cxn modelId="{B5FC4E19-9A79-4260-8CAF-7ADA83592978}" type="presOf" srcId="{6DE25FEA-2E2B-40C1-B416-154752C874B9}" destId="{DD617A7C-7DA8-4775-A3BB-76C2FE6CC789}" srcOrd="0" destOrd="0" presId="urn:microsoft.com/office/officeart/2024/3/layout/verticalVisualTextBlock1"/>
    <dgm:cxn modelId="{3677313D-9FC4-4B89-9327-2C2D90E56AFD}" srcId="{665E7680-FE45-4662-B78D-9C79ED8918A9}" destId="{C79F3140-4208-42BA-95AB-4ED2F8F00BC2}" srcOrd="0" destOrd="0" parTransId="{4498BED3-7E33-4268-ACED-DF9B75D77AC9}" sibTransId="{0361CB5C-F679-41B2-ACBD-F48A28EDBCCD}"/>
    <dgm:cxn modelId="{D5DC7461-BA76-4F65-A433-6F13E12E0367}" srcId="{6DE25FEA-2E2B-40C1-B416-154752C874B9}" destId="{E601010F-8647-4C44-AA3A-CA1BE702184C}" srcOrd="2" destOrd="0" parTransId="{A786005D-943F-445F-AFED-12FACFD084DF}" sibTransId="{7C06D82E-657E-481C-A6FB-B8414ECD3600}"/>
    <dgm:cxn modelId="{F7618468-7358-449D-A50A-39DB5D46531F}" srcId="{E601010F-8647-4C44-AA3A-CA1BE702184C}" destId="{5A81A73D-7A9E-41B5-B3F8-46A307565995}" srcOrd="0" destOrd="0" parTransId="{42B6F8B8-BFD3-4593-9AED-C570FBEC51C4}" sibTransId="{4A222332-DEC6-4435-8AFF-A4649EDEEB3B}"/>
    <dgm:cxn modelId="{97065180-FBF3-4AD6-AEA5-41B56A926A8C}" srcId="{6DE25FEA-2E2B-40C1-B416-154752C874B9}" destId="{665E7680-FE45-4662-B78D-9C79ED8918A9}" srcOrd="0" destOrd="0" parTransId="{3C9B8583-8768-48BF-BEA4-FA493C3DEE58}" sibTransId="{9F2AB8CF-FFC2-4BC9-B7BA-6D6A91E457D5}"/>
    <dgm:cxn modelId="{6AEE49AA-FA8E-4914-BF18-84F78B29C64E}" type="presOf" srcId="{E601010F-8647-4C44-AA3A-CA1BE702184C}" destId="{A479CA58-A5BE-444F-BCDD-C5B53CBD711D}" srcOrd="0" destOrd="0" presId="urn:microsoft.com/office/officeart/2024/3/layout/verticalVisualTextBlock1"/>
    <dgm:cxn modelId="{8CEBD6AB-28D8-418F-BA9B-29E3D08744E9}" type="presOf" srcId="{B00F5B1B-BD68-423A-8E75-1F22319E2F00}" destId="{C9D00A1C-C72C-484F-8A9C-12020034517D}" srcOrd="0" destOrd="0" presId="urn:microsoft.com/office/officeart/2024/3/layout/verticalVisualTextBlock1"/>
    <dgm:cxn modelId="{0C070CB0-EB52-413F-91DA-DF9EA22027B1}" type="presOf" srcId="{83306DA0-CE44-445C-BD3B-CED27D730A21}" destId="{9C2A250F-0409-426C-80E0-731D4F705440}" srcOrd="0" destOrd="0" presId="urn:microsoft.com/office/officeart/2024/3/layout/verticalVisualTextBlock1"/>
    <dgm:cxn modelId="{1692D5B3-E763-414C-8F82-0DE9BA19E3F7}" type="presOf" srcId="{67503F06-2430-4D71-ADFC-32143AC09D7F}" destId="{B3525A73-704D-4E09-A628-29F23BFB7A6A}" srcOrd="0" destOrd="0" presId="urn:microsoft.com/office/officeart/2024/3/layout/verticalVisualTextBlock1"/>
    <dgm:cxn modelId="{DEDE06BE-467C-4311-BD58-5736F94517E7}" srcId="{6DE25FEA-2E2B-40C1-B416-154752C874B9}" destId="{B00F5B1B-BD68-423A-8E75-1F22319E2F00}" srcOrd="1" destOrd="0" parTransId="{5AC8C570-0B19-4DCE-B7FF-E6890E8837D4}" sibTransId="{83306DA0-CE44-445C-BD3B-CED27D730A21}"/>
    <dgm:cxn modelId="{214748C8-863E-4442-A07E-9E27BEDE9234}" type="presOf" srcId="{C79F3140-4208-42BA-95AB-4ED2F8F00BC2}" destId="{580E8F8F-C489-4F3C-9695-07B40A699C3D}" srcOrd="0" destOrd="0" presId="urn:microsoft.com/office/officeart/2024/3/layout/verticalVisualTextBlock1"/>
    <dgm:cxn modelId="{6C9396F3-6C26-4601-ADC5-F40EA310BD30}" type="presOf" srcId="{9F2AB8CF-FFC2-4BC9-B7BA-6D6A91E457D5}" destId="{F798BF2F-EA3E-42CE-9A9A-16E5C3F8F3AE}" srcOrd="0" destOrd="0" presId="urn:microsoft.com/office/officeart/2024/3/layout/verticalVisualTextBlock1"/>
    <dgm:cxn modelId="{8DBD3A9C-4327-4B4D-9AAB-DEC410DA0597}" type="presParOf" srcId="{DD617A7C-7DA8-4775-A3BB-76C2FE6CC789}" destId="{37A9271A-10F6-4C24-95EB-0FCDFA14C56C}" srcOrd="0" destOrd="0" presId="urn:microsoft.com/office/officeart/2024/3/layout/verticalVisualTextBlock1"/>
    <dgm:cxn modelId="{CB848C76-DFB5-48BD-A0B5-2DBD216F70F4}" type="presParOf" srcId="{37A9271A-10F6-4C24-95EB-0FCDFA14C56C}" destId="{1B23D7EB-E03C-4446-A9E4-F8E5D6411B13}" srcOrd="0" destOrd="0" presId="urn:microsoft.com/office/officeart/2024/3/layout/verticalVisualTextBlock1"/>
    <dgm:cxn modelId="{A280B65F-00FC-411F-B4D5-3924D4997F11}" type="presParOf" srcId="{37A9271A-10F6-4C24-95EB-0FCDFA14C56C}" destId="{F32EB5DC-14E2-406D-BAF7-A0B8AA95647D}" srcOrd="1" destOrd="0" presId="urn:microsoft.com/office/officeart/2024/3/layout/verticalVisualTextBlock1"/>
    <dgm:cxn modelId="{BDB5DDEB-48FC-436F-B600-1C5716CD16C4}" type="presParOf" srcId="{37A9271A-10F6-4C24-95EB-0FCDFA14C56C}" destId="{580E8F8F-C489-4F3C-9695-07B40A699C3D}" srcOrd="2" destOrd="0" presId="urn:microsoft.com/office/officeart/2024/3/layout/verticalVisualTextBlock1"/>
    <dgm:cxn modelId="{29612359-02AA-4BD6-8FAE-31B6E62A0B00}" type="presParOf" srcId="{DD617A7C-7DA8-4775-A3BB-76C2FE6CC789}" destId="{F798BF2F-EA3E-42CE-9A9A-16E5C3F8F3AE}" srcOrd="1" destOrd="0" presId="urn:microsoft.com/office/officeart/2024/3/layout/verticalVisualTextBlock1"/>
    <dgm:cxn modelId="{C34231EE-BDEB-48DF-A788-7CCC2A2A791D}" type="presParOf" srcId="{DD617A7C-7DA8-4775-A3BB-76C2FE6CC789}" destId="{5D026034-0B6C-4EEA-8761-D056E88868BC}" srcOrd="2" destOrd="0" presId="urn:microsoft.com/office/officeart/2024/3/layout/verticalVisualTextBlock1"/>
    <dgm:cxn modelId="{A5C9D64A-21E6-4D57-8275-712F756F0250}" type="presParOf" srcId="{5D026034-0B6C-4EEA-8761-D056E88868BC}" destId="{7835AA2F-6853-48E5-81C4-5A2DF2E77FE8}" srcOrd="0" destOrd="0" presId="urn:microsoft.com/office/officeart/2024/3/layout/verticalVisualTextBlock1"/>
    <dgm:cxn modelId="{DCA56C54-8DE3-4F8E-B46C-A874577B3C1A}" type="presParOf" srcId="{5D026034-0B6C-4EEA-8761-D056E88868BC}" destId="{C9D00A1C-C72C-484F-8A9C-12020034517D}" srcOrd="1" destOrd="0" presId="urn:microsoft.com/office/officeart/2024/3/layout/verticalVisualTextBlock1"/>
    <dgm:cxn modelId="{6556D378-F043-4FF1-803E-220062EF3B9D}" type="presParOf" srcId="{5D026034-0B6C-4EEA-8761-D056E88868BC}" destId="{B3525A73-704D-4E09-A628-29F23BFB7A6A}" srcOrd="2" destOrd="0" presId="urn:microsoft.com/office/officeart/2024/3/layout/verticalVisualTextBlock1"/>
    <dgm:cxn modelId="{F318B204-2BDA-41E9-BAE6-90CCAFBDA8F7}" type="presParOf" srcId="{DD617A7C-7DA8-4775-A3BB-76C2FE6CC789}" destId="{9C2A250F-0409-426C-80E0-731D4F705440}" srcOrd="3" destOrd="0" presId="urn:microsoft.com/office/officeart/2024/3/layout/verticalVisualTextBlock1"/>
    <dgm:cxn modelId="{CA1E5D54-F893-4339-8C77-B89EDC8DDBAB}" type="presParOf" srcId="{DD617A7C-7DA8-4775-A3BB-76C2FE6CC789}" destId="{ABEC0035-E4C8-4555-962B-7D6CEDE99784}" srcOrd="4" destOrd="0" presId="urn:microsoft.com/office/officeart/2024/3/layout/verticalVisualTextBlock1"/>
    <dgm:cxn modelId="{68E26C48-3E60-4D71-A67F-10745FAA5643}" type="presParOf" srcId="{ABEC0035-E4C8-4555-962B-7D6CEDE99784}" destId="{D4FB739A-E9E0-4323-9142-07E145162C19}" srcOrd="0" destOrd="0" presId="urn:microsoft.com/office/officeart/2024/3/layout/verticalVisualTextBlock1"/>
    <dgm:cxn modelId="{BECDE653-591A-490A-9277-90A451EECAEF}" type="presParOf" srcId="{ABEC0035-E4C8-4555-962B-7D6CEDE99784}" destId="{A479CA58-A5BE-444F-BCDD-C5B53CBD711D}" srcOrd="1" destOrd="0" presId="urn:microsoft.com/office/officeart/2024/3/layout/verticalVisualTextBlock1"/>
    <dgm:cxn modelId="{CEA5136E-788A-441F-B63D-37A7E0C797F1}" type="presParOf" srcId="{ABEC0035-E4C8-4555-962B-7D6CEDE99784}" destId="{569AEE0B-EC2D-400D-9550-AB2D8786FE60}"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7AA664-7C57-4482-9E66-D2ED3539DC41}" type="doc">
      <dgm:prSet loTypeId="urn:microsoft.com/office/officeart/2024/3/layout/verticalVisualTextBlock1" loCatId="Picture" qsTypeId="urn:microsoft.com/office/officeart/2005/8/quickstyle/simple4" qsCatId="simple" csTypeId="urn:microsoft.com/office/officeart/2005/8/colors/colorful1" csCatId="colorful" phldr="1"/>
      <dgm:spPr/>
      <dgm:t>
        <a:bodyPr/>
        <a:lstStyle/>
        <a:p>
          <a:endParaRPr lang="fr-FR"/>
        </a:p>
      </dgm:t>
    </dgm:pt>
    <dgm:pt modelId="{A078D712-4916-46A4-89B5-7FE33E4BADCF}">
      <dgm:prSet custT="1"/>
      <dgm:spPr/>
      <dgm:t>
        <a:bodyPr/>
        <a:lstStyle/>
        <a:p>
          <a:pPr>
            <a:defRPr b="1"/>
          </a:pPr>
          <a:r>
            <a:rPr lang="fr-FR" sz="3200" dirty="0"/>
            <a:t>IA générative</a:t>
          </a:r>
        </a:p>
      </dgm:t>
    </dgm:pt>
    <dgm:pt modelId="{008EC038-C725-44D5-A8E5-40D9D98BDFF1}" type="parTrans" cxnId="{9A064FD5-C144-49F1-AF3C-C78ABF76DD47}">
      <dgm:prSet/>
      <dgm:spPr/>
      <dgm:t>
        <a:bodyPr/>
        <a:lstStyle/>
        <a:p>
          <a:endParaRPr lang="fr-FR"/>
        </a:p>
      </dgm:t>
    </dgm:pt>
    <dgm:pt modelId="{2A9CA3AE-8815-49E5-8DC3-6404D6FC6477}" type="sibTrans" cxnId="{9A064FD5-C144-49F1-AF3C-C78ABF76DD47}">
      <dgm:prSet/>
      <dgm:spPr/>
      <dgm:t>
        <a:bodyPr/>
        <a:lstStyle/>
        <a:p>
          <a:pPr>
            <a:defRPr b="1"/>
          </a:pPr>
          <a:endParaRPr lang="fr-FR"/>
        </a:p>
      </dgm:t>
    </dgm:pt>
    <dgm:pt modelId="{667B8C5E-CBC9-4A35-A3D0-E8CED5250D9E}">
      <dgm:prSet/>
      <dgm:spPr/>
      <dgm:t>
        <a:bodyPr/>
        <a:lstStyle/>
        <a:p>
          <a:endParaRPr lang="fr-FR"/>
        </a:p>
      </dgm:t>
    </dgm:pt>
    <dgm:pt modelId="{39954C10-B14C-41A6-90C2-9AF76EA190BE}" type="parTrans" cxnId="{E1D1F083-B78F-44AE-BD83-B89B5E3AB867}">
      <dgm:prSet/>
      <dgm:spPr/>
      <dgm:t>
        <a:bodyPr/>
        <a:lstStyle/>
        <a:p>
          <a:endParaRPr lang="fr-FR"/>
        </a:p>
      </dgm:t>
    </dgm:pt>
    <dgm:pt modelId="{1E407BD1-27A0-4F8A-BA3B-9EBCBDA71D5D}" type="sibTrans" cxnId="{E1D1F083-B78F-44AE-BD83-B89B5E3AB867}">
      <dgm:prSet/>
      <dgm:spPr/>
      <dgm:t>
        <a:bodyPr/>
        <a:lstStyle/>
        <a:p>
          <a:endParaRPr lang="fr-FR"/>
        </a:p>
      </dgm:t>
    </dgm:pt>
    <dgm:pt modelId="{0CF8B96C-D145-4A5E-8F3B-82F4C7943CAB}">
      <dgm:prSet custT="1"/>
      <dgm:spPr/>
      <dgm:t>
        <a:bodyPr/>
        <a:lstStyle/>
        <a:p>
          <a:pPr>
            <a:defRPr b="1"/>
          </a:pPr>
          <a:r>
            <a:rPr lang="fr-FR" sz="3200" dirty="0"/>
            <a:t>IA prédictive</a:t>
          </a:r>
        </a:p>
      </dgm:t>
    </dgm:pt>
    <dgm:pt modelId="{5218CA92-ECE7-45DD-BCBC-9EDB88B3FF63}" type="parTrans" cxnId="{BAB3C87D-D958-4E66-8176-3122C9DFB0A6}">
      <dgm:prSet/>
      <dgm:spPr/>
      <dgm:t>
        <a:bodyPr/>
        <a:lstStyle/>
        <a:p>
          <a:endParaRPr lang="fr-FR"/>
        </a:p>
      </dgm:t>
    </dgm:pt>
    <dgm:pt modelId="{A9CA6FEE-0CF2-43E1-825B-D8FD27644EB7}" type="sibTrans" cxnId="{BAB3C87D-D958-4E66-8176-3122C9DFB0A6}">
      <dgm:prSet/>
      <dgm:spPr/>
      <dgm:t>
        <a:bodyPr/>
        <a:lstStyle/>
        <a:p>
          <a:pPr>
            <a:defRPr b="1"/>
          </a:pPr>
          <a:endParaRPr lang="fr-FR"/>
        </a:p>
      </dgm:t>
    </dgm:pt>
    <dgm:pt modelId="{1CECC59A-4C1B-4239-A9FE-E65B31AEBA96}">
      <dgm:prSet/>
      <dgm:spPr/>
      <dgm:t>
        <a:bodyPr/>
        <a:lstStyle/>
        <a:p>
          <a:endParaRPr lang="fr-FR"/>
        </a:p>
      </dgm:t>
    </dgm:pt>
    <dgm:pt modelId="{F35B7168-C677-48CB-9637-F6BCE5A1E9AB}" type="parTrans" cxnId="{604EF263-0BCA-40FF-B171-CF9FB78010B1}">
      <dgm:prSet/>
      <dgm:spPr/>
      <dgm:t>
        <a:bodyPr/>
        <a:lstStyle/>
        <a:p>
          <a:endParaRPr lang="fr-FR"/>
        </a:p>
      </dgm:t>
    </dgm:pt>
    <dgm:pt modelId="{74F874F0-63DE-408A-BA0D-99F449A49913}" type="sibTrans" cxnId="{604EF263-0BCA-40FF-B171-CF9FB78010B1}">
      <dgm:prSet/>
      <dgm:spPr/>
      <dgm:t>
        <a:bodyPr/>
        <a:lstStyle/>
        <a:p>
          <a:endParaRPr lang="fr-FR"/>
        </a:p>
      </dgm:t>
    </dgm:pt>
    <dgm:pt modelId="{30DED504-95F6-4B76-9C69-C7998ED9B139}">
      <dgm:prSet custT="1"/>
      <dgm:spPr/>
      <dgm:t>
        <a:bodyPr/>
        <a:lstStyle/>
        <a:p>
          <a:pPr>
            <a:defRPr b="1"/>
          </a:pPr>
          <a:r>
            <a:rPr lang="fr-FR" sz="3200" dirty="0"/>
            <a:t>Machine Learning et NLP (</a:t>
          </a:r>
          <a:r>
            <a:rPr lang="fr-FR" sz="3200" b="1" i="0" dirty="0"/>
            <a:t>Natural </a:t>
          </a:r>
          <a:r>
            <a:rPr lang="fr-FR" sz="3200" b="1" i="0" dirty="0" err="1"/>
            <a:t>Language</a:t>
          </a:r>
          <a:r>
            <a:rPr lang="fr-FR" sz="3200" b="1" i="0" dirty="0"/>
            <a:t> </a:t>
          </a:r>
          <a:r>
            <a:rPr lang="fr-FR" sz="3200" b="1" i="0" dirty="0" err="1"/>
            <a:t>Processing</a:t>
          </a:r>
          <a:r>
            <a:rPr lang="fr-FR" sz="3200" b="1" i="0" dirty="0"/>
            <a:t>)</a:t>
          </a:r>
          <a:endParaRPr lang="fr-FR" sz="3200" dirty="0"/>
        </a:p>
      </dgm:t>
    </dgm:pt>
    <dgm:pt modelId="{1C234AEA-8939-49A4-A57A-B83546C12BDE}" type="parTrans" cxnId="{7020108D-16A1-4170-854A-D7A6CF20B48D}">
      <dgm:prSet/>
      <dgm:spPr/>
      <dgm:t>
        <a:bodyPr/>
        <a:lstStyle/>
        <a:p>
          <a:endParaRPr lang="fr-FR"/>
        </a:p>
      </dgm:t>
    </dgm:pt>
    <dgm:pt modelId="{D13BB9B0-9351-47A4-BAB5-579580A33849}" type="sibTrans" cxnId="{7020108D-16A1-4170-854A-D7A6CF20B48D}">
      <dgm:prSet/>
      <dgm:spPr/>
      <dgm:t>
        <a:bodyPr/>
        <a:lstStyle/>
        <a:p>
          <a:endParaRPr lang="fr-FR"/>
        </a:p>
      </dgm:t>
    </dgm:pt>
    <dgm:pt modelId="{5FD92C64-2E9A-4F4A-96A9-FC2122FA88E5}">
      <dgm:prSet/>
      <dgm:spPr/>
      <dgm:t>
        <a:bodyPr/>
        <a:lstStyle/>
        <a:p>
          <a:endParaRPr lang="fr-FR"/>
        </a:p>
      </dgm:t>
    </dgm:pt>
    <dgm:pt modelId="{4FA07E20-5940-4A4C-888F-DA4910D4A509}" type="parTrans" cxnId="{380C8FCC-4E3C-4F26-A25C-27B5A781AD70}">
      <dgm:prSet/>
      <dgm:spPr/>
      <dgm:t>
        <a:bodyPr/>
        <a:lstStyle/>
        <a:p>
          <a:endParaRPr lang="fr-FR"/>
        </a:p>
      </dgm:t>
    </dgm:pt>
    <dgm:pt modelId="{1D9CC851-E6D7-44E3-8351-A2EE0866BBED}" type="sibTrans" cxnId="{380C8FCC-4E3C-4F26-A25C-27B5A781AD70}">
      <dgm:prSet/>
      <dgm:spPr/>
      <dgm:t>
        <a:bodyPr/>
        <a:lstStyle/>
        <a:p>
          <a:endParaRPr lang="fr-FR"/>
        </a:p>
      </dgm:t>
    </dgm:pt>
    <dgm:pt modelId="{9E751E1B-4EB4-4792-8099-FC43F5F053BD}" type="pres">
      <dgm:prSet presAssocID="{2A7AA664-7C57-4482-9E66-D2ED3539DC41}" presName="Root" presStyleCnt="0">
        <dgm:presLayoutVars>
          <dgm:dir/>
          <dgm:resizeHandles val="exact"/>
        </dgm:presLayoutVars>
      </dgm:prSet>
      <dgm:spPr/>
    </dgm:pt>
    <dgm:pt modelId="{4F2AF00B-77C8-4ACA-9EB8-4382C3F76396}" type="pres">
      <dgm:prSet presAssocID="{A078D712-4916-46A4-89B5-7FE33E4BADCF}" presName="Composite" presStyleCnt="0"/>
      <dgm:spPr/>
    </dgm:pt>
    <dgm:pt modelId="{2C1C0E72-2D82-42D6-A774-A486EF2F849F}" type="pres">
      <dgm:prSet presAssocID="{A078D712-4916-46A4-89B5-7FE33E4BADCF}"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3452" r="19799" b="2"/>
          <a:stretch>
            <a:fillRect l="-25000" r="-25000"/>
          </a:stretch>
        </a:blipFill>
      </dgm:spPr>
      <dgm:extLst>
        <a:ext uri="{E40237B7-FDA0-4F09-8148-C483321AD2D9}">
          <dgm14:cNvPr xmlns:dgm14="http://schemas.microsoft.com/office/drawing/2010/diagram" id="0" name="" descr="Gros plan Intelligence artificielle cerveau technologique pour les arrière-plans"/>
        </a:ext>
      </dgm:extLst>
    </dgm:pt>
    <dgm:pt modelId="{9BAD296B-B68C-4C92-9516-3DC8A02275CA}" type="pres">
      <dgm:prSet presAssocID="{A078D712-4916-46A4-89B5-7FE33E4BADCF}" presName="Subtitle" presStyleLbl="revTx" presStyleIdx="0" presStyleCnt="6">
        <dgm:presLayoutVars>
          <dgm:chMax val="0"/>
          <dgm:bulletEnabled/>
        </dgm:presLayoutVars>
      </dgm:prSet>
      <dgm:spPr/>
    </dgm:pt>
    <dgm:pt modelId="{A662E2D8-7658-406A-BD40-5D3D21462CFD}" type="pres">
      <dgm:prSet presAssocID="{A078D712-4916-46A4-89B5-7FE33E4BADCF}" presName="Description" presStyleLbl="revTx" presStyleIdx="1" presStyleCnt="6">
        <dgm:presLayoutVars>
          <dgm:bulletEnabled/>
        </dgm:presLayoutVars>
      </dgm:prSet>
      <dgm:spPr/>
    </dgm:pt>
    <dgm:pt modelId="{150B5CAD-1EA9-42AD-BC89-49C392F5A48D}" type="pres">
      <dgm:prSet presAssocID="{2A9CA3AE-8815-49E5-8DC3-6404D6FC6477}" presName="sibTrans" presStyleLbl="sibTrans2D1" presStyleIdx="0" presStyleCnt="0"/>
      <dgm:spPr/>
    </dgm:pt>
    <dgm:pt modelId="{DA2EBB8D-BAF9-467F-A862-CAED5E5C2BCA}" type="pres">
      <dgm:prSet presAssocID="{0CF8B96C-D145-4A5E-8F3B-82F4C7943CAB}" presName="Composite" presStyleCnt="0"/>
      <dgm:spPr/>
    </dgm:pt>
    <dgm:pt modelId="{2FED7963-EF1F-4D60-ABF2-D5758FF8DB22}" type="pres">
      <dgm:prSet presAssocID="{0CF8B96C-D145-4A5E-8F3B-82F4C7943CAB}"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4493" r="9254" b="-6"/>
          <a:stretch>
            <a:fillRect l="-39000" r="-39000"/>
          </a:stretch>
        </a:blipFill>
      </dgm:spPr>
      <dgm:extLst>
        <a:ext uri="{E40237B7-FDA0-4F09-8148-C483321AD2D9}">
          <dgm14:cNvPr xmlns:dgm14="http://schemas.microsoft.com/office/drawing/2010/diagram" id="0" name="" descr="Les scientifiques examinent des modèles d’ADN dans le laboratoire moderne de recherche neurologique. Écrans tactiles. Porter une combinaison propre et un masque protecteur"/>
        </a:ext>
      </dgm:extLst>
    </dgm:pt>
    <dgm:pt modelId="{65BC883B-F6F2-4B8E-BFF8-A28839142D9E}" type="pres">
      <dgm:prSet presAssocID="{0CF8B96C-D145-4A5E-8F3B-82F4C7943CAB}" presName="Subtitle" presStyleLbl="revTx" presStyleIdx="2" presStyleCnt="6">
        <dgm:presLayoutVars>
          <dgm:chMax val="0"/>
          <dgm:bulletEnabled/>
        </dgm:presLayoutVars>
      </dgm:prSet>
      <dgm:spPr/>
    </dgm:pt>
    <dgm:pt modelId="{1B874729-5DEB-48B2-8EB6-F147C310AC1B}" type="pres">
      <dgm:prSet presAssocID="{0CF8B96C-D145-4A5E-8F3B-82F4C7943CAB}" presName="Description" presStyleLbl="revTx" presStyleIdx="3" presStyleCnt="6">
        <dgm:presLayoutVars>
          <dgm:bulletEnabled/>
        </dgm:presLayoutVars>
      </dgm:prSet>
      <dgm:spPr/>
    </dgm:pt>
    <dgm:pt modelId="{73BAAD3F-601F-4AA8-BBAE-3D58484BFD40}" type="pres">
      <dgm:prSet presAssocID="{A9CA6FEE-0CF2-43E1-825B-D8FD27644EB7}" presName="sibTrans" presStyleLbl="sibTrans2D1" presStyleIdx="0" presStyleCnt="0"/>
      <dgm:spPr/>
    </dgm:pt>
    <dgm:pt modelId="{893D6599-4119-40DA-BF37-0CEB03F82974}" type="pres">
      <dgm:prSet presAssocID="{30DED504-95F6-4B76-9C69-C7998ED9B139}" presName="Composite" presStyleCnt="0"/>
      <dgm:spPr/>
    </dgm:pt>
    <dgm:pt modelId="{13FEBF14-9978-4F75-B6A8-EF0B714FA40D}" type="pres">
      <dgm:prSet presAssocID="{30DED504-95F6-4B76-9C69-C7998ED9B13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1125" r="12126" b="2"/>
          <a:stretch>
            <a:fillRect l="-25000" r="-25000"/>
          </a:stretch>
        </a:blipFill>
      </dgm:spPr>
      <dgm:extLst>
        <a:ext uri="{E40237B7-FDA0-4F09-8148-C483321AD2D9}">
          <dgm14:cNvPr xmlns:dgm14="http://schemas.microsoft.com/office/drawing/2010/diagram" id="0" name="" descr="Une femme qui touche le réseautage avec une double exposition au doigt, vue urbaine sur fond isolé"/>
        </a:ext>
      </dgm:extLst>
    </dgm:pt>
    <dgm:pt modelId="{4486F3B7-2F4A-435B-B646-EEA8B14C161B}" type="pres">
      <dgm:prSet presAssocID="{30DED504-95F6-4B76-9C69-C7998ED9B139}" presName="Subtitle" presStyleLbl="revTx" presStyleIdx="4" presStyleCnt="6">
        <dgm:presLayoutVars>
          <dgm:chMax val="0"/>
          <dgm:bulletEnabled/>
        </dgm:presLayoutVars>
      </dgm:prSet>
      <dgm:spPr/>
    </dgm:pt>
    <dgm:pt modelId="{0AFC54BC-B7F5-4A6C-9B1C-EC64DDA3F547}" type="pres">
      <dgm:prSet presAssocID="{30DED504-95F6-4B76-9C69-C7998ED9B139}" presName="Description" presStyleLbl="revTx" presStyleIdx="5" presStyleCnt="6">
        <dgm:presLayoutVars>
          <dgm:bulletEnabled/>
        </dgm:presLayoutVars>
      </dgm:prSet>
      <dgm:spPr/>
    </dgm:pt>
  </dgm:ptLst>
  <dgm:cxnLst>
    <dgm:cxn modelId="{E6DC440B-CFCC-46F4-99E0-FAC591BC2F28}" type="presOf" srcId="{A9CA6FEE-0CF2-43E1-825B-D8FD27644EB7}" destId="{73BAAD3F-601F-4AA8-BBAE-3D58484BFD40}" srcOrd="0" destOrd="0" presId="urn:microsoft.com/office/officeart/2024/3/layout/verticalVisualTextBlock1"/>
    <dgm:cxn modelId="{C8A8BC21-A486-426B-A80F-68EE0A4C85C9}" type="presOf" srcId="{0CF8B96C-D145-4A5E-8F3B-82F4C7943CAB}" destId="{65BC883B-F6F2-4B8E-BFF8-A28839142D9E}" srcOrd="0" destOrd="0" presId="urn:microsoft.com/office/officeart/2024/3/layout/verticalVisualTextBlock1"/>
    <dgm:cxn modelId="{79015F29-F9E5-45BE-A8B0-9A705268F9F3}" type="presOf" srcId="{5FD92C64-2E9A-4F4A-96A9-FC2122FA88E5}" destId="{0AFC54BC-B7F5-4A6C-9B1C-EC64DDA3F547}" srcOrd="0" destOrd="0" presId="urn:microsoft.com/office/officeart/2024/3/layout/verticalVisualTextBlock1"/>
    <dgm:cxn modelId="{604EF263-0BCA-40FF-B171-CF9FB78010B1}" srcId="{0CF8B96C-D145-4A5E-8F3B-82F4C7943CAB}" destId="{1CECC59A-4C1B-4239-A9FE-E65B31AEBA96}" srcOrd="0" destOrd="0" parTransId="{F35B7168-C677-48CB-9637-F6BCE5A1E9AB}" sibTransId="{74F874F0-63DE-408A-BA0D-99F449A49913}"/>
    <dgm:cxn modelId="{8C559D48-FF95-4983-913E-A3740E6AD428}" type="presOf" srcId="{2A7AA664-7C57-4482-9E66-D2ED3539DC41}" destId="{9E751E1B-4EB4-4792-8099-FC43F5F053BD}" srcOrd="0" destOrd="0" presId="urn:microsoft.com/office/officeart/2024/3/layout/verticalVisualTextBlock1"/>
    <dgm:cxn modelId="{BAB3C87D-D958-4E66-8176-3122C9DFB0A6}" srcId="{2A7AA664-7C57-4482-9E66-D2ED3539DC41}" destId="{0CF8B96C-D145-4A5E-8F3B-82F4C7943CAB}" srcOrd="1" destOrd="0" parTransId="{5218CA92-ECE7-45DD-BCBC-9EDB88B3FF63}" sibTransId="{A9CA6FEE-0CF2-43E1-825B-D8FD27644EB7}"/>
    <dgm:cxn modelId="{E1D1F083-B78F-44AE-BD83-B89B5E3AB867}" srcId="{A078D712-4916-46A4-89B5-7FE33E4BADCF}" destId="{667B8C5E-CBC9-4A35-A3D0-E8CED5250D9E}" srcOrd="0" destOrd="0" parTransId="{39954C10-B14C-41A6-90C2-9AF76EA190BE}" sibTransId="{1E407BD1-27A0-4F8A-BA3B-9EBCBDA71D5D}"/>
    <dgm:cxn modelId="{AEC6BA88-2233-4D12-88B8-13A99C324EA7}" type="presOf" srcId="{1CECC59A-4C1B-4239-A9FE-E65B31AEBA96}" destId="{1B874729-5DEB-48B2-8EB6-F147C310AC1B}" srcOrd="0" destOrd="0" presId="urn:microsoft.com/office/officeart/2024/3/layout/verticalVisualTextBlock1"/>
    <dgm:cxn modelId="{7020108D-16A1-4170-854A-D7A6CF20B48D}" srcId="{2A7AA664-7C57-4482-9E66-D2ED3539DC41}" destId="{30DED504-95F6-4B76-9C69-C7998ED9B139}" srcOrd="2" destOrd="0" parTransId="{1C234AEA-8939-49A4-A57A-B83546C12BDE}" sibTransId="{D13BB9B0-9351-47A4-BAB5-579580A33849}"/>
    <dgm:cxn modelId="{B86E5E94-91AB-4315-9028-505B880E726E}" type="presOf" srcId="{A078D712-4916-46A4-89B5-7FE33E4BADCF}" destId="{9BAD296B-B68C-4C92-9516-3DC8A02275CA}" srcOrd="0" destOrd="0" presId="urn:microsoft.com/office/officeart/2024/3/layout/verticalVisualTextBlock1"/>
    <dgm:cxn modelId="{9267FDB1-4BF6-4198-91B5-F594336166E0}" type="presOf" srcId="{30DED504-95F6-4B76-9C69-C7998ED9B139}" destId="{4486F3B7-2F4A-435B-B646-EEA8B14C161B}" srcOrd="0" destOrd="0" presId="urn:microsoft.com/office/officeart/2024/3/layout/verticalVisualTextBlock1"/>
    <dgm:cxn modelId="{3F19B7BE-BFFC-4006-8A3F-60AE09C00496}" type="presOf" srcId="{667B8C5E-CBC9-4A35-A3D0-E8CED5250D9E}" destId="{A662E2D8-7658-406A-BD40-5D3D21462CFD}" srcOrd="0" destOrd="0" presId="urn:microsoft.com/office/officeart/2024/3/layout/verticalVisualTextBlock1"/>
    <dgm:cxn modelId="{4D8CEFC5-8368-474E-BC6F-AB3A85FF6B27}" type="presOf" srcId="{2A9CA3AE-8815-49E5-8DC3-6404D6FC6477}" destId="{150B5CAD-1EA9-42AD-BC89-49C392F5A48D}" srcOrd="0" destOrd="0" presId="urn:microsoft.com/office/officeart/2024/3/layout/verticalVisualTextBlock1"/>
    <dgm:cxn modelId="{380C8FCC-4E3C-4F26-A25C-27B5A781AD70}" srcId="{30DED504-95F6-4B76-9C69-C7998ED9B139}" destId="{5FD92C64-2E9A-4F4A-96A9-FC2122FA88E5}" srcOrd="0" destOrd="0" parTransId="{4FA07E20-5940-4A4C-888F-DA4910D4A509}" sibTransId="{1D9CC851-E6D7-44E3-8351-A2EE0866BBED}"/>
    <dgm:cxn modelId="{9A064FD5-C144-49F1-AF3C-C78ABF76DD47}" srcId="{2A7AA664-7C57-4482-9E66-D2ED3539DC41}" destId="{A078D712-4916-46A4-89B5-7FE33E4BADCF}" srcOrd="0" destOrd="0" parTransId="{008EC038-C725-44D5-A8E5-40D9D98BDFF1}" sibTransId="{2A9CA3AE-8815-49E5-8DC3-6404D6FC6477}"/>
    <dgm:cxn modelId="{29FCA6F3-7A79-4140-A5CD-16553DCF6E86}" type="presParOf" srcId="{9E751E1B-4EB4-4792-8099-FC43F5F053BD}" destId="{4F2AF00B-77C8-4ACA-9EB8-4382C3F76396}" srcOrd="0" destOrd="0" presId="urn:microsoft.com/office/officeart/2024/3/layout/verticalVisualTextBlock1"/>
    <dgm:cxn modelId="{9AC87CD4-EAD8-467B-A8D9-D96FE83E32DC}" type="presParOf" srcId="{4F2AF00B-77C8-4ACA-9EB8-4382C3F76396}" destId="{2C1C0E72-2D82-42D6-A774-A486EF2F849F}" srcOrd="0" destOrd="0" presId="urn:microsoft.com/office/officeart/2024/3/layout/verticalVisualTextBlock1"/>
    <dgm:cxn modelId="{004809D1-D33F-4772-B9F5-54156A518172}" type="presParOf" srcId="{4F2AF00B-77C8-4ACA-9EB8-4382C3F76396}" destId="{9BAD296B-B68C-4C92-9516-3DC8A02275CA}" srcOrd="1" destOrd="0" presId="urn:microsoft.com/office/officeart/2024/3/layout/verticalVisualTextBlock1"/>
    <dgm:cxn modelId="{13720965-E503-4D83-9F48-8C34DCD1E286}" type="presParOf" srcId="{4F2AF00B-77C8-4ACA-9EB8-4382C3F76396}" destId="{A662E2D8-7658-406A-BD40-5D3D21462CFD}" srcOrd="2" destOrd="0" presId="urn:microsoft.com/office/officeart/2024/3/layout/verticalVisualTextBlock1"/>
    <dgm:cxn modelId="{6810FEFD-F913-414D-9064-44F0AF8DC68A}" type="presParOf" srcId="{9E751E1B-4EB4-4792-8099-FC43F5F053BD}" destId="{150B5CAD-1EA9-42AD-BC89-49C392F5A48D}" srcOrd="1" destOrd="0" presId="urn:microsoft.com/office/officeart/2024/3/layout/verticalVisualTextBlock1"/>
    <dgm:cxn modelId="{1657CF25-29B2-488F-8373-E1154498CF52}" type="presParOf" srcId="{9E751E1B-4EB4-4792-8099-FC43F5F053BD}" destId="{DA2EBB8D-BAF9-467F-A862-CAED5E5C2BCA}" srcOrd="2" destOrd="0" presId="urn:microsoft.com/office/officeart/2024/3/layout/verticalVisualTextBlock1"/>
    <dgm:cxn modelId="{120087DF-267D-4215-AC34-EC57B5862483}" type="presParOf" srcId="{DA2EBB8D-BAF9-467F-A862-CAED5E5C2BCA}" destId="{2FED7963-EF1F-4D60-ABF2-D5758FF8DB22}" srcOrd="0" destOrd="0" presId="urn:microsoft.com/office/officeart/2024/3/layout/verticalVisualTextBlock1"/>
    <dgm:cxn modelId="{BC457C21-F6DE-47F4-A7EF-150F27BAEC5C}" type="presParOf" srcId="{DA2EBB8D-BAF9-467F-A862-CAED5E5C2BCA}" destId="{65BC883B-F6F2-4B8E-BFF8-A28839142D9E}" srcOrd="1" destOrd="0" presId="urn:microsoft.com/office/officeart/2024/3/layout/verticalVisualTextBlock1"/>
    <dgm:cxn modelId="{FB72B0A5-F4AC-4E2B-A5B2-A8C6B24188FA}" type="presParOf" srcId="{DA2EBB8D-BAF9-467F-A862-CAED5E5C2BCA}" destId="{1B874729-5DEB-48B2-8EB6-F147C310AC1B}" srcOrd="2" destOrd="0" presId="urn:microsoft.com/office/officeart/2024/3/layout/verticalVisualTextBlock1"/>
    <dgm:cxn modelId="{29190E94-4BEB-4DB5-9E9D-E68EEC9231E4}" type="presParOf" srcId="{9E751E1B-4EB4-4792-8099-FC43F5F053BD}" destId="{73BAAD3F-601F-4AA8-BBAE-3D58484BFD40}" srcOrd="3" destOrd="0" presId="urn:microsoft.com/office/officeart/2024/3/layout/verticalVisualTextBlock1"/>
    <dgm:cxn modelId="{53232E02-4E11-4D5C-9C61-64506C287805}" type="presParOf" srcId="{9E751E1B-4EB4-4792-8099-FC43F5F053BD}" destId="{893D6599-4119-40DA-BF37-0CEB03F82974}" srcOrd="4" destOrd="0" presId="urn:microsoft.com/office/officeart/2024/3/layout/verticalVisualTextBlock1"/>
    <dgm:cxn modelId="{F82AF98D-C7C3-453B-8487-20440CAFE69E}" type="presParOf" srcId="{893D6599-4119-40DA-BF37-0CEB03F82974}" destId="{13FEBF14-9978-4F75-B6A8-EF0B714FA40D}" srcOrd="0" destOrd="0" presId="urn:microsoft.com/office/officeart/2024/3/layout/verticalVisualTextBlock1"/>
    <dgm:cxn modelId="{8DA7FF22-1440-4133-9FA1-0BEB87D22958}" type="presParOf" srcId="{893D6599-4119-40DA-BF37-0CEB03F82974}" destId="{4486F3B7-2F4A-435B-B646-EEA8B14C161B}" srcOrd="1" destOrd="0" presId="urn:microsoft.com/office/officeart/2024/3/layout/verticalVisualTextBlock1"/>
    <dgm:cxn modelId="{59566DD1-847E-45DB-9F10-0F89E51B298E}" type="presParOf" srcId="{893D6599-4119-40DA-BF37-0CEB03F82974}" destId="{0AFC54BC-B7F5-4A6C-9B1C-EC64DDA3F547}"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7A44C7-7AE0-469E-8E5E-75793C26C494}" type="doc">
      <dgm:prSet loTypeId="urn:microsoft.com/office/officeart/2005/8/layout/hierarchy3" loCatId="hierarchy" qsTypeId="urn:microsoft.com/office/officeart/2005/8/quickstyle/simple4" qsCatId="simple" csTypeId="urn:microsoft.com/office/officeart/2005/8/colors/accent3_2" csCatId="accent3" phldr="1"/>
      <dgm:spPr/>
      <dgm:t>
        <a:bodyPr/>
        <a:lstStyle/>
        <a:p>
          <a:endParaRPr lang="en-US"/>
        </a:p>
      </dgm:t>
    </dgm:pt>
    <dgm:pt modelId="{54DCDECF-5185-4BDB-8F96-B343E58BBD32}">
      <dgm:prSet/>
      <dgm:spPr/>
      <dgm:t>
        <a:bodyPr/>
        <a:lstStyle/>
        <a:p>
          <a:r>
            <a:rPr lang="fr-FR" b="1"/>
            <a:t>À quoi ça sert</a:t>
          </a:r>
          <a:endParaRPr lang="en-US"/>
        </a:p>
      </dgm:t>
    </dgm:pt>
    <dgm:pt modelId="{7EB47701-344C-47E7-8787-8BB646F29386}" type="parTrans" cxnId="{FF56F33D-FE09-4DE2-BFF2-F901D1AB6576}">
      <dgm:prSet/>
      <dgm:spPr/>
      <dgm:t>
        <a:bodyPr/>
        <a:lstStyle/>
        <a:p>
          <a:endParaRPr lang="en-US"/>
        </a:p>
      </dgm:t>
    </dgm:pt>
    <dgm:pt modelId="{267AAE62-7CD9-4439-AC16-DCCE149E54FF}" type="sibTrans" cxnId="{FF56F33D-FE09-4DE2-BFF2-F901D1AB6576}">
      <dgm:prSet/>
      <dgm:spPr/>
      <dgm:t>
        <a:bodyPr/>
        <a:lstStyle/>
        <a:p>
          <a:endParaRPr lang="en-US"/>
        </a:p>
      </dgm:t>
    </dgm:pt>
    <dgm:pt modelId="{128521C0-40A3-42EE-AF01-AC6C11521542}">
      <dgm:prSet/>
      <dgm:spPr/>
      <dgm:t>
        <a:bodyPr/>
        <a:lstStyle/>
        <a:p>
          <a:r>
            <a:rPr lang="fr-FR"/>
            <a:t>Rédaction, reformulation, synthèse</a:t>
          </a:r>
          <a:endParaRPr lang="en-US"/>
        </a:p>
      </dgm:t>
    </dgm:pt>
    <dgm:pt modelId="{5FC374B0-41C6-482E-AB4A-BC51000A75D5}" type="parTrans" cxnId="{AF0D0226-E3F4-4104-99AA-29B7C087F336}">
      <dgm:prSet/>
      <dgm:spPr/>
      <dgm:t>
        <a:bodyPr/>
        <a:lstStyle/>
        <a:p>
          <a:endParaRPr lang="en-US"/>
        </a:p>
      </dgm:t>
    </dgm:pt>
    <dgm:pt modelId="{957DEFA0-3C81-4451-ADC6-63DF9440BAC8}" type="sibTrans" cxnId="{AF0D0226-E3F4-4104-99AA-29B7C087F336}">
      <dgm:prSet/>
      <dgm:spPr/>
      <dgm:t>
        <a:bodyPr/>
        <a:lstStyle/>
        <a:p>
          <a:endParaRPr lang="en-US"/>
        </a:p>
      </dgm:t>
    </dgm:pt>
    <dgm:pt modelId="{208E6C8D-C085-478C-AF4B-E41EB3A846C1}">
      <dgm:prSet/>
      <dgm:spPr/>
      <dgm:t>
        <a:bodyPr/>
        <a:lstStyle/>
        <a:p>
          <a:r>
            <a:rPr lang="fr-FR"/>
            <a:t>Aide à la réflexion, structuration d’idées</a:t>
          </a:r>
          <a:endParaRPr lang="en-US"/>
        </a:p>
      </dgm:t>
    </dgm:pt>
    <dgm:pt modelId="{C9FA8D14-4105-4F0F-AFD0-F30B2B0C5F94}" type="parTrans" cxnId="{4878DB45-645A-4D9B-9D7E-CE97331B847D}">
      <dgm:prSet/>
      <dgm:spPr/>
      <dgm:t>
        <a:bodyPr/>
        <a:lstStyle/>
        <a:p>
          <a:endParaRPr lang="en-US"/>
        </a:p>
      </dgm:t>
    </dgm:pt>
    <dgm:pt modelId="{92302167-6964-4952-AE58-3853D9275392}" type="sibTrans" cxnId="{4878DB45-645A-4D9B-9D7E-CE97331B847D}">
      <dgm:prSet/>
      <dgm:spPr/>
      <dgm:t>
        <a:bodyPr/>
        <a:lstStyle/>
        <a:p>
          <a:endParaRPr lang="en-US"/>
        </a:p>
      </dgm:t>
    </dgm:pt>
    <dgm:pt modelId="{90C9FC5A-C400-42AF-B23C-12A67B3B8AB4}">
      <dgm:prSet/>
      <dgm:spPr/>
      <dgm:t>
        <a:bodyPr/>
        <a:lstStyle/>
        <a:p>
          <a:r>
            <a:rPr lang="fr-FR"/>
            <a:t>Support opérationnel (brouillons, FAQ)</a:t>
          </a:r>
          <a:endParaRPr lang="en-US"/>
        </a:p>
      </dgm:t>
    </dgm:pt>
    <dgm:pt modelId="{7F02037B-075A-4C3D-AFCF-462FC2A00C99}" type="parTrans" cxnId="{5DEBAD1A-8754-4417-83D9-F2AC2E5C3727}">
      <dgm:prSet/>
      <dgm:spPr/>
      <dgm:t>
        <a:bodyPr/>
        <a:lstStyle/>
        <a:p>
          <a:endParaRPr lang="en-US"/>
        </a:p>
      </dgm:t>
    </dgm:pt>
    <dgm:pt modelId="{8FBC61F1-39A3-479B-B69B-1995E7FC6136}" type="sibTrans" cxnId="{5DEBAD1A-8754-4417-83D9-F2AC2E5C3727}">
      <dgm:prSet/>
      <dgm:spPr/>
      <dgm:t>
        <a:bodyPr/>
        <a:lstStyle/>
        <a:p>
          <a:endParaRPr lang="en-US"/>
        </a:p>
      </dgm:t>
    </dgm:pt>
    <dgm:pt modelId="{671BFC09-B8F3-4AD5-8300-DACCE984168B}">
      <dgm:prSet/>
      <dgm:spPr/>
      <dgm:t>
        <a:bodyPr/>
        <a:lstStyle/>
        <a:p>
          <a:r>
            <a:rPr lang="fr-FR" b="1"/>
            <a:t>Avantages</a:t>
          </a:r>
          <a:endParaRPr lang="en-US"/>
        </a:p>
      </dgm:t>
    </dgm:pt>
    <dgm:pt modelId="{62452AFE-7C28-4419-9030-126E8D21A69D}" type="parTrans" cxnId="{9DA3F8D6-A78B-4C8B-A529-B1290979C721}">
      <dgm:prSet/>
      <dgm:spPr/>
      <dgm:t>
        <a:bodyPr/>
        <a:lstStyle/>
        <a:p>
          <a:endParaRPr lang="en-US"/>
        </a:p>
      </dgm:t>
    </dgm:pt>
    <dgm:pt modelId="{B2A23022-23AE-4900-9EA8-17F64B610488}" type="sibTrans" cxnId="{9DA3F8D6-A78B-4C8B-A529-B1290979C721}">
      <dgm:prSet/>
      <dgm:spPr/>
      <dgm:t>
        <a:bodyPr/>
        <a:lstStyle/>
        <a:p>
          <a:endParaRPr lang="en-US"/>
        </a:p>
      </dgm:t>
    </dgm:pt>
    <dgm:pt modelId="{7022C3E5-AF98-42B6-90AC-44B48C738400}">
      <dgm:prSet/>
      <dgm:spPr/>
      <dgm:t>
        <a:bodyPr/>
        <a:lstStyle/>
        <a:p>
          <a:r>
            <a:rPr lang="fr-FR"/>
            <a:t>Très polyvalent</a:t>
          </a:r>
          <a:endParaRPr lang="en-US"/>
        </a:p>
      </dgm:t>
    </dgm:pt>
    <dgm:pt modelId="{AE2B346F-E10B-4E0B-A653-CF47D9CFCCA2}" type="parTrans" cxnId="{A0C5B0C1-7DAC-4A23-8DE7-5965132C4FE5}">
      <dgm:prSet/>
      <dgm:spPr/>
      <dgm:t>
        <a:bodyPr/>
        <a:lstStyle/>
        <a:p>
          <a:endParaRPr lang="en-US"/>
        </a:p>
      </dgm:t>
    </dgm:pt>
    <dgm:pt modelId="{86ED9C22-5223-4702-874C-7089FF3D1B65}" type="sibTrans" cxnId="{A0C5B0C1-7DAC-4A23-8DE7-5965132C4FE5}">
      <dgm:prSet/>
      <dgm:spPr/>
      <dgm:t>
        <a:bodyPr/>
        <a:lstStyle/>
        <a:p>
          <a:endParaRPr lang="en-US"/>
        </a:p>
      </dgm:t>
    </dgm:pt>
    <dgm:pt modelId="{519C19A4-AAF5-4CDF-ADDA-9F983D1A12BF}">
      <dgm:prSet/>
      <dgm:spPr/>
      <dgm:t>
        <a:bodyPr/>
        <a:lstStyle/>
        <a:p>
          <a:r>
            <a:rPr lang="fr-FR"/>
            <a:t>Rapide et accessible</a:t>
          </a:r>
          <a:endParaRPr lang="en-US"/>
        </a:p>
      </dgm:t>
    </dgm:pt>
    <dgm:pt modelId="{80B6B3BE-20B6-4C63-9B30-1817533D135F}" type="parTrans" cxnId="{9098FC07-1ADA-4040-A70D-FF268F616BF4}">
      <dgm:prSet/>
      <dgm:spPr/>
      <dgm:t>
        <a:bodyPr/>
        <a:lstStyle/>
        <a:p>
          <a:endParaRPr lang="en-US"/>
        </a:p>
      </dgm:t>
    </dgm:pt>
    <dgm:pt modelId="{6C24E553-E7D1-4D36-B6AA-6E4305884330}" type="sibTrans" cxnId="{9098FC07-1ADA-4040-A70D-FF268F616BF4}">
      <dgm:prSet/>
      <dgm:spPr/>
      <dgm:t>
        <a:bodyPr/>
        <a:lstStyle/>
        <a:p>
          <a:endParaRPr lang="en-US"/>
        </a:p>
      </dgm:t>
    </dgm:pt>
    <dgm:pt modelId="{EE51B9FA-88F5-4885-9FDD-64BE9BD4BD6A}">
      <dgm:prSet/>
      <dgm:spPr/>
      <dgm:t>
        <a:bodyPr/>
        <a:lstStyle/>
        <a:p>
          <a:r>
            <a:rPr lang="fr-FR"/>
            <a:t>Excellent pour “première version”</a:t>
          </a:r>
          <a:endParaRPr lang="en-US"/>
        </a:p>
      </dgm:t>
    </dgm:pt>
    <dgm:pt modelId="{D93C064C-635E-491D-99A9-073E190149D6}" type="parTrans" cxnId="{ECEB9BAE-B94F-46C9-A900-8CDF4F1BFB1A}">
      <dgm:prSet/>
      <dgm:spPr/>
      <dgm:t>
        <a:bodyPr/>
        <a:lstStyle/>
        <a:p>
          <a:endParaRPr lang="en-US"/>
        </a:p>
      </dgm:t>
    </dgm:pt>
    <dgm:pt modelId="{392A39EF-E3E9-4513-BBAE-3DABBCA9FB1E}" type="sibTrans" cxnId="{ECEB9BAE-B94F-46C9-A900-8CDF4F1BFB1A}">
      <dgm:prSet/>
      <dgm:spPr/>
      <dgm:t>
        <a:bodyPr/>
        <a:lstStyle/>
        <a:p>
          <a:endParaRPr lang="en-US"/>
        </a:p>
      </dgm:t>
    </dgm:pt>
    <dgm:pt modelId="{A69CE70D-B3E8-4ADC-9F3D-3DF29128F798}">
      <dgm:prSet/>
      <dgm:spPr/>
      <dgm:t>
        <a:bodyPr/>
        <a:lstStyle/>
        <a:p>
          <a:r>
            <a:rPr lang="fr-FR" b="1"/>
            <a:t>Limites</a:t>
          </a:r>
          <a:endParaRPr lang="en-US"/>
        </a:p>
      </dgm:t>
    </dgm:pt>
    <dgm:pt modelId="{0D4B8225-AF54-41B7-BBB1-048718BC6CFF}" type="parTrans" cxnId="{C22C0B0E-BB12-4690-BD48-1002C0C64DB7}">
      <dgm:prSet/>
      <dgm:spPr/>
      <dgm:t>
        <a:bodyPr/>
        <a:lstStyle/>
        <a:p>
          <a:endParaRPr lang="en-US"/>
        </a:p>
      </dgm:t>
    </dgm:pt>
    <dgm:pt modelId="{9A5E625C-E03D-44D6-8C8B-9C0F9842A5A8}" type="sibTrans" cxnId="{C22C0B0E-BB12-4690-BD48-1002C0C64DB7}">
      <dgm:prSet/>
      <dgm:spPr/>
      <dgm:t>
        <a:bodyPr/>
        <a:lstStyle/>
        <a:p>
          <a:endParaRPr lang="en-US"/>
        </a:p>
      </dgm:t>
    </dgm:pt>
    <dgm:pt modelId="{050AED1C-E25F-4D88-8FA1-0EF5E745F960}">
      <dgm:prSet/>
      <dgm:spPr/>
      <dgm:t>
        <a:bodyPr/>
        <a:lstStyle/>
        <a:p>
          <a:r>
            <a:rPr lang="fr-FR"/>
            <a:t>Peut se tromper avec aplomb (hallucinations)</a:t>
          </a:r>
          <a:endParaRPr lang="en-US"/>
        </a:p>
      </dgm:t>
    </dgm:pt>
    <dgm:pt modelId="{CC124522-1204-4123-84A5-B85DFA0A6C46}" type="parTrans" cxnId="{8F2A7E0F-0ECF-44EB-8660-91F6216208DD}">
      <dgm:prSet/>
      <dgm:spPr/>
      <dgm:t>
        <a:bodyPr/>
        <a:lstStyle/>
        <a:p>
          <a:endParaRPr lang="en-US"/>
        </a:p>
      </dgm:t>
    </dgm:pt>
    <dgm:pt modelId="{98E58F1E-7681-4043-88D9-79A467F55EEF}" type="sibTrans" cxnId="{8F2A7E0F-0ECF-44EB-8660-91F6216208DD}">
      <dgm:prSet/>
      <dgm:spPr/>
      <dgm:t>
        <a:bodyPr/>
        <a:lstStyle/>
        <a:p>
          <a:endParaRPr lang="en-US"/>
        </a:p>
      </dgm:t>
    </dgm:pt>
    <dgm:pt modelId="{A9E27EA0-8807-453A-A481-3DF58C867B5D}">
      <dgm:prSet/>
      <dgm:spPr/>
      <dgm:t>
        <a:bodyPr/>
        <a:lstStyle/>
        <a:p>
          <a:r>
            <a:rPr lang="fr-FR"/>
            <a:t>Ne vérifie pas les faits</a:t>
          </a:r>
          <a:endParaRPr lang="en-US"/>
        </a:p>
      </dgm:t>
    </dgm:pt>
    <dgm:pt modelId="{E093C703-DB63-493C-80C0-B6D0234AA2EB}" type="parTrans" cxnId="{4D783108-E955-4881-AE59-74888A089536}">
      <dgm:prSet/>
      <dgm:spPr/>
      <dgm:t>
        <a:bodyPr/>
        <a:lstStyle/>
        <a:p>
          <a:endParaRPr lang="en-US"/>
        </a:p>
      </dgm:t>
    </dgm:pt>
    <dgm:pt modelId="{B134585B-5071-44C6-B68F-52A4BB93E2CF}" type="sibTrans" cxnId="{4D783108-E955-4881-AE59-74888A089536}">
      <dgm:prSet/>
      <dgm:spPr/>
      <dgm:t>
        <a:bodyPr/>
        <a:lstStyle/>
        <a:p>
          <a:endParaRPr lang="en-US"/>
        </a:p>
      </dgm:t>
    </dgm:pt>
    <dgm:pt modelId="{01BD578D-453F-40AC-8796-2C0E2492DFDD}">
      <dgm:prSet/>
      <dgm:spPr/>
      <dgm:t>
        <a:bodyPr/>
        <a:lstStyle/>
        <a:p>
          <a:r>
            <a:rPr lang="fr-FR"/>
            <a:t>Dépend fortement du prompt</a:t>
          </a:r>
          <a:endParaRPr lang="en-US"/>
        </a:p>
      </dgm:t>
    </dgm:pt>
    <dgm:pt modelId="{67430C5F-EC1A-4721-AC0D-6087FBAC5091}" type="parTrans" cxnId="{F800FD89-FBFA-4013-A7FF-BBCCD3C4738E}">
      <dgm:prSet/>
      <dgm:spPr/>
      <dgm:t>
        <a:bodyPr/>
        <a:lstStyle/>
        <a:p>
          <a:endParaRPr lang="en-US"/>
        </a:p>
      </dgm:t>
    </dgm:pt>
    <dgm:pt modelId="{F9CA9C3D-C10A-4674-84D2-320D8C5BAA6D}" type="sibTrans" cxnId="{F800FD89-FBFA-4013-A7FF-BBCCD3C4738E}">
      <dgm:prSet/>
      <dgm:spPr/>
      <dgm:t>
        <a:bodyPr/>
        <a:lstStyle/>
        <a:p>
          <a:endParaRPr lang="en-US"/>
        </a:p>
      </dgm:t>
    </dgm:pt>
    <dgm:pt modelId="{163DF8B8-EBE9-4100-8541-F60B863B89FA}">
      <dgm:prSet/>
      <dgm:spPr/>
      <dgm:t>
        <a:bodyPr/>
        <a:lstStyle/>
        <a:p>
          <a:r>
            <a:rPr lang="fr-FR" b="1" dirty="0"/>
            <a:t>Points légaux &amp; RGPD (France)</a:t>
          </a:r>
          <a:endParaRPr lang="en-US" dirty="0"/>
        </a:p>
      </dgm:t>
    </dgm:pt>
    <dgm:pt modelId="{2027B0FB-F016-4C34-897A-7D05F56388DE}" type="parTrans" cxnId="{4FF463F5-8BA9-4779-9A29-87EABD417E64}">
      <dgm:prSet/>
      <dgm:spPr/>
      <dgm:t>
        <a:bodyPr/>
        <a:lstStyle/>
        <a:p>
          <a:endParaRPr lang="en-US"/>
        </a:p>
      </dgm:t>
    </dgm:pt>
    <dgm:pt modelId="{4F868E6D-374E-4FC0-A3FE-ED988CA70BAD}" type="sibTrans" cxnId="{4FF463F5-8BA9-4779-9A29-87EABD417E64}">
      <dgm:prSet/>
      <dgm:spPr/>
      <dgm:t>
        <a:bodyPr/>
        <a:lstStyle/>
        <a:p>
          <a:endParaRPr lang="en-US"/>
        </a:p>
      </dgm:t>
    </dgm:pt>
    <dgm:pt modelId="{88F27B39-85F9-49D8-B101-6F1D928F0F82}">
      <dgm:prSet/>
      <dgm:spPr/>
      <dgm:t>
        <a:bodyPr/>
        <a:lstStyle/>
        <a:p>
          <a:r>
            <a:rPr lang="fr-FR" dirty="0"/>
            <a:t>Aucune donnée confidentielle / client / RH</a:t>
          </a:r>
          <a:endParaRPr lang="en-US" dirty="0"/>
        </a:p>
      </dgm:t>
    </dgm:pt>
    <dgm:pt modelId="{6F1BF0F8-A9E3-4707-B8A2-DFF9003C84D9}" type="parTrans" cxnId="{BD229180-A482-434C-A038-FC188E555C0B}">
      <dgm:prSet/>
      <dgm:spPr/>
      <dgm:t>
        <a:bodyPr/>
        <a:lstStyle/>
        <a:p>
          <a:endParaRPr lang="en-US"/>
        </a:p>
      </dgm:t>
    </dgm:pt>
    <dgm:pt modelId="{9926CB94-663C-4B03-86B5-660A687D7A94}" type="sibTrans" cxnId="{BD229180-A482-434C-A038-FC188E555C0B}">
      <dgm:prSet/>
      <dgm:spPr/>
      <dgm:t>
        <a:bodyPr/>
        <a:lstStyle/>
        <a:p>
          <a:endParaRPr lang="en-US"/>
        </a:p>
      </dgm:t>
    </dgm:pt>
    <dgm:pt modelId="{B7C92EBB-4314-475C-96EE-55292DFC8DB5}">
      <dgm:prSet/>
      <dgm:spPr/>
      <dgm:t>
        <a:bodyPr/>
        <a:lstStyle/>
        <a:p>
          <a:r>
            <a:rPr lang="fr-FR"/>
            <a:t>Minimisation des données</a:t>
          </a:r>
          <a:endParaRPr lang="en-US"/>
        </a:p>
      </dgm:t>
    </dgm:pt>
    <dgm:pt modelId="{4B0A596B-420C-4050-A658-F82E352C9DA8}" type="parTrans" cxnId="{999A41ED-43C7-4C62-8ACA-28B97E151123}">
      <dgm:prSet/>
      <dgm:spPr/>
      <dgm:t>
        <a:bodyPr/>
        <a:lstStyle/>
        <a:p>
          <a:endParaRPr lang="en-US"/>
        </a:p>
      </dgm:t>
    </dgm:pt>
    <dgm:pt modelId="{5341848D-107B-4D3D-A268-F529CD9530CB}" type="sibTrans" cxnId="{999A41ED-43C7-4C62-8ACA-28B97E151123}">
      <dgm:prSet/>
      <dgm:spPr/>
      <dgm:t>
        <a:bodyPr/>
        <a:lstStyle/>
        <a:p>
          <a:endParaRPr lang="en-US"/>
        </a:p>
      </dgm:t>
    </dgm:pt>
    <dgm:pt modelId="{8E3B662D-C420-4243-A04D-01EB965A9CF6}">
      <dgm:prSet/>
      <dgm:spPr/>
      <dgm:t>
        <a:bodyPr/>
        <a:lstStyle/>
        <a:p>
          <a:r>
            <a:rPr lang="fr-FR"/>
            <a:t>L’entreprise reste responsable du contenu produit</a:t>
          </a:r>
          <a:endParaRPr lang="en-US"/>
        </a:p>
      </dgm:t>
    </dgm:pt>
    <dgm:pt modelId="{4FBE09BF-8C9D-493D-BE5D-734721119E0D}" type="parTrans" cxnId="{73875F17-F9A8-4F4F-A1A7-7EB89396696F}">
      <dgm:prSet/>
      <dgm:spPr/>
      <dgm:t>
        <a:bodyPr/>
        <a:lstStyle/>
        <a:p>
          <a:endParaRPr lang="en-US"/>
        </a:p>
      </dgm:t>
    </dgm:pt>
    <dgm:pt modelId="{C54A62A7-71C2-46A3-8873-701B9F572EA2}" type="sibTrans" cxnId="{73875F17-F9A8-4F4F-A1A7-7EB89396696F}">
      <dgm:prSet/>
      <dgm:spPr/>
      <dgm:t>
        <a:bodyPr/>
        <a:lstStyle/>
        <a:p>
          <a:endParaRPr lang="en-US"/>
        </a:p>
      </dgm:t>
    </dgm:pt>
    <dgm:pt modelId="{9044E2C4-C6CF-40A0-BD31-746185278EFB}">
      <dgm:prSet/>
      <dgm:spPr/>
      <dgm:t>
        <a:bodyPr/>
        <a:lstStyle/>
        <a:p>
          <a:r>
            <a:rPr lang="fr-FR" b="1" dirty="0"/>
            <a:t>Règles de déontologie</a:t>
          </a:r>
          <a:endParaRPr lang="en-US" dirty="0"/>
        </a:p>
      </dgm:t>
    </dgm:pt>
    <dgm:pt modelId="{86BA76A5-BCF9-477B-8D37-D2F17A6F40A3}" type="parTrans" cxnId="{B197131E-B416-4464-8E82-600DCD35B697}">
      <dgm:prSet/>
      <dgm:spPr/>
      <dgm:t>
        <a:bodyPr/>
        <a:lstStyle/>
        <a:p>
          <a:endParaRPr lang="en-US"/>
        </a:p>
      </dgm:t>
    </dgm:pt>
    <dgm:pt modelId="{9B699684-4B05-40E2-BFCE-2937D668992B}" type="sibTrans" cxnId="{B197131E-B416-4464-8E82-600DCD35B697}">
      <dgm:prSet/>
      <dgm:spPr/>
      <dgm:t>
        <a:bodyPr/>
        <a:lstStyle/>
        <a:p>
          <a:endParaRPr lang="en-US"/>
        </a:p>
      </dgm:t>
    </dgm:pt>
    <dgm:pt modelId="{82C2686D-8253-48A7-B21A-A8A97D58917F}">
      <dgm:prSet/>
      <dgm:spPr/>
      <dgm:t>
        <a:bodyPr/>
        <a:lstStyle/>
        <a:p>
          <a:r>
            <a:rPr lang="fr-FR"/>
            <a:t>Toujours relire et valider</a:t>
          </a:r>
          <a:endParaRPr lang="en-US"/>
        </a:p>
      </dgm:t>
    </dgm:pt>
    <dgm:pt modelId="{1198EDAC-62CA-4F33-9FAE-D11AC5ACF674}" type="parTrans" cxnId="{D6E39154-7695-4522-8E6D-1C0F2CA80E22}">
      <dgm:prSet/>
      <dgm:spPr/>
      <dgm:t>
        <a:bodyPr/>
        <a:lstStyle/>
        <a:p>
          <a:endParaRPr lang="en-US"/>
        </a:p>
      </dgm:t>
    </dgm:pt>
    <dgm:pt modelId="{6159322E-FA1C-4477-9EF1-FD275AECC8ED}" type="sibTrans" cxnId="{D6E39154-7695-4522-8E6D-1C0F2CA80E22}">
      <dgm:prSet/>
      <dgm:spPr/>
      <dgm:t>
        <a:bodyPr/>
        <a:lstStyle/>
        <a:p>
          <a:endParaRPr lang="en-US"/>
        </a:p>
      </dgm:t>
    </dgm:pt>
    <dgm:pt modelId="{8CED3226-71FF-4349-811B-3518811970FF}">
      <dgm:prSet/>
      <dgm:spPr/>
      <dgm:t>
        <a:bodyPr/>
        <a:lstStyle/>
        <a:p>
          <a:r>
            <a:rPr lang="fr-FR"/>
            <a:t>Ne jamais déléguer une décision</a:t>
          </a:r>
          <a:endParaRPr lang="en-US"/>
        </a:p>
      </dgm:t>
    </dgm:pt>
    <dgm:pt modelId="{106D44BA-7DA3-4D02-9577-B7A2F46A1229}" type="parTrans" cxnId="{DCA75245-A6F7-4103-8397-8723155F319D}">
      <dgm:prSet/>
      <dgm:spPr/>
      <dgm:t>
        <a:bodyPr/>
        <a:lstStyle/>
        <a:p>
          <a:endParaRPr lang="en-US"/>
        </a:p>
      </dgm:t>
    </dgm:pt>
    <dgm:pt modelId="{9A481E17-122A-4808-ACEE-B978B75C3B50}" type="sibTrans" cxnId="{DCA75245-A6F7-4103-8397-8723155F319D}">
      <dgm:prSet/>
      <dgm:spPr/>
      <dgm:t>
        <a:bodyPr/>
        <a:lstStyle/>
        <a:p>
          <a:endParaRPr lang="en-US"/>
        </a:p>
      </dgm:t>
    </dgm:pt>
    <dgm:pt modelId="{A69CA3C9-4984-429C-9B43-B15238DB0995}">
      <dgm:prSet/>
      <dgm:spPr/>
      <dgm:t>
        <a:bodyPr/>
        <a:lstStyle/>
        <a:p>
          <a:r>
            <a:rPr lang="fr-FR"/>
            <a:t>Transparence sur l’usage de l’IA</a:t>
          </a:r>
          <a:endParaRPr lang="en-US"/>
        </a:p>
      </dgm:t>
    </dgm:pt>
    <dgm:pt modelId="{270D3E07-F162-4978-A532-FD5A6F327C82}" type="parTrans" cxnId="{701686FA-FEC4-4D98-8789-D89880F04431}">
      <dgm:prSet/>
      <dgm:spPr/>
      <dgm:t>
        <a:bodyPr/>
        <a:lstStyle/>
        <a:p>
          <a:endParaRPr lang="en-US"/>
        </a:p>
      </dgm:t>
    </dgm:pt>
    <dgm:pt modelId="{847BEAF2-EBDA-435C-894A-3E59C6DFFC78}" type="sibTrans" cxnId="{701686FA-FEC4-4D98-8789-D89880F04431}">
      <dgm:prSet/>
      <dgm:spPr/>
      <dgm:t>
        <a:bodyPr/>
        <a:lstStyle/>
        <a:p>
          <a:endParaRPr lang="en-US"/>
        </a:p>
      </dgm:t>
    </dgm:pt>
    <dgm:pt modelId="{B6665C93-97BB-409C-831A-60410745CA7D}" type="pres">
      <dgm:prSet presAssocID="{BA7A44C7-7AE0-469E-8E5E-75793C26C494}" presName="diagram" presStyleCnt="0">
        <dgm:presLayoutVars>
          <dgm:chPref val="1"/>
          <dgm:dir/>
          <dgm:animOne val="branch"/>
          <dgm:animLvl val="lvl"/>
          <dgm:resizeHandles/>
        </dgm:presLayoutVars>
      </dgm:prSet>
      <dgm:spPr/>
    </dgm:pt>
    <dgm:pt modelId="{E8D95D1E-6EAB-4EDC-93EA-1B7C15D64E11}" type="pres">
      <dgm:prSet presAssocID="{54DCDECF-5185-4BDB-8F96-B343E58BBD32}" presName="root" presStyleCnt="0"/>
      <dgm:spPr/>
    </dgm:pt>
    <dgm:pt modelId="{EA9E98C1-BFA4-43DE-8F7D-2B3225A3A951}" type="pres">
      <dgm:prSet presAssocID="{54DCDECF-5185-4BDB-8F96-B343E58BBD32}" presName="rootComposite" presStyleCnt="0"/>
      <dgm:spPr/>
    </dgm:pt>
    <dgm:pt modelId="{806BA91B-1FD0-4433-AFB8-6415379EC2F7}" type="pres">
      <dgm:prSet presAssocID="{54DCDECF-5185-4BDB-8F96-B343E58BBD32}" presName="rootText" presStyleLbl="node1" presStyleIdx="0" presStyleCnt="5"/>
      <dgm:spPr/>
    </dgm:pt>
    <dgm:pt modelId="{BCC6B032-6988-4B5F-9318-F9BA2EBC4381}" type="pres">
      <dgm:prSet presAssocID="{54DCDECF-5185-4BDB-8F96-B343E58BBD32}" presName="rootConnector" presStyleLbl="node1" presStyleIdx="0" presStyleCnt="5"/>
      <dgm:spPr/>
    </dgm:pt>
    <dgm:pt modelId="{248417CD-A5DF-46C1-AA9E-FE8C10DBD470}" type="pres">
      <dgm:prSet presAssocID="{54DCDECF-5185-4BDB-8F96-B343E58BBD32}" presName="childShape" presStyleCnt="0"/>
      <dgm:spPr/>
    </dgm:pt>
    <dgm:pt modelId="{96B28611-5825-4438-8BFD-18692E71A77A}" type="pres">
      <dgm:prSet presAssocID="{5FC374B0-41C6-482E-AB4A-BC51000A75D5}" presName="Name13" presStyleLbl="parChTrans1D2" presStyleIdx="0" presStyleCnt="15"/>
      <dgm:spPr/>
    </dgm:pt>
    <dgm:pt modelId="{E60E7265-2EE5-40D9-8D65-A86BA130043E}" type="pres">
      <dgm:prSet presAssocID="{128521C0-40A3-42EE-AF01-AC6C11521542}" presName="childText" presStyleLbl="bgAcc1" presStyleIdx="0" presStyleCnt="15">
        <dgm:presLayoutVars>
          <dgm:bulletEnabled val="1"/>
        </dgm:presLayoutVars>
      </dgm:prSet>
      <dgm:spPr/>
    </dgm:pt>
    <dgm:pt modelId="{3C7EA62F-D9B5-428C-9CE9-29C3799F1F3E}" type="pres">
      <dgm:prSet presAssocID="{C9FA8D14-4105-4F0F-AFD0-F30B2B0C5F94}" presName="Name13" presStyleLbl="parChTrans1D2" presStyleIdx="1" presStyleCnt="15"/>
      <dgm:spPr/>
    </dgm:pt>
    <dgm:pt modelId="{2067517D-0551-460A-B3CB-3D32341FF9D6}" type="pres">
      <dgm:prSet presAssocID="{208E6C8D-C085-478C-AF4B-E41EB3A846C1}" presName="childText" presStyleLbl="bgAcc1" presStyleIdx="1" presStyleCnt="15">
        <dgm:presLayoutVars>
          <dgm:bulletEnabled val="1"/>
        </dgm:presLayoutVars>
      </dgm:prSet>
      <dgm:spPr/>
    </dgm:pt>
    <dgm:pt modelId="{27D7EC89-A8D7-4BD4-B77B-AA7541FE4831}" type="pres">
      <dgm:prSet presAssocID="{7F02037B-075A-4C3D-AFCF-462FC2A00C99}" presName="Name13" presStyleLbl="parChTrans1D2" presStyleIdx="2" presStyleCnt="15"/>
      <dgm:spPr/>
    </dgm:pt>
    <dgm:pt modelId="{868F6B32-6996-45AD-B209-02C83A3B973E}" type="pres">
      <dgm:prSet presAssocID="{90C9FC5A-C400-42AF-B23C-12A67B3B8AB4}" presName="childText" presStyleLbl="bgAcc1" presStyleIdx="2" presStyleCnt="15">
        <dgm:presLayoutVars>
          <dgm:bulletEnabled val="1"/>
        </dgm:presLayoutVars>
      </dgm:prSet>
      <dgm:spPr/>
    </dgm:pt>
    <dgm:pt modelId="{82B1B73F-70C9-4228-842D-1A6BC7BC8019}" type="pres">
      <dgm:prSet presAssocID="{671BFC09-B8F3-4AD5-8300-DACCE984168B}" presName="root" presStyleCnt="0"/>
      <dgm:spPr/>
    </dgm:pt>
    <dgm:pt modelId="{300B95CD-6677-4B99-B934-47E4B1EAAB2C}" type="pres">
      <dgm:prSet presAssocID="{671BFC09-B8F3-4AD5-8300-DACCE984168B}" presName="rootComposite" presStyleCnt="0"/>
      <dgm:spPr/>
    </dgm:pt>
    <dgm:pt modelId="{558F5BF6-06D3-42BB-A0EF-65A5B543FF45}" type="pres">
      <dgm:prSet presAssocID="{671BFC09-B8F3-4AD5-8300-DACCE984168B}" presName="rootText" presStyleLbl="node1" presStyleIdx="1" presStyleCnt="5"/>
      <dgm:spPr/>
    </dgm:pt>
    <dgm:pt modelId="{4CF21EF8-D8F3-4CA5-8EC2-256F32067DDF}" type="pres">
      <dgm:prSet presAssocID="{671BFC09-B8F3-4AD5-8300-DACCE984168B}" presName="rootConnector" presStyleLbl="node1" presStyleIdx="1" presStyleCnt="5"/>
      <dgm:spPr/>
    </dgm:pt>
    <dgm:pt modelId="{CCAFA985-BB62-4D65-89F8-CDABEDC3749E}" type="pres">
      <dgm:prSet presAssocID="{671BFC09-B8F3-4AD5-8300-DACCE984168B}" presName="childShape" presStyleCnt="0"/>
      <dgm:spPr/>
    </dgm:pt>
    <dgm:pt modelId="{F8613CA4-745B-446C-BFCB-070D2794E3A4}" type="pres">
      <dgm:prSet presAssocID="{AE2B346F-E10B-4E0B-A653-CF47D9CFCCA2}" presName="Name13" presStyleLbl="parChTrans1D2" presStyleIdx="3" presStyleCnt="15"/>
      <dgm:spPr/>
    </dgm:pt>
    <dgm:pt modelId="{46552F67-E69A-4655-8A7B-6B4B3FA7C530}" type="pres">
      <dgm:prSet presAssocID="{7022C3E5-AF98-42B6-90AC-44B48C738400}" presName="childText" presStyleLbl="bgAcc1" presStyleIdx="3" presStyleCnt="15">
        <dgm:presLayoutVars>
          <dgm:bulletEnabled val="1"/>
        </dgm:presLayoutVars>
      </dgm:prSet>
      <dgm:spPr/>
    </dgm:pt>
    <dgm:pt modelId="{529C1011-5CFB-442D-B8FC-BB144F57D176}" type="pres">
      <dgm:prSet presAssocID="{80B6B3BE-20B6-4C63-9B30-1817533D135F}" presName="Name13" presStyleLbl="parChTrans1D2" presStyleIdx="4" presStyleCnt="15"/>
      <dgm:spPr/>
    </dgm:pt>
    <dgm:pt modelId="{2A06900F-F42F-468E-8B93-5DC94D281348}" type="pres">
      <dgm:prSet presAssocID="{519C19A4-AAF5-4CDF-ADDA-9F983D1A12BF}" presName="childText" presStyleLbl="bgAcc1" presStyleIdx="4" presStyleCnt="15">
        <dgm:presLayoutVars>
          <dgm:bulletEnabled val="1"/>
        </dgm:presLayoutVars>
      </dgm:prSet>
      <dgm:spPr/>
    </dgm:pt>
    <dgm:pt modelId="{6945C4A1-3ABA-46F0-9D86-CAF2090C557D}" type="pres">
      <dgm:prSet presAssocID="{D93C064C-635E-491D-99A9-073E190149D6}" presName="Name13" presStyleLbl="parChTrans1D2" presStyleIdx="5" presStyleCnt="15"/>
      <dgm:spPr/>
    </dgm:pt>
    <dgm:pt modelId="{3ABA5115-92D2-4A21-B989-8E7E09502982}" type="pres">
      <dgm:prSet presAssocID="{EE51B9FA-88F5-4885-9FDD-64BE9BD4BD6A}" presName="childText" presStyleLbl="bgAcc1" presStyleIdx="5" presStyleCnt="15">
        <dgm:presLayoutVars>
          <dgm:bulletEnabled val="1"/>
        </dgm:presLayoutVars>
      </dgm:prSet>
      <dgm:spPr/>
    </dgm:pt>
    <dgm:pt modelId="{AF2A5100-E3DB-4679-9239-CC15F8A19890}" type="pres">
      <dgm:prSet presAssocID="{A69CE70D-B3E8-4ADC-9F3D-3DF29128F798}" presName="root" presStyleCnt="0"/>
      <dgm:spPr/>
    </dgm:pt>
    <dgm:pt modelId="{091314CF-D2F1-4A72-8583-CED977118BEE}" type="pres">
      <dgm:prSet presAssocID="{A69CE70D-B3E8-4ADC-9F3D-3DF29128F798}" presName="rootComposite" presStyleCnt="0"/>
      <dgm:spPr/>
    </dgm:pt>
    <dgm:pt modelId="{A342DEFE-4275-4F3C-A3BE-9B8DCA405886}" type="pres">
      <dgm:prSet presAssocID="{A69CE70D-B3E8-4ADC-9F3D-3DF29128F798}" presName="rootText" presStyleLbl="node1" presStyleIdx="2" presStyleCnt="5"/>
      <dgm:spPr/>
    </dgm:pt>
    <dgm:pt modelId="{FF5B9A1E-6D54-4555-A2DB-5926C46A1177}" type="pres">
      <dgm:prSet presAssocID="{A69CE70D-B3E8-4ADC-9F3D-3DF29128F798}" presName="rootConnector" presStyleLbl="node1" presStyleIdx="2" presStyleCnt="5"/>
      <dgm:spPr/>
    </dgm:pt>
    <dgm:pt modelId="{EA57AD16-E8DE-4450-9EED-4E6222DD607F}" type="pres">
      <dgm:prSet presAssocID="{A69CE70D-B3E8-4ADC-9F3D-3DF29128F798}" presName="childShape" presStyleCnt="0"/>
      <dgm:spPr/>
    </dgm:pt>
    <dgm:pt modelId="{0C110412-9ED8-443D-8D84-18D60808A813}" type="pres">
      <dgm:prSet presAssocID="{CC124522-1204-4123-84A5-B85DFA0A6C46}" presName="Name13" presStyleLbl="parChTrans1D2" presStyleIdx="6" presStyleCnt="15"/>
      <dgm:spPr/>
    </dgm:pt>
    <dgm:pt modelId="{58C0AAAC-6863-4B8D-A9BB-C2410EE9705B}" type="pres">
      <dgm:prSet presAssocID="{050AED1C-E25F-4D88-8FA1-0EF5E745F960}" presName="childText" presStyleLbl="bgAcc1" presStyleIdx="6" presStyleCnt="15">
        <dgm:presLayoutVars>
          <dgm:bulletEnabled val="1"/>
        </dgm:presLayoutVars>
      </dgm:prSet>
      <dgm:spPr/>
    </dgm:pt>
    <dgm:pt modelId="{91727C54-6307-4869-B714-8327D4A1BC94}" type="pres">
      <dgm:prSet presAssocID="{E093C703-DB63-493C-80C0-B6D0234AA2EB}" presName="Name13" presStyleLbl="parChTrans1D2" presStyleIdx="7" presStyleCnt="15"/>
      <dgm:spPr/>
    </dgm:pt>
    <dgm:pt modelId="{CCB8ED99-4F2D-421D-B467-70293D820B01}" type="pres">
      <dgm:prSet presAssocID="{A9E27EA0-8807-453A-A481-3DF58C867B5D}" presName="childText" presStyleLbl="bgAcc1" presStyleIdx="7" presStyleCnt="15">
        <dgm:presLayoutVars>
          <dgm:bulletEnabled val="1"/>
        </dgm:presLayoutVars>
      </dgm:prSet>
      <dgm:spPr/>
    </dgm:pt>
    <dgm:pt modelId="{67604E98-EB73-4639-AE20-0FC91C1C5C97}" type="pres">
      <dgm:prSet presAssocID="{67430C5F-EC1A-4721-AC0D-6087FBAC5091}" presName="Name13" presStyleLbl="parChTrans1D2" presStyleIdx="8" presStyleCnt="15"/>
      <dgm:spPr/>
    </dgm:pt>
    <dgm:pt modelId="{D1EE70DE-5DAE-4C84-8657-0D13CF4041BA}" type="pres">
      <dgm:prSet presAssocID="{01BD578D-453F-40AC-8796-2C0E2492DFDD}" presName="childText" presStyleLbl="bgAcc1" presStyleIdx="8" presStyleCnt="15">
        <dgm:presLayoutVars>
          <dgm:bulletEnabled val="1"/>
        </dgm:presLayoutVars>
      </dgm:prSet>
      <dgm:spPr/>
    </dgm:pt>
    <dgm:pt modelId="{06F1FFC9-1546-4A12-8470-9FCF6780E13A}" type="pres">
      <dgm:prSet presAssocID="{163DF8B8-EBE9-4100-8541-F60B863B89FA}" presName="root" presStyleCnt="0"/>
      <dgm:spPr/>
    </dgm:pt>
    <dgm:pt modelId="{7832604A-B9A6-46EF-B707-7B859E7AB3A0}" type="pres">
      <dgm:prSet presAssocID="{163DF8B8-EBE9-4100-8541-F60B863B89FA}" presName="rootComposite" presStyleCnt="0"/>
      <dgm:spPr/>
    </dgm:pt>
    <dgm:pt modelId="{77DF37FD-1826-4157-8E7C-DBD1C06467A8}" type="pres">
      <dgm:prSet presAssocID="{163DF8B8-EBE9-4100-8541-F60B863B89FA}" presName="rootText" presStyleLbl="node1" presStyleIdx="3" presStyleCnt="5"/>
      <dgm:spPr/>
    </dgm:pt>
    <dgm:pt modelId="{31BFA272-0F3F-49E4-ACD5-8CCFE06469EA}" type="pres">
      <dgm:prSet presAssocID="{163DF8B8-EBE9-4100-8541-F60B863B89FA}" presName="rootConnector" presStyleLbl="node1" presStyleIdx="3" presStyleCnt="5"/>
      <dgm:spPr/>
    </dgm:pt>
    <dgm:pt modelId="{60574A28-C6EE-45D0-8E65-07DF3347428D}" type="pres">
      <dgm:prSet presAssocID="{163DF8B8-EBE9-4100-8541-F60B863B89FA}" presName="childShape" presStyleCnt="0"/>
      <dgm:spPr/>
    </dgm:pt>
    <dgm:pt modelId="{2D54F07A-0304-414F-9BD5-D0BF6D5A727B}" type="pres">
      <dgm:prSet presAssocID="{6F1BF0F8-A9E3-4707-B8A2-DFF9003C84D9}" presName="Name13" presStyleLbl="parChTrans1D2" presStyleIdx="9" presStyleCnt="15"/>
      <dgm:spPr/>
    </dgm:pt>
    <dgm:pt modelId="{0723E37A-4914-44BC-B707-35F6405E83EE}" type="pres">
      <dgm:prSet presAssocID="{88F27B39-85F9-49D8-B101-6F1D928F0F82}" presName="childText" presStyleLbl="bgAcc1" presStyleIdx="9" presStyleCnt="15">
        <dgm:presLayoutVars>
          <dgm:bulletEnabled val="1"/>
        </dgm:presLayoutVars>
      </dgm:prSet>
      <dgm:spPr/>
    </dgm:pt>
    <dgm:pt modelId="{32DA8F16-7CE4-4D84-9B88-7C32B0B2E0D2}" type="pres">
      <dgm:prSet presAssocID="{4B0A596B-420C-4050-A658-F82E352C9DA8}" presName="Name13" presStyleLbl="parChTrans1D2" presStyleIdx="10" presStyleCnt="15"/>
      <dgm:spPr/>
    </dgm:pt>
    <dgm:pt modelId="{37A51DE2-5CB5-4A55-9EF5-5A802D43642E}" type="pres">
      <dgm:prSet presAssocID="{B7C92EBB-4314-475C-96EE-55292DFC8DB5}" presName="childText" presStyleLbl="bgAcc1" presStyleIdx="10" presStyleCnt="15">
        <dgm:presLayoutVars>
          <dgm:bulletEnabled val="1"/>
        </dgm:presLayoutVars>
      </dgm:prSet>
      <dgm:spPr/>
    </dgm:pt>
    <dgm:pt modelId="{749EF25D-88E9-4091-9455-7A6F5E8F7BA4}" type="pres">
      <dgm:prSet presAssocID="{4FBE09BF-8C9D-493D-BE5D-734721119E0D}" presName="Name13" presStyleLbl="parChTrans1D2" presStyleIdx="11" presStyleCnt="15"/>
      <dgm:spPr/>
    </dgm:pt>
    <dgm:pt modelId="{9AA3EAD6-577F-4192-9CD4-E27B6D9FD291}" type="pres">
      <dgm:prSet presAssocID="{8E3B662D-C420-4243-A04D-01EB965A9CF6}" presName="childText" presStyleLbl="bgAcc1" presStyleIdx="11" presStyleCnt="15">
        <dgm:presLayoutVars>
          <dgm:bulletEnabled val="1"/>
        </dgm:presLayoutVars>
      </dgm:prSet>
      <dgm:spPr/>
    </dgm:pt>
    <dgm:pt modelId="{840C81FB-1E82-4E91-981E-3C6C6515B0A8}" type="pres">
      <dgm:prSet presAssocID="{9044E2C4-C6CF-40A0-BD31-746185278EFB}" presName="root" presStyleCnt="0"/>
      <dgm:spPr/>
    </dgm:pt>
    <dgm:pt modelId="{B10D1EC2-26CD-4A3B-8ED7-B6E11CEE51FE}" type="pres">
      <dgm:prSet presAssocID="{9044E2C4-C6CF-40A0-BD31-746185278EFB}" presName="rootComposite" presStyleCnt="0"/>
      <dgm:spPr/>
    </dgm:pt>
    <dgm:pt modelId="{CDA55778-D200-42D0-80BC-0B3D2D498F8F}" type="pres">
      <dgm:prSet presAssocID="{9044E2C4-C6CF-40A0-BD31-746185278EFB}" presName="rootText" presStyleLbl="node1" presStyleIdx="4" presStyleCnt="5"/>
      <dgm:spPr/>
    </dgm:pt>
    <dgm:pt modelId="{06625987-15C8-43C8-9609-06700B13B735}" type="pres">
      <dgm:prSet presAssocID="{9044E2C4-C6CF-40A0-BD31-746185278EFB}" presName="rootConnector" presStyleLbl="node1" presStyleIdx="4" presStyleCnt="5"/>
      <dgm:spPr/>
    </dgm:pt>
    <dgm:pt modelId="{6C11CEA7-9877-4F47-88EF-1EEFCFBDD321}" type="pres">
      <dgm:prSet presAssocID="{9044E2C4-C6CF-40A0-BD31-746185278EFB}" presName="childShape" presStyleCnt="0"/>
      <dgm:spPr/>
    </dgm:pt>
    <dgm:pt modelId="{6CFED8AF-E7EA-4875-99FF-B23A19957BAB}" type="pres">
      <dgm:prSet presAssocID="{1198EDAC-62CA-4F33-9FAE-D11AC5ACF674}" presName="Name13" presStyleLbl="parChTrans1D2" presStyleIdx="12" presStyleCnt="15"/>
      <dgm:spPr/>
    </dgm:pt>
    <dgm:pt modelId="{0BA47767-185E-4411-A0D6-6E3CE37E6EF9}" type="pres">
      <dgm:prSet presAssocID="{82C2686D-8253-48A7-B21A-A8A97D58917F}" presName="childText" presStyleLbl="bgAcc1" presStyleIdx="12" presStyleCnt="15">
        <dgm:presLayoutVars>
          <dgm:bulletEnabled val="1"/>
        </dgm:presLayoutVars>
      </dgm:prSet>
      <dgm:spPr/>
    </dgm:pt>
    <dgm:pt modelId="{53A4B8C0-1644-47D5-B227-AF7C37C1B263}" type="pres">
      <dgm:prSet presAssocID="{106D44BA-7DA3-4D02-9577-B7A2F46A1229}" presName="Name13" presStyleLbl="parChTrans1D2" presStyleIdx="13" presStyleCnt="15"/>
      <dgm:spPr/>
    </dgm:pt>
    <dgm:pt modelId="{25DAF25E-C705-4061-ABB2-A6C5756B9D5B}" type="pres">
      <dgm:prSet presAssocID="{8CED3226-71FF-4349-811B-3518811970FF}" presName="childText" presStyleLbl="bgAcc1" presStyleIdx="13" presStyleCnt="15">
        <dgm:presLayoutVars>
          <dgm:bulletEnabled val="1"/>
        </dgm:presLayoutVars>
      </dgm:prSet>
      <dgm:spPr/>
    </dgm:pt>
    <dgm:pt modelId="{7E143E20-0376-494A-9DA6-FBA89DF76EDD}" type="pres">
      <dgm:prSet presAssocID="{270D3E07-F162-4978-A532-FD5A6F327C82}" presName="Name13" presStyleLbl="parChTrans1D2" presStyleIdx="14" presStyleCnt="15"/>
      <dgm:spPr/>
    </dgm:pt>
    <dgm:pt modelId="{8803E7C2-57C6-459F-B4B7-43A2FCA292B5}" type="pres">
      <dgm:prSet presAssocID="{A69CA3C9-4984-429C-9B43-B15238DB0995}" presName="childText" presStyleLbl="bgAcc1" presStyleIdx="14" presStyleCnt="15">
        <dgm:presLayoutVars>
          <dgm:bulletEnabled val="1"/>
        </dgm:presLayoutVars>
      </dgm:prSet>
      <dgm:spPr/>
    </dgm:pt>
  </dgm:ptLst>
  <dgm:cxnLst>
    <dgm:cxn modelId="{E5115A01-1AF3-4168-822B-F4B9F6679D82}" type="presOf" srcId="{9044E2C4-C6CF-40A0-BD31-746185278EFB}" destId="{06625987-15C8-43C8-9609-06700B13B735}" srcOrd="1" destOrd="0" presId="urn:microsoft.com/office/officeart/2005/8/layout/hierarchy3"/>
    <dgm:cxn modelId="{8E056803-06A0-4347-A784-3BFB0C8247A4}" type="presOf" srcId="{EE51B9FA-88F5-4885-9FDD-64BE9BD4BD6A}" destId="{3ABA5115-92D2-4A21-B989-8E7E09502982}" srcOrd="0" destOrd="0" presId="urn:microsoft.com/office/officeart/2005/8/layout/hierarchy3"/>
    <dgm:cxn modelId="{9098FC07-1ADA-4040-A70D-FF268F616BF4}" srcId="{671BFC09-B8F3-4AD5-8300-DACCE984168B}" destId="{519C19A4-AAF5-4CDF-ADDA-9F983D1A12BF}" srcOrd="1" destOrd="0" parTransId="{80B6B3BE-20B6-4C63-9B30-1817533D135F}" sibTransId="{6C24E553-E7D1-4D36-B6AA-6E4305884330}"/>
    <dgm:cxn modelId="{4D783108-E955-4881-AE59-74888A089536}" srcId="{A69CE70D-B3E8-4ADC-9F3D-3DF29128F798}" destId="{A9E27EA0-8807-453A-A481-3DF58C867B5D}" srcOrd="1" destOrd="0" parTransId="{E093C703-DB63-493C-80C0-B6D0234AA2EB}" sibTransId="{B134585B-5071-44C6-B68F-52A4BB93E2CF}"/>
    <dgm:cxn modelId="{C22C0B0E-BB12-4690-BD48-1002C0C64DB7}" srcId="{BA7A44C7-7AE0-469E-8E5E-75793C26C494}" destId="{A69CE70D-B3E8-4ADC-9F3D-3DF29128F798}" srcOrd="2" destOrd="0" parTransId="{0D4B8225-AF54-41B7-BBB1-048718BC6CFF}" sibTransId="{9A5E625C-E03D-44D6-8C8B-9C0F9842A5A8}"/>
    <dgm:cxn modelId="{B970680F-5D33-4F03-8B2E-E98DDC8646F3}" type="presOf" srcId="{519C19A4-AAF5-4CDF-ADDA-9F983D1A12BF}" destId="{2A06900F-F42F-468E-8B93-5DC94D281348}" srcOrd="0" destOrd="0" presId="urn:microsoft.com/office/officeart/2005/8/layout/hierarchy3"/>
    <dgm:cxn modelId="{8F2A7E0F-0ECF-44EB-8660-91F6216208DD}" srcId="{A69CE70D-B3E8-4ADC-9F3D-3DF29128F798}" destId="{050AED1C-E25F-4D88-8FA1-0EF5E745F960}" srcOrd="0" destOrd="0" parTransId="{CC124522-1204-4123-84A5-B85DFA0A6C46}" sibTransId="{98E58F1E-7681-4043-88D9-79A467F55EEF}"/>
    <dgm:cxn modelId="{293F9415-EA7E-475F-95E1-E2F467BF84E8}" type="presOf" srcId="{671BFC09-B8F3-4AD5-8300-DACCE984168B}" destId="{4CF21EF8-D8F3-4CA5-8EC2-256F32067DDF}" srcOrd="1" destOrd="0" presId="urn:microsoft.com/office/officeart/2005/8/layout/hierarchy3"/>
    <dgm:cxn modelId="{4B893216-8D5B-4E57-B795-2F986D67F4F1}" type="presOf" srcId="{8CED3226-71FF-4349-811B-3518811970FF}" destId="{25DAF25E-C705-4061-ABB2-A6C5756B9D5B}" srcOrd="0" destOrd="0" presId="urn:microsoft.com/office/officeart/2005/8/layout/hierarchy3"/>
    <dgm:cxn modelId="{73875F17-F9A8-4F4F-A1A7-7EB89396696F}" srcId="{163DF8B8-EBE9-4100-8541-F60B863B89FA}" destId="{8E3B662D-C420-4243-A04D-01EB965A9CF6}" srcOrd="2" destOrd="0" parTransId="{4FBE09BF-8C9D-493D-BE5D-734721119E0D}" sibTransId="{C54A62A7-71C2-46A3-8873-701B9F572EA2}"/>
    <dgm:cxn modelId="{736C9017-D2B9-4811-B1CE-EC3A200E07BB}" type="presOf" srcId="{7F02037B-075A-4C3D-AFCF-462FC2A00C99}" destId="{27D7EC89-A8D7-4BD4-B77B-AA7541FE4831}" srcOrd="0" destOrd="0" presId="urn:microsoft.com/office/officeart/2005/8/layout/hierarchy3"/>
    <dgm:cxn modelId="{5DEBAD1A-8754-4417-83D9-F2AC2E5C3727}" srcId="{54DCDECF-5185-4BDB-8F96-B343E58BBD32}" destId="{90C9FC5A-C400-42AF-B23C-12A67B3B8AB4}" srcOrd="2" destOrd="0" parTransId="{7F02037B-075A-4C3D-AFCF-462FC2A00C99}" sibTransId="{8FBC61F1-39A3-479B-B69B-1995E7FC6136}"/>
    <dgm:cxn modelId="{B197131E-B416-4464-8E82-600DCD35B697}" srcId="{BA7A44C7-7AE0-469E-8E5E-75793C26C494}" destId="{9044E2C4-C6CF-40A0-BD31-746185278EFB}" srcOrd="4" destOrd="0" parTransId="{86BA76A5-BCF9-477B-8D37-D2F17A6F40A3}" sibTransId="{9B699684-4B05-40E2-BFCE-2937D668992B}"/>
    <dgm:cxn modelId="{BADFDF1F-C74F-473B-B372-68E4483E4486}" type="presOf" srcId="{A9E27EA0-8807-453A-A481-3DF58C867B5D}" destId="{CCB8ED99-4F2D-421D-B467-70293D820B01}" srcOrd="0" destOrd="0" presId="urn:microsoft.com/office/officeart/2005/8/layout/hierarchy3"/>
    <dgm:cxn modelId="{AF0D0226-E3F4-4104-99AA-29B7C087F336}" srcId="{54DCDECF-5185-4BDB-8F96-B343E58BBD32}" destId="{128521C0-40A3-42EE-AF01-AC6C11521542}" srcOrd="0" destOrd="0" parTransId="{5FC374B0-41C6-482E-AB4A-BC51000A75D5}" sibTransId="{957DEFA0-3C81-4451-ADC6-63DF9440BAC8}"/>
    <dgm:cxn modelId="{B363C937-07FC-461E-ABAC-B301942E0B2B}" type="presOf" srcId="{128521C0-40A3-42EE-AF01-AC6C11521542}" destId="{E60E7265-2EE5-40D9-8D65-A86BA130043E}" srcOrd="0" destOrd="0" presId="urn:microsoft.com/office/officeart/2005/8/layout/hierarchy3"/>
    <dgm:cxn modelId="{FF56F33D-FE09-4DE2-BFF2-F901D1AB6576}" srcId="{BA7A44C7-7AE0-469E-8E5E-75793C26C494}" destId="{54DCDECF-5185-4BDB-8F96-B343E58BBD32}" srcOrd="0" destOrd="0" parTransId="{7EB47701-344C-47E7-8787-8BB646F29386}" sibTransId="{267AAE62-7CD9-4439-AC16-DCCE149E54FF}"/>
    <dgm:cxn modelId="{5D6EF743-294F-4FA8-A93C-C6386DD3CA4F}" type="presOf" srcId="{D93C064C-635E-491D-99A9-073E190149D6}" destId="{6945C4A1-3ABA-46F0-9D86-CAF2090C557D}" srcOrd="0" destOrd="0" presId="urn:microsoft.com/office/officeart/2005/8/layout/hierarchy3"/>
    <dgm:cxn modelId="{DCA75245-A6F7-4103-8397-8723155F319D}" srcId="{9044E2C4-C6CF-40A0-BD31-746185278EFB}" destId="{8CED3226-71FF-4349-811B-3518811970FF}" srcOrd="1" destOrd="0" parTransId="{106D44BA-7DA3-4D02-9577-B7A2F46A1229}" sibTransId="{9A481E17-122A-4808-ACEE-B978B75C3B50}"/>
    <dgm:cxn modelId="{4878DB45-645A-4D9B-9D7E-CE97331B847D}" srcId="{54DCDECF-5185-4BDB-8F96-B343E58BBD32}" destId="{208E6C8D-C085-478C-AF4B-E41EB3A846C1}" srcOrd="1" destOrd="0" parTransId="{C9FA8D14-4105-4F0F-AFD0-F30B2B0C5F94}" sibTransId="{92302167-6964-4952-AE58-3853D9275392}"/>
    <dgm:cxn modelId="{6A1B6F68-BD06-408A-8882-57CE7E616E78}" type="presOf" srcId="{A69CE70D-B3E8-4ADC-9F3D-3DF29128F798}" destId="{A342DEFE-4275-4F3C-A3BE-9B8DCA405886}" srcOrd="0" destOrd="0" presId="urn:microsoft.com/office/officeart/2005/8/layout/hierarchy3"/>
    <dgm:cxn modelId="{B444824C-3663-4C31-83F4-15641FB87575}" type="presOf" srcId="{BA7A44C7-7AE0-469E-8E5E-75793C26C494}" destId="{B6665C93-97BB-409C-831A-60410745CA7D}" srcOrd="0" destOrd="0" presId="urn:microsoft.com/office/officeart/2005/8/layout/hierarchy3"/>
    <dgm:cxn modelId="{78A2C66C-4A5E-428C-971A-90524EEAD86C}" type="presOf" srcId="{4B0A596B-420C-4050-A658-F82E352C9DA8}" destId="{32DA8F16-7CE4-4D84-9B88-7C32B0B2E0D2}" srcOrd="0" destOrd="0" presId="urn:microsoft.com/office/officeart/2005/8/layout/hierarchy3"/>
    <dgm:cxn modelId="{D6E39154-7695-4522-8E6D-1C0F2CA80E22}" srcId="{9044E2C4-C6CF-40A0-BD31-746185278EFB}" destId="{82C2686D-8253-48A7-B21A-A8A97D58917F}" srcOrd="0" destOrd="0" parTransId="{1198EDAC-62CA-4F33-9FAE-D11AC5ACF674}" sibTransId="{6159322E-FA1C-4477-9EF1-FD275AECC8ED}"/>
    <dgm:cxn modelId="{3E50EA54-7153-4708-AFF1-BE2DE3193BE0}" type="presOf" srcId="{E093C703-DB63-493C-80C0-B6D0234AA2EB}" destId="{91727C54-6307-4869-B714-8327D4A1BC94}" srcOrd="0" destOrd="0" presId="urn:microsoft.com/office/officeart/2005/8/layout/hierarchy3"/>
    <dgm:cxn modelId="{64F52555-693C-469C-8A1A-C56A7BBCAB91}" type="presOf" srcId="{A69CA3C9-4984-429C-9B43-B15238DB0995}" destId="{8803E7C2-57C6-459F-B4B7-43A2FCA292B5}" srcOrd="0" destOrd="0" presId="urn:microsoft.com/office/officeart/2005/8/layout/hierarchy3"/>
    <dgm:cxn modelId="{27F12E75-1E58-44D8-9496-981330902136}" type="presOf" srcId="{C9FA8D14-4105-4F0F-AFD0-F30B2B0C5F94}" destId="{3C7EA62F-D9B5-428C-9CE9-29C3799F1F3E}" srcOrd="0" destOrd="0" presId="urn:microsoft.com/office/officeart/2005/8/layout/hierarchy3"/>
    <dgm:cxn modelId="{0D2FF775-48F8-49F0-A4DF-8FBD693D927E}" type="presOf" srcId="{671BFC09-B8F3-4AD5-8300-DACCE984168B}" destId="{558F5BF6-06D3-42BB-A0EF-65A5B543FF45}" srcOrd="0" destOrd="0" presId="urn:microsoft.com/office/officeart/2005/8/layout/hierarchy3"/>
    <dgm:cxn modelId="{0B6A2976-AEC0-4A96-814A-7187DA31E5F1}" type="presOf" srcId="{163DF8B8-EBE9-4100-8541-F60B863B89FA}" destId="{31BFA272-0F3F-49E4-ACD5-8CCFE06469EA}" srcOrd="1" destOrd="0" presId="urn:microsoft.com/office/officeart/2005/8/layout/hierarchy3"/>
    <dgm:cxn modelId="{3E78A156-E554-4199-9457-A61613E2691A}" type="presOf" srcId="{106D44BA-7DA3-4D02-9577-B7A2F46A1229}" destId="{53A4B8C0-1644-47D5-B227-AF7C37C1B263}" srcOrd="0" destOrd="0" presId="urn:microsoft.com/office/officeart/2005/8/layout/hierarchy3"/>
    <dgm:cxn modelId="{4DCBE757-8CB6-4560-8DEE-FDA65E1F9090}" type="presOf" srcId="{CC124522-1204-4123-84A5-B85DFA0A6C46}" destId="{0C110412-9ED8-443D-8D84-18D60808A813}" srcOrd="0" destOrd="0" presId="urn:microsoft.com/office/officeart/2005/8/layout/hierarchy3"/>
    <dgm:cxn modelId="{0CF5217F-B61F-46E3-A471-7F2CA1314957}" type="presOf" srcId="{1198EDAC-62CA-4F33-9FAE-D11AC5ACF674}" destId="{6CFED8AF-E7EA-4875-99FF-B23A19957BAB}" srcOrd="0" destOrd="0" presId="urn:microsoft.com/office/officeart/2005/8/layout/hierarchy3"/>
    <dgm:cxn modelId="{BD229180-A482-434C-A038-FC188E555C0B}" srcId="{163DF8B8-EBE9-4100-8541-F60B863B89FA}" destId="{88F27B39-85F9-49D8-B101-6F1D928F0F82}" srcOrd="0" destOrd="0" parTransId="{6F1BF0F8-A9E3-4707-B8A2-DFF9003C84D9}" sibTransId="{9926CB94-663C-4B03-86B5-660A687D7A94}"/>
    <dgm:cxn modelId="{F800FD89-FBFA-4013-A7FF-BBCCD3C4738E}" srcId="{A69CE70D-B3E8-4ADC-9F3D-3DF29128F798}" destId="{01BD578D-453F-40AC-8796-2C0E2492DFDD}" srcOrd="2" destOrd="0" parTransId="{67430C5F-EC1A-4721-AC0D-6087FBAC5091}" sibTransId="{F9CA9C3D-C10A-4674-84D2-320D8C5BAA6D}"/>
    <dgm:cxn modelId="{21625F8E-36BE-44B8-BFF3-A657A2D964EC}" type="presOf" srcId="{01BD578D-453F-40AC-8796-2C0E2492DFDD}" destId="{D1EE70DE-5DAE-4C84-8657-0D13CF4041BA}" srcOrd="0" destOrd="0" presId="urn:microsoft.com/office/officeart/2005/8/layout/hierarchy3"/>
    <dgm:cxn modelId="{F419DF91-FCCD-4D3B-BE9A-7866841B311E}" type="presOf" srcId="{7022C3E5-AF98-42B6-90AC-44B48C738400}" destId="{46552F67-E69A-4655-8A7B-6B4B3FA7C530}" srcOrd="0" destOrd="0" presId="urn:microsoft.com/office/officeart/2005/8/layout/hierarchy3"/>
    <dgm:cxn modelId="{2DCA4196-E6F2-4191-8F84-4E2C34EB81F8}" type="presOf" srcId="{80B6B3BE-20B6-4C63-9B30-1817533D135F}" destId="{529C1011-5CFB-442D-B8FC-BB144F57D176}" srcOrd="0" destOrd="0" presId="urn:microsoft.com/office/officeart/2005/8/layout/hierarchy3"/>
    <dgm:cxn modelId="{BB508697-FAC1-4F7A-870A-958F50557113}" type="presOf" srcId="{67430C5F-EC1A-4721-AC0D-6087FBAC5091}" destId="{67604E98-EB73-4639-AE20-0FC91C1C5C97}" srcOrd="0" destOrd="0" presId="urn:microsoft.com/office/officeart/2005/8/layout/hierarchy3"/>
    <dgm:cxn modelId="{C0966D9F-24F3-4F79-B66E-488A7E620B65}" type="presOf" srcId="{A69CE70D-B3E8-4ADC-9F3D-3DF29128F798}" destId="{FF5B9A1E-6D54-4555-A2DB-5926C46A1177}" srcOrd="1" destOrd="0" presId="urn:microsoft.com/office/officeart/2005/8/layout/hierarchy3"/>
    <dgm:cxn modelId="{611CCDA5-1F6E-4897-98FE-644C56CB73FB}" type="presOf" srcId="{6F1BF0F8-A9E3-4707-B8A2-DFF9003C84D9}" destId="{2D54F07A-0304-414F-9BD5-D0BF6D5A727B}" srcOrd="0" destOrd="0" presId="urn:microsoft.com/office/officeart/2005/8/layout/hierarchy3"/>
    <dgm:cxn modelId="{E8B475AB-4D7C-4675-8274-3D689EE474D9}" type="presOf" srcId="{88F27B39-85F9-49D8-B101-6F1D928F0F82}" destId="{0723E37A-4914-44BC-B707-35F6405E83EE}" srcOrd="0" destOrd="0" presId="urn:microsoft.com/office/officeart/2005/8/layout/hierarchy3"/>
    <dgm:cxn modelId="{ECEB9BAE-B94F-46C9-A900-8CDF4F1BFB1A}" srcId="{671BFC09-B8F3-4AD5-8300-DACCE984168B}" destId="{EE51B9FA-88F5-4885-9FDD-64BE9BD4BD6A}" srcOrd="2" destOrd="0" parTransId="{D93C064C-635E-491D-99A9-073E190149D6}" sibTransId="{392A39EF-E3E9-4513-BBAE-3DABBCA9FB1E}"/>
    <dgm:cxn modelId="{BB6F51B5-D20A-46DB-A602-66842F17F76A}" type="presOf" srcId="{5FC374B0-41C6-482E-AB4A-BC51000A75D5}" destId="{96B28611-5825-4438-8BFD-18692E71A77A}" srcOrd="0" destOrd="0" presId="urn:microsoft.com/office/officeart/2005/8/layout/hierarchy3"/>
    <dgm:cxn modelId="{EA4727B7-5C6D-4D17-9E88-749821DB0877}" type="presOf" srcId="{AE2B346F-E10B-4E0B-A653-CF47D9CFCCA2}" destId="{F8613CA4-745B-446C-BFCB-070D2794E3A4}" srcOrd="0" destOrd="0" presId="urn:microsoft.com/office/officeart/2005/8/layout/hierarchy3"/>
    <dgm:cxn modelId="{C03DA3B7-F42D-452F-A3FB-4B6B537810C1}" type="presOf" srcId="{9044E2C4-C6CF-40A0-BD31-746185278EFB}" destId="{CDA55778-D200-42D0-80BC-0B3D2D498F8F}" srcOrd="0" destOrd="0" presId="urn:microsoft.com/office/officeart/2005/8/layout/hierarchy3"/>
    <dgm:cxn modelId="{A0C5B0C1-7DAC-4A23-8DE7-5965132C4FE5}" srcId="{671BFC09-B8F3-4AD5-8300-DACCE984168B}" destId="{7022C3E5-AF98-42B6-90AC-44B48C738400}" srcOrd="0" destOrd="0" parTransId="{AE2B346F-E10B-4E0B-A653-CF47D9CFCCA2}" sibTransId="{86ED9C22-5223-4702-874C-7089FF3D1B65}"/>
    <dgm:cxn modelId="{9D9038CB-2F5A-4715-9E8D-E6DA20F13346}" type="presOf" srcId="{4FBE09BF-8C9D-493D-BE5D-734721119E0D}" destId="{749EF25D-88E9-4091-9455-7A6F5E8F7BA4}" srcOrd="0" destOrd="0" presId="urn:microsoft.com/office/officeart/2005/8/layout/hierarchy3"/>
    <dgm:cxn modelId="{C24736D4-C4F6-4DE0-9D03-B2EF5EC0CF44}" type="presOf" srcId="{8E3B662D-C420-4243-A04D-01EB965A9CF6}" destId="{9AA3EAD6-577F-4192-9CD4-E27B6D9FD291}" srcOrd="0" destOrd="0" presId="urn:microsoft.com/office/officeart/2005/8/layout/hierarchy3"/>
    <dgm:cxn modelId="{71F208D5-CE14-46BC-9D2D-026687718D11}" type="presOf" srcId="{B7C92EBB-4314-475C-96EE-55292DFC8DB5}" destId="{37A51DE2-5CB5-4A55-9EF5-5A802D43642E}" srcOrd="0" destOrd="0" presId="urn:microsoft.com/office/officeart/2005/8/layout/hierarchy3"/>
    <dgm:cxn modelId="{9DA3F8D6-A78B-4C8B-A529-B1290979C721}" srcId="{BA7A44C7-7AE0-469E-8E5E-75793C26C494}" destId="{671BFC09-B8F3-4AD5-8300-DACCE984168B}" srcOrd="1" destOrd="0" parTransId="{62452AFE-7C28-4419-9030-126E8D21A69D}" sibTransId="{B2A23022-23AE-4900-9EA8-17F64B610488}"/>
    <dgm:cxn modelId="{85BD6FD9-B9B7-433F-8D97-52EB8EB71B2A}" type="presOf" srcId="{54DCDECF-5185-4BDB-8F96-B343E58BBD32}" destId="{BCC6B032-6988-4B5F-9318-F9BA2EBC4381}" srcOrd="1" destOrd="0" presId="urn:microsoft.com/office/officeart/2005/8/layout/hierarchy3"/>
    <dgm:cxn modelId="{276C49DD-6224-480D-ACF2-BE656CDF2BC7}" type="presOf" srcId="{208E6C8D-C085-478C-AF4B-E41EB3A846C1}" destId="{2067517D-0551-460A-B3CB-3D32341FF9D6}" srcOrd="0" destOrd="0" presId="urn:microsoft.com/office/officeart/2005/8/layout/hierarchy3"/>
    <dgm:cxn modelId="{35A3D3DE-70DA-41FC-9D4E-696F5973E4FF}" type="presOf" srcId="{90C9FC5A-C400-42AF-B23C-12A67B3B8AB4}" destId="{868F6B32-6996-45AD-B209-02C83A3B973E}" srcOrd="0" destOrd="0" presId="urn:microsoft.com/office/officeart/2005/8/layout/hierarchy3"/>
    <dgm:cxn modelId="{7F4D88E4-0AC7-4779-B3B2-1050A79BF929}" type="presOf" srcId="{163DF8B8-EBE9-4100-8541-F60B863B89FA}" destId="{77DF37FD-1826-4157-8E7C-DBD1C06467A8}" srcOrd="0" destOrd="0" presId="urn:microsoft.com/office/officeart/2005/8/layout/hierarchy3"/>
    <dgm:cxn modelId="{1FE39AE7-7531-4116-BBC0-E3B952AE4237}" type="presOf" srcId="{82C2686D-8253-48A7-B21A-A8A97D58917F}" destId="{0BA47767-185E-4411-A0D6-6E3CE37E6EF9}" srcOrd="0" destOrd="0" presId="urn:microsoft.com/office/officeart/2005/8/layout/hierarchy3"/>
    <dgm:cxn modelId="{CA0D29ED-3B35-4DDB-BA99-42FB6EAF66FF}" type="presOf" srcId="{270D3E07-F162-4978-A532-FD5A6F327C82}" destId="{7E143E20-0376-494A-9DA6-FBA89DF76EDD}" srcOrd="0" destOrd="0" presId="urn:microsoft.com/office/officeart/2005/8/layout/hierarchy3"/>
    <dgm:cxn modelId="{999A41ED-43C7-4C62-8ACA-28B97E151123}" srcId="{163DF8B8-EBE9-4100-8541-F60B863B89FA}" destId="{B7C92EBB-4314-475C-96EE-55292DFC8DB5}" srcOrd="1" destOrd="0" parTransId="{4B0A596B-420C-4050-A658-F82E352C9DA8}" sibTransId="{5341848D-107B-4D3D-A268-F529CD9530CB}"/>
    <dgm:cxn modelId="{214BF1F0-46EC-4696-8C46-A7E1D757A8B4}" type="presOf" srcId="{050AED1C-E25F-4D88-8FA1-0EF5E745F960}" destId="{58C0AAAC-6863-4B8D-A9BB-C2410EE9705B}" srcOrd="0" destOrd="0" presId="urn:microsoft.com/office/officeart/2005/8/layout/hierarchy3"/>
    <dgm:cxn modelId="{4FF463F5-8BA9-4779-9A29-87EABD417E64}" srcId="{BA7A44C7-7AE0-469E-8E5E-75793C26C494}" destId="{163DF8B8-EBE9-4100-8541-F60B863B89FA}" srcOrd="3" destOrd="0" parTransId="{2027B0FB-F016-4C34-897A-7D05F56388DE}" sibTransId="{4F868E6D-374E-4FC0-A3FE-ED988CA70BAD}"/>
    <dgm:cxn modelId="{1B93F7F6-0D3F-4CF3-BF24-53CC41E02464}" type="presOf" srcId="{54DCDECF-5185-4BDB-8F96-B343E58BBD32}" destId="{806BA91B-1FD0-4433-AFB8-6415379EC2F7}" srcOrd="0" destOrd="0" presId="urn:microsoft.com/office/officeart/2005/8/layout/hierarchy3"/>
    <dgm:cxn modelId="{701686FA-FEC4-4D98-8789-D89880F04431}" srcId="{9044E2C4-C6CF-40A0-BD31-746185278EFB}" destId="{A69CA3C9-4984-429C-9B43-B15238DB0995}" srcOrd="2" destOrd="0" parTransId="{270D3E07-F162-4978-A532-FD5A6F327C82}" sibTransId="{847BEAF2-EBDA-435C-894A-3E59C6DFFC78}"/>
    <dgm:cxn modelId="{7A8C5775-6EF9-4FEC-94E5-60D5D79BAB96}" type="presParOf" srcId="{B6665C93-97BB-409C-831A-60410745CA7D}" destId="{E8D95D1E-6EAB-4EDC-93EA-1B7C15D64E11}" srcOrd="0" destOrd="0" presId="urn:microsoft.com/office/officeart/2005/8/layout/hierarchy3"/>
    <dgm:cxn modelId="{6AAB5BCE-5596-46B3-AFC9-2DB8A8AEAB18}" type="presParOf" srcId="{E8D95D1E-6EAB-4EDC-93EA-1B7C15D64E11}" destId="{EA9E98C1-BFA4-43DE-8F7D-2B3225A3A951}" srcOrd="0" destOrd="0" presId="urn:microsoft.com/office/officeart/2005/8/layout/hierarchy3"/>
    <dgm:cxn modelId="{77CF0751-2649-4D87-B595-A669D73170C3}" type="presParOf" srcId="{EA9E98C1-BFA4-43DE-8F7D-2B3225A3A951}" destId="{806BA91B-1FD0-4433-AFB8-6415379EC2F7}" srcOrd="0" destOrd="0" presId="urn:microsoft.com/office/officeart/2005/8/layout/hierarchy3"/>
    <dgm:cxn modelId="{484AF922-26F7-442F-A660-91A245BC3796}" type="presParOf" srcId="{EA9E98C1-BFA4-43DE-8F7D-2B3225A3A951}" destId="{BCC6B032-6988-4B5F-9318-F9BA2EBC4381}" srcOrd="1" destOrd="0" presId="urn:microsoft.com/office/officeart/2005/8/layout/hierarchy3"/>
    <dgm:cxn modelId="{25D9A602-BCCA-42B6-8B39-FEE92E47A1A4}" type="presParOf" srcId="{E8D95D1E-6EAB-4EDC-93EA-1B7C15D64E11}" destId="{248417CD-A5DF-46C1-AA9E-FE8C10DBD470}" srcOrd="1" destOrd="0" presId="urn:microsoft.com/office/officeart/2005/8/layout/hierarchy3"/>
    <dgm:cxn modelId="{8836E7F9-0952-403F-995B-2EFA3F21D66C}" type="presParOf" srcId="{248417CD-A5DF-46C1-AA9E-FE8C10DBD470}" destId="{96B28611-5825-4438-8BFD-18692E71A77A}" srcOrd="0" destOrd="0" presId="urn:microsoft.com/office/officeart/2005/8/layout/hierarchy3"/>
    <dgm:cxn modelId="{3D607E2F-3C31-490D-BCB4-F2CDBA44241F}" type="presParOf" srcId="{248417CD-A5DF-46C1-AA9E-FE8C10DBD470}" destId="{E60E7265-2EE5-40D9-8D65-A86BA130043E}" srcOrd="1" destOrd="0" presId="urn:microsoft.com/office/officeart/2005/8/layout/hierarchy3"/>
    <dgm:cxn modelId="{FBA2FADF-A2F8-494F-BB9A-6D9155BB27D3}" type="presParOf" srcId="{248417CD-A5DF-46C1-AA9E-FE8C10DBD470}" destId="{3C7EA62F-D9B5-428C-9CE9-29C3799F1F3E}" srcOrd="2" destOrd="0" presId="urn:microsoft.com/office/officeart/2005/8/layout/hierarchy3"/>
    <dgm:cxn modelId="{15EAA647-80C1-4BA5-804B-9B04D85D3B69}" type="presParOf" srcId="{248417CD-A5DF-46C1-AA9E-FE8C10DBD470}" destId="{2067517D-0551-460A-B3CB-3D32341FF9D6}" srcOrd="3" destOrd="0" presId="urn:microsoft.com/office/officeart/2005/8/layout/hierarchy3"/>
    <dgm:cxn modelId="{E5F0FDB3-74ED-41E3-96C8-0CED79AA3A18}" type="presParOf" srcId="{248417CD-A5DF-46C1-AA9E-FE8C10DBD470}" destId="{27D7EC89-A8D7-4BD4-B77B-AA7541FE4831}" srcOrd="4" destOrd="0" presId="urn:microsoft.com/office/officeart/2005/8/layout/hierarchy3"/>
    <dgm:cxn modelId="{D4AD1E62-AAB6-4133-81B3-D9BA24788C3C}" type="presParOf" srcId="{248417CD-A5DF-46C1-AA9E-FE8C10DBD470}" destId="{868F6B32-6996-45AD-B209-02C83A3B973E}" srcOrd="5" destOrd="0" presId="urn:microsoft.com/office/officeart/2005/8/layout/hierarchy3"/>
    <dgm:cxn modelId="{DCAD539D-9C1D-4608-8437-7333D8DE93C9}" type="presParOf" srcId="{B6665C93-97BB-409C-831A-60410745CA7D}" destId="{82B1B73F-70C9-4228-842D-1A6BC7BC8019}" srcOrd="1" destOrd="0" presId="urn:microsoft.com/office/officeart/2005/8/layout/hierarchy3"/>
    <dgm:cxn modelId="{0E83AAFD-CC7A-4B31-BD2C-235D71CC9E2B}" type="presParOf" srcId="{82B1B73F-70C9-4228-842D-1A6BC7BC8019}" destId="{300B95CD-6677-4B99-B934-47E4B1EAAB2C}" srcOrd="0" destOrd="0" presId="urn:microsoft.com/office/officeart/2005/8/layout/hierarchy3"/>
    <dgm:cxn modelId="{1EAD53C9-478E-486F-A92D-74BAB4925E5B}" type="presParOf" srcId="{300B95CD-6677-4B99-B934-47E4B1EAAB2C}" destId="{558F5BF6-06D3-42BB-A0EF-65A5B543FF45}" srcOrd="0" destOrd="0" presId="urn:microsoft.com/office/officeart/2005/8/layout/hierarchy3"/>
    <dgm:cxn modelId="{B50B6A71-A13D-4870-8140-F7CE16F8E361}" type="presParOf" srcId="{300B95CD-6677-4B99-B934-47E4B1EAAB2C}" destId="{4CF21EF8-D8F3-4CA5-8EC2-256F32067DDF}" srcOrd="1" destOrd="0" presId="urn:microsoft.com/office/officeart/2005/8/layout/hierarchy3"/>
    <dgm:cxn modelId="{638D1094-28B1-4C66-9D73-C267D2F8A969}" type="presParOf" srcId="{82B1B73F-70C9-4228-842D-1A6BC7BC8019}" destId="{CCAFA985-BB62-4D65-89F8-CDABEDC3749E}" srcOrd="1" destOrd="0" presId="urn:microsoft.com/office/officeart/2005/8/layout/hierarchy3"/>
    <dgm:cxn modelId="{6F8AD774-35C0-4FEC-B93C-EA3F42050584}" type="presParOf" srcId="{CCAFA985-BB62-4D65-89F8-CDABEDC3749E}" destId="{F8613CA4-745B-446C-BFCB-070D2794E3A4}" srcOrd="0" destOrd="0" presId="urn:microsoft.com/office/officeart/2005/8/layout/hierarchy3"/>
    <dgm:cxn modelId="{7B7BD308-BC17-4D67-BCBC-FDDC80EF0EBC}" type="presParOf" srcId="{CCAFA985-BB62-4D65-89F8-CDABEDC3749E}" destId="{46552F67-E69A-4655-8A7B-6B4B3FA7C530}" srcOrd="1" destOrd="0" presId="urn:microsoft.com/office/officeart/2005/8/layout/hierarchy3"/>
    <dgm:cxn modelId="{57E71162-0178-4302-AA4A-02EDD7AE52D6}" type="presParOf" srcId="{CCAFA985-BB62-4D65-89F8-CDABEDC3749E}" destId="{529C1011-5CFB-442D-B8FC-BB144F57D176}" srcOrd="2" destOrd="0" presId="urn:microsoft.com/office/officeart/2005/8/layout/hierarchy3"/>
    <dgm:cxn modelId="{06FBFD56-6AC2-43DF-94DF-AC1BF20A821C}" type="presParOf" srcId="{CCAFA985-BB62-4D65-89F8-CDABEDC3749E}" destId="{2A06900F-F42F-468E-8B93-5DC94D281348}" srcOrd="3" destOrd="0" presId="urn:microsoft.com/office/officeart/2005/8/layout/hierarchy3"/>
    <dgm:cxn modelId="{EF9C759A-23DB-47F8-988E-C5A87D240010}" type="presParOf" srcId="{CCAFA985-BB62-4D65-89F8-CDABEDC3749E}" destId="{6945C4A1-3ABA-46F0-9D86-CAF2090C557D}" srcOrd="4" destOrd="0" presId="urn:microsoft.com/office/officeart/2005/8/layout/hierarchy3"/>
    <dgm:cxn modelId="{CA296D89-EBE4-4D90-8F38-09ECC92D01BF}" type="presParOf" srcId="{CCAFA985-BB62-4D65-89F8-CDABEDC3749E}" destId="{3ABA5115-92D2-4A21-B989-8E7E09502982}" srcOrd="5" destOrd="0" presId="urn:microsoft.com/office/officeart/2005/8/layout/hierarchy3"/>
    <dgm:cxn modelId="{C8E63B09-895A-432A-8A44-228784138B01}" type="presParOf" srcId="{B6665C93-97BB-409C-831A-60410745CA7D}" destId="{AF2A5100-E3DB-4679-9239-CC15F8A19890}" srcOrd="2" destOrd="0" presId="urn:microsoft.com/office/officeart/2005/8/layout/hierarchy3"/>
    <dgm:cxn modelId="{CBB13341-CCAA-44FA-8CC0-BC983450F4BD}" type="presParOf" srcId="{AF2A5100-E3DB-4679-9239-CC15F8A19890}" destId="{091314CF-D2F1-4A72-8583-CED977118BEE}" srcOrd="0" destOrd="0" presId="urn:microsoft.com/office/officeart/2005/8/layout/hierarchy3"/>
    <dgm:cxn modelId="{63C76285-D897-40D1-97D8-1FAC56D44340}" type="presParOf" srcId="{091314CF-D2F1-4A72-8583-CED977118BEE}" destId="{A342DEFE-4275-4F3C-A3BE-9B8DCA405886}" srcOrd="0" destOrd="0" presId="urn:microsoft.com/office/officeart/2005/8/layout/hierarchy3"/>
    <dgm:cxn modelId="{BC580D13-32A4-4847-8D30-EDF36ED9D04C}" type="presParOf" srcId="{091314CF-D2F1-4A72-8583-CED977118BEE}" destId="{FF5B9A1E-6D54-4555-A2DB-5926C46A1177}" srcOrd="1" destOrd="0" presId="urn:microsoft.com/office/officeart/2005/8/layout/hierarchy3"/>
    <dgm:cxn modelId="{075ACAD2-F587-4BB2-BF68-B4E1F9A5E3D1}" type="presParOf" srcId="{AF2A5100-E3DB-4679-9239-CC15F8A19890}" destId="{EA57AD16-E8DE-4450-9EED-4E6222DD607F}" srcOrd="1" destOrd="0" presId="urn:microsoft.com/office/officeart/2005/8/layout/hierarchy3"/>
    <dgm:cxn modelId="{37F02326-108F-48B4-A3A7-5311404EA845}" type="presParOf" srcId="{EA57AD16-E8DE-4450-9EED-4E6222DD607F}" destId="{0C110412-9ED8-443D-8D84-18D60808A813}" srcOrd="0" destOrd="0" presId="urn:microsoft.com/office/officeart/2005/8/layout/hierarchy3"/>
    <dgm:cxn modelId="{CF526768-9B1C-4668-A785-30C7C9387B3C}" type="presParOf" srcId="{EA57AD16-E8DE-4450-9EED-4E6222DD607F}" destId="{58C0AAAC-6863-4B8D-A9BB-C2410EE9705B}" srcOrd="1" destOrd="0" presId="urn:microsoft.com/office/officeart/2005/8/layout/hierarchy3"/>
    <dgm:cxn modelId="{B1E4B830-35DC-4122-8E9D-40C860A6C854}" type="presParOf" srcId="{EA57AD16-E8DE-4450-9EED-4E6222DD607F}" destId="{91727C54-6307-4869-B714-8327D4A1BC94}" srcOrd="2" destOrd="0" presId="urn:microsoft.com/office/officeart/2005/8/layout/hierarchy3"/>
    <dgm:cxn modelId="{FB3A7152-069B-4E17-B6E0-29C3457B44F5}" type="presParOf" srcId="{EA57AD16-E8DE-4450-9EED-4E6222DD607F}" destId="{CCB8ED99-4F2D-421D-B467-70293D820B01}" srcOrd="3" destOrd="0" presId="urn:microsoft.com/office/officeart/2005/8/layout/hierarchy3"/>
    <dgm:cxn modelId="{0DD70E03-E056-49EB-93BE-019263E5C627}" type="presParOf" srcId="{EA57AD16-E8DE-4450-9EED-4E6222DD607F}" destId="{67604E98-EB73-4639-AE20-0FC91C1C5C97}" srcOrd="4" destOrd="0" presId="urn:microsoft.com/office/officeart/2005/8/layout/hierarchy3"/>
    <dgm:cxn modelId="{A67B4CB7-9926-44E2-A1E9-F70D1F933D42}" type="presParOf" srcId="{EA57AD16-E8DE-4450-9EED-4E6222DD607F}" destId="{D1EE70DE-5DAE-4C84-8657-0D13CF4041BA}" srcOrd="5" destOrd="0" presId="urn:microsoft.com/office/officeart/2005/8/layout/hierarchy3"/>
    <dgm:cxn modelId="{4CB52D86-EB54-4986-B53E-B8E70CB9EA18}" type="presParOf" srcId="{B6665C93-97BB-409C-831A-60410745CA7D}" destId="{06F1FFC9-1546-4A12-8470-9FCF6780E13A}" srcOrd="3" destOrd="0" presId="urn:microsoft.com/office/officeart/2005/8/layout/hierarchy3"/>
    <dgm:cxn modelId="{28EACA4F-194E-47B3-A368-4BC342690A70}" type="presParOf" srcId="{06F1FFC9-1546-4A12-8470-9FCF6780E13A}" destId="{7832604A-B9A6-46EF-B707-7B859E7AB3A0}" srcOrd="0" destOrd="0" presId="urn:microsoft.com/office/officeart/2005/8/layout/hierarchy3"/>
    <dgm:cxn modelId="{89A9EE39-3519-4453-91BC-067300382615}" type="presParOf" srcId="{7832604A-B9A6-46EF-B707-7B859E7AB3A0}" destId="{77DF37FD-1826-4157-8E7C-DBD1C06467A8}" srcOrd="0" destOrd="0" presId="urn:microsoft.com/office/officeart/2005/8/layout/hierarchy3"/>
    <dgm:cxn modelId="{28C5B250-3BF6-45AD-895C-712D8ECFBE69}" type="presParOf" srcId="{7832604A-B9A6-46EF-B707-7B859E7AB3A0}" destId="{31BFA272-0F3F-49E4-ACD5-8CCFE06469EA}" srcOrd="1" destOrd="0" presId="urn:microsoft.com/office/officeart/2005/8/layout/hierarchy3"/>
    <dgm:cxn modelId="{27197DC8-5CA4-4CDC-92DE-A40F97B9611F}" type="presParOf" srcId="{06F1FFC9-1546-4A12-8470-9FCF6780E13A}" destId="{60574A28-C6EE-45D0-8E65-07DF3347428D}" srcOrd="1" destOrd="0" presId="urn:microsoft.com/office/officeart/2005/8/layout/hierarchy3"/>
    <dgm:cxn modelId="{97A5318A-20B8-42AD-B5A5-4E095AAE936B}" type="presParOf" srcId="{60574A28-C6EE-45D0-8E65-07DF3347428D}" destId="{2D54F07A-0304-414F-9BD5-D0BF6D5A727B}" srcOrd="0" destOrd="0" presId="urn:microsoft.com/office/officeart/2005/8/layout/hierarchy3"/>
    <dgm:cxn modelId="{6011F1D7-BE2F-4727-B6B2-FED6DB512FD7}" type="presParOf" srcId="{60574A28-C6EE-45D0-8E65-07DF3347428D}" destId="{0723E37A-4914-44BC-B707-35F6405E83EE}" srcOrd="1" destOrd="0" presId="urn:microsoft.com/office/officeart/2005/8/layout/hierarchy3"/>
    <dgm:cxn modelId="{09815D2E-85E2-46F6-8BAE-340A70A3794A}" type="presParOf" srcId="{60574A28-C6EE-45D0-8E65-07DF3347428D}" destId="{32DA8F16-7CE4-4D84-9B88-7C32B0B2E0D2}" srcOrd="2" destOrd="0" presId="urn:microsoft.com/office/officeart/2005/8/layout/hierarchy3"/>
    <dgm:cxn modelId="{30FD9D84-0D13-49D6-AC44-38BB814BD8B1}" type="presParOf" srcId="{60574A28-C6EE-45D0-8E65-07DF3347428D}" destId="{37A51DE2-5CB5-4A55-9EF5-5A802D43642E}" srcOrd="3" destOrd="0" presId="urn:microsoft.com/office/officeart/2005/8/layout/hierarchy3"/>
    <dgm:cxn modelId="{72B4F9C1-9599-4A47-A7E0-95D40187969F}" type="presParOf" srcId="{60574A28-C6EE-45D0-8E65-07DF3347428D}" destId="{749EF25D-88E9-4091-9455-7A6F5E8F7BA4}" srcOrd="4" destOrd="0" presId="urn:microsoft.com/office/officeart/2005/8/layout/hierarchy3"/>
    <dgm:cxn modelId="{8864869C-14C3-4745-BBE6-55A18F94E416}" type="presParOf" srcId="{60574A28-C6EE-45D0-8E65-07DF3347428D}" destId="{9AA3EAD6-577F-4192-9CD4-E27B6D9FD291}" srcOrd="5" destOrd="0" presId="urn:microsoft.com/office/officeart/2005/8/layout/hierarchy3"/>
    <dgm:cxn modelId="{4BC99F05-6E66-46DC-97EF-8CBCD613C131}" type="presParOf" srcId="{B6665C93-97BB-409C-831A-60410745CA7D}" destId="{840C81FB-1E82-4E91-981E-3C6C6515B0A8}" srcOrd="4" destOrd="0" presId="urn:microsoft.com/office/officeart/2005/8/layout/hierarchy3"/>
    <dgm:cxn modelId="{08BC7D94-4CDC-497E-952D-1366D7335162}" type="presParOf" srcId="{840C81FB-1E82-4E91-981E-3C6C6515B0A8}" destId="{B10D1EC2-26CD-4A3B-8ED7-B6E11CEE51FE}" srcOrd="0" destOrd="0" presId="urn:microsoft.com/office/officeart/2005/8/layout/hierarchy3"/>
    <dgm:cxn modelId="{34C8F6A1-78D9-4050-9139-FFC63C4C17B7}" type="presParOf" srcId="{B10D1EC2-26CD-4A3B-8ED7-B6E11CEE51FE}" destId="{CDA55778-D200-42D0-80BC-0B3D2D498F8F}" srcOrd="0" destOrd="0" presId="urn:microsoft.com/office/officeart/2005/8/layout/hierarchy3"/>
    <dgm:cxn modelId="{36B101D9-157D-4492-A7BA-43F02BF9B037}" type="presParOf" srcId="{B10D1EC2-26CD-4A3B-8ED7-B6E11CEE51FE}" destId="{06625987-15C8-43C8-9609-06700B13B735}" srcOrd="1" destOrd="0" presId="urn:microsoft.com/office/officeart/2005/8/layout/hierarchy3"/>
    <dgm:cxn modelId="{6F84D0F4-9C22-4471-96C9-8DC720136E25}" type="presParOf" srcId="{840C81FB-1E82-4E91-981E-3C6C6515B0A8}" destId="{6C11CEA7-9877-4F47-88EF-1EEFCFBDD321}" srcOrd="1" destOrd="0" presId="urn:microsoft.com/office/officeart/2005/8/layout/hierarchy3"/>
    <dgm:cxn modelId="{FFC7B8D8-D0C1-47E5-A03D-249077586105}" type="presParOf" srcId="{6C11CEA7-9877-4F47-88EF-1EEFCFBDD321}" destId="{6CFED8AF-E7EA-4875-99FF-B23A19957BAB}" srcOrd="0" destOrd="0" presId="urn:microsoft.com/office/officeart/2005/8/layout/hierarchy3"/>
    <dgm:cxn modelId="{7950B165-B35F-456F-AE30-1767B887C386}" type="presParOf" srcId="{6C11CEA7-9877-4F47-88EF-1EEFCFBDD321}" destId="{0BA47767-185E-4411-A0D6-6E3CE37E6EF9}" srcOrd="1" destOrd="0" presId="urn:microsoft.com/office/officeart/2005/8/layout/hierarchy3"/>
    <dgm:cxn modelId="{4263E8BD-0E1A-4CB7-AD03-DE4AFFBD4A4E}" type="presParOf" srcId="{6C11CEA7-9877-4F47-88EF-1EEFCFBDD321}" destId="{53A4B8C0-1644-47D5-B227-AF7C37C1B263}" srcOrd="2" destOrd="0" presId="urn:microsoft.com/office/officeart/2005/8/layout/hierarchy3"/>
    <dgm:cxn modelId="{A27F6430-A3B1-4282-9F39-1B96A9549288}" type="presParOf" srcId="{6C11CEA7-9877-4F47-88EF-1EEFCFBDD321}" destId="{25DAF25E-C705-4061-ABB2-A6C5756B9D5B}" srcOrd="3" destOrd="0" presId="urn:microsoft.com/office/officeart/2005/8/layout/hierarchy3"/>
    <dgm:cxn modelId="{18B0B12B-C35C-470A-BABD-F468478D5C07}" type="presParOf" srcId="{6C11CEA7-9877-4F47-88EF-1EEFCFBDD321}" destId="{7E143E20-0376-494A-9DA6-FBA89DF76EDD}" srcOrd="4" destOrd="0" presId="urn:microsoft.com/office/officeart/2005/8/layout/hierarchy3"/>
    <dgm:cxn modelId="{2038FCC2-B8B6-45C0-93BB-1A42A9DC389F}" type="presParOf" srcId="{6C11CEA7-9877-4F47-88EF-1EEFCFBDD321}" destId="{8803E7C2-57C6-459F-B4B7-43A2FCA292B5}"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DB1A42-D2E5-4A84-93B6-1FBA4231419D}"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20D64648-DB16-4712-BE11-1F0421E68094}">
      <dgm:prSet/>
      <dgm:spPr/>
      <dgm:t>
        <a:bodyPr/>
        <a:lstStyle/>
        <a:p>
          <a:r>
            <a:rPr lang="fr-FR" b="1"/>
            <a:t>À quoi ça sert</a:t>
          </a:r>
          <a:endParaRPr lang="en-US"/>
        </a:p>
      </dgm:t>
    </dgm:pt>
    <dgm:pt modelId="{7B47B61B-47A9-456A-8E73-58A0CB696DA3}" type="parTrans" cxnId="{5115F249-ECB9-42D8-8739-C8130D4F4FA1}">
      <dgm:prSet/>
      <dgm:spPr/>
      <dgm:t>
        <a:bodyPr/>
        <a:lstStyle/>
        <a:p>
          <a:endParaRPr lang="en-US"/>
        </a:p>
      </dgm:t>
    </dgm:pt>
    <dgm:pt modelId="{20BF585C-2410-4DA9-91D2-0B5591EF17E4}" type="sibTrans" cxnId="{5115F249-ECB9-42D8-8739-C8130D4F4FA1}">
      <dgm:prSet/>
      <dgm:spPr/>
      <dgm:t>
        <a:bodyPr/>
        <a:lstStyle/>
        <a:p>
          <a:endParaRPr lang="en-US"/>
        </a:p>
      </dgm:t>
    </dgm:pt>
    <dgm:pt modelId="{2A8614F5-2C06-49C6-A0E0-B67C2632D397}">
      <dgm:prSet/>
      <dgm:spPr/>
      <dgm:t>
        <a:bodyPr/>
        <a:lstStyle/>
        <a:p>
          <a:r>
            <a:rPr lang="fr-FR"/>
            <a:t>Rédaction de documents</a:t>
          </a:r>
          <a:endParaRPr lang="en-US"/>
        </a:p>
      </dgm:t>
    </dgm:pt>
    <dgm:pt modelId="{BF05CE57-599F-415C-B887-5A4B2FC515B6}" type="parTrans" cxnId="{E03CEB65-A1D8-4AF7-8C4D-9EE4428331C1}">
      <dgm:prSet/>
      <dgm:spPr/>
      <dgm:t>
        <a:bodyPr/>
        <a:lstStyle/>
        <a:p>
          <a:endParaRPr lang="en-US"/>
        </a:p>
      </dgm:t>
    </dgm:pt>
    <dgm:pt modelId="{284A3D39-2F41-44C6-989B-C74B05575724}" type="sibTrans" cxnId="{E03CEB65-A1D8-4AF7-8C4D-9EE4428331C1}">
      <dgm:prSet/>
      <dgm:spPr/>
      <dgm:t>
        <a:bodyPr/>
        <a:lstStyle/>
        <a:p>
          <a:endParaRPr lang="en-US"/>
        </a:p>
      </dgm:t>
    </dgm:pt>
    <dgm:pt modelId="{C4EB2EC4-368B-4C4A-82E2-C66B8095027B}">
      <dgm:prSet/>
      <dgm:spPr/>
      <dgm:t>
        <a:bodyPr/>
        <a:lstStyle/>
        <a:p>
          <a:r>
            <a:rPr lang="fr-FR"/>
            <a:t>Analyse Excel / PowerPoint</a:t>
          </a:r>
          <a:endParaRPr lang="en-US"/>
        </a:p>
      </dgm:t>
    </dgm:pt>
    <dgm:pt modelId="{0EA1051C-3803-4CDE-8D5B-BA6362E1F77C}" type="parTrans" cxnId="{106FFF1D-6655-4E8C-B4FA-D3483DE9070D}">
      <dgm:prSet/>
      <dgm:spPr/>
      <dgm:t>
        <a:bodyPr/>
        <a:lstStyle/>
        <a:p>
          <a:endParaRPr lang="en-US"/>
        </a:p>
      </dgm:t>
    </dgm:pt>
    <dgm:pt modelId="{84259DA0-CCB7-4BF3-9C41-A9BF398BC6DA}" type="sibTrans" cxnId="{106FFF1D-6655-4E8C-B4FA-D3483DE9070D}">
      <dgm:prSet/>
      <dgm:spPr/>
      <dgm:t>
        <a:bodyPr/>
        <a:lstStyle/>
        <a:p>
          <a:endParaRPr lang="en-US"/>
        </a:p>
      </dgm:t>
    </dgm:pt>
    <dgm:pt modelId="{5A8FB5E0-FD3B-4327-8D77-63D4C6541590}">
      <dgm:prSet/>
      <dgm:spPr/>
      <dgm:t>
        <a:bodyPr/>
        <a:lstStyle/>
        <a:p>
          <a:r>
            <a:rPr lang="fr-FR"/>
            <a:t>Synthèse de mails et réunions</a:t>
          </a:r>
          <a:endParaRPr lang="en-US"/>
        </a:p>
      </dgm:t>
    </dgm:pt>
    <dgm:pt modelId="{F902F87D-30AC-4319-85AA-2B109DC5F342}" type="parTrans" cxnId="{0D76FFB7-E094-4E3B-A73F-4A44143054AD}">
      <dgm:prSet/>
      <dgm:spPr/>
      <dgm:t>
        <a:bodyPr/>
        <a:lstStyle/>
        <a:p>
          <a:endParaRPr lang="en-US"/>
        </a:p>
      </dgm:t>
    </dgm:pt>
    <dgm:pt modelId="{3E48AA89-31E8-4D95-A145-C36F483930E7}" type="sibTrans" cxnId="{0D76FFB7-E094-4E3B-A73F-4A44143054AD}">
      <dgm:prSet/>
      <dgm:spPr/>
      <dgm:t>
        <a:bodyPr/>
        <a:lstStyle/>
        <a:p>
          <a:endParaRPr lang="en-US"/>
        </a:p>
      </dgm:t>
    </dgm:pt>
    <dgm:pt modelId="{4BAB2E40-0070-4802-90BB-B6DA5A0650FD}">
      <dgm:prSet/>
      <dgm:spPr/>
      <dgm:t>
        <a:bodyPr/>
        <a:lstStyle/>
        <a:p>
          <a:r>
            <a:rPr lang="fr-FR" b="1"/>
            <a:t>Avantages</a:t>
          </a:r>
          <a:endParaRPr lang="en-US"/>
        </a:p>
      </dgm:t>
    </dgm:pt>
    <dgm:pt modelId="{01E76B6D-EEA0-4EAD-8D07-46EB424EEDA5}" type="parTrans" cxnId="{0F780B56-3C84-49E9-AB8C-BC227BD5977C}">
      <dgm:prSet/>
      <dgm:spPr/>
      <dgm:t>
        <a:bodyPr/>
        <a:lstStyle/>
        <a:p>
          <a:endParaRPr lang="en-US"/>
        </a:p>
      </dgm:t>
    </dgm:pt>
    <dgm:pt modelId="{B73934F1-35B6-4E2A-8FDE-D1917F5449DB}" type="sibTrans" cxnId="{0F780B56-3C84-49E9-AB8C-BC227BD5977C}">
      <dgm:prSet/>
      <dgm:spPr/>
      <dgm:t>
        <a:bodyPr/>
        <a:lstStyle/>
        <a:p>
          <a:endParaRPr lang="en-US"/>
        </a:p>
      </dgm:t>
    </dgm:pt>
    <dgm:pt modelId="{BB1FB613-3F70-4552-9D69-FFA8C649E975}">
      <dgm:prSet/>
      <dgm:spPr/>
      <dgm:t>
        <a:bodyPr/>
        <a:lstStyle/>
        <a:p>
          <a:r>
            <a:rPr lang="fr-FR"/>
            <a:t>Intégré à l’écosystème Microsoft</a:t>
          </a:r>
          <a:endParaRPr lang="en-US"/>
        </a:p>
      </dgm:t>
    </dgm:pt>
    <dgm:pt modelId="{DBAB7F94-5D9C-455A-BEC7-1D9D14E44835}" type="parTrans" cxnId="{57D6FFAB-D6BC-4C2E-9B8B-9A67E4246D13}">
      <dgm:prSet/>
      <dgm:spPr/>
      <dgm:t>
        <a:bodyPr/>
        <a:lstStyle/>
        <a:p>
          <a:endParaRPr lang="en-US"/>
        </a:p>
      </dgm:t>
    </dgm:pt>
    <dgm:pt modelId="{E486C561-27C7-4102-9B1D-1FE0CAA85A31}" type="sibTrans" cxnId="{57D6FFAB-D6BC-4C2E-9B8B-9A67E4246D13}">
      <dgm:prSet/>
      <dgm:spPr/>
      <dgm:t>
        <a:bodyPr/>
        <a:lstStyle/>
        <a:p>
          <a:endParaRPr lang="en-US"/>
        </a:p>
      </dgm:t>
    </dgm:pt>
    <dgm:pt modelId="{468F7E98-7379-40F6-89B4-D0336E2AE959}">
      <dgm:prSet/>
      <dgm:spPr/>
      <dgm:t>
        <a:bodyPr/>
        <a:lstStyle/>
        <a:p>
          <a:r>
            <a:rPr lang="fr-FR"/>
            <a:t>Respect des droits d’accès M365</a:t>
          </a:r>
          <a:endParaRPr lang="en-US"/>
        </a:p>
      </dgm:t>
    </dgm:pt>
    <dgm:pt modelId="{02000284-72C7-43D4-879E-C79BB68040C8}" type="parTrans" cxnId="{0AA6C0D8-1770-4D12-A125-6EF27E18FF48}">
      <dgm:prSet/>
      <dgm:spPr/>
      <dgm:t>
        <a:bodyPr/>
        <a:lstStyle/>
        <a:p>
          <a:endParaRPr lang="en-US"/>
        </a:p>
      </dgm:t>
    </dgm:pt>
    <dgm:pt modelId="{0F3019C4-C0D5-472A-9C19-A451979825B8}" type="sibTrans" cxnId="{0AA6C0D8-1770-4D12-A125-6EF27E18FF48}">
      <dgm:prSet/>
      <dgm:spPr/>
      <dgm:t>
        <a:bodyPr/>
        <a:lstStyle/>
        <a:p>
          <a:endParaRPr lang="en-US"/>
        </a:p>
      </dgm:t>
    </dgm:pt>
    <dgm:pt modelId="{7CC3E21D-F7CB-4690-B373-6FDE35E7F395}">
      <dgm:prSet/>
      <dgm:spPr/>
      <dgm:t>
        <a:bodyPr/>
        <a:lstStyle/>
        <a:p>
          <a:r>
            <a:rPr lang="fr-FR"/>
            <a:t>Bon niveau de gouvernance possible</a:t>
          </a:r>
          <a:endParaRPr lang="en-US"/>
        </a:p>
      </dgm:t>
    </dgm:pt>
    <dgm:pt modelId="{9670AA16-DC90-470D-89E9-3C05BBB9EC38}" type="parTrans" cxnId="{C3C7FBE1-AF1C-40A7-9184-8786CEBB9731}">
      <dgm:prSet/>
      <dgm:spPr/>
      <dgm:t>
        <a:bodyPr/>
        <a:lstStyle/>
        <a:p>
          <a:endParaRPr lang="en-US"/>
        </a:p>
      </dgm:t>
    </dgm:pt>
    <dgm:pt modelId="{96ECB2C5-169F-4A22-9B3E-1D07390BC9EE}" type="sibTrans" cxnId="{C3C7FBE1-AF1C-40A7-9184-8786CEBB9731}">
      <dgm:prSet/>
      <dgm:spPr/>
      <dgm:t>
        <a:bodyPr/>
        <a:lstStyle/>
        <a:p>
          <a:endParaRPr lang="en-US"/>
        </a:p>
      </dgm:t>
    </dgm:pt>
    <dgm:pt modelId="{7B945A51-E4B2-4C7C-82BA-D1B4B6B378B7}">
      <dgm:prSet/>
      <dgm:spPr/>
      <dgm:t>
        <a:bodyPr/>
        <a:lstStyle/>
        <a:p>
          <a:r>
            <a:rPr lang="fr-FR" b="1"/>
            <a:t>Limites</a:t>
          </a:r>
          <a:endParaRPr lang="en-US"/>
        </a:p>
      </dgm:t>
    </dgm:pt>
    <dgm:pt modelId="{F68A1193-8B1D-45A1-81BC-D5AB82401696}" type="parTrans" cxnId="{A1F0F464-228D-435B-8CE8-7D2B94B56041}">
      <dgm:prSet/>
      <dgm:spPr/>
      <dgm:t>
        <a:bodyPr/>
        <a:lstStyle/>
        <a:p>
          <a:endParaRPr lang="en-US"/>
        </a:p>
      </dgm:t>
    </dgm:pt>
    <dgm:pt modelId="{28FFA63D-7F42-4BB3-A3BF-ECB222B8CA05}" type="sibTrans" cxnId="{A1F0F464-228D-435B-8CE8-7D2B94B56041}">
      <dgm:prSet/>
      <dgm:spPr/>
      <dgm:t>
        <a:bodyPr/>
        <a:lstStyle/>
        <a:p>
          <a:endParaRPr lang="en-US"/>
        </a:p>
      </dgm:t>
    </dgm:pt>
    <dgm:pt modelId="{A9C322EA-4F52-49A1-81DE-4E9914B3F038}">
      <dgm:prSet/>
      <dgm:spPr/>
      <dgm:t>
        <a:bodyPr/>
        <a:lstStyle/>
        <a:p>
          <a:r>
            <a:rPr lang="fr-FR"/>
            <a:t>Dépend fortement de la qualité des données</a:t>
          </a:r>
          <a:endParaRPr lang="en-US"/>
        </a:p>
      </dgm:t>
    </dgm:pt>
    <dgm:pt modelId="{A6705E2B-9A63-491D-8F20-98C5CCE6FCEE}" type="parTrans" cxnId="{524FC77A-CD7B-47B4-959C-472C3FA8B4B8}">
      <dgm:prSet/>
      <dgm:spPr/>
      <dgm:t>
        <a:bodyPr/>
        <a:lstStyle/>
        <a:p>
          <a:endParaRPr lang="en-US"/>
        </a:p>
      </dgm:t>
    </dgm:pt>
    <dgm:pt modelId="{73E24989-9510-43B7-9489-E24AE1A4E1D0}" type="sibTrans" cxnId="{524FC77A-CD7B-47B4-959C-472C3FA8B4B8}">
      <dgm:prSet/>
      <dgm:spPr/>
      <dgm:t>
        <a:bodyPr/>
        <a:lstStyle/>
        <a:p>
          <a:endParaRPr lang="en-US"/>
        </a:p>
      </dgm:t>
    </dgm:pt>
    <dgm:pt modelId="{1EFE30A2-8E7F-43BF-8171-96EAA6D7E1DB}">
      <dgm:prSet/>
      <dgm:spPr/>
      <dgm:t>
        <a:bodyPr/>
        <a:lstStyle/>
        <a:p>
          <a:r>
            <a:rPr lang="fr-FR"/>
            <a:t>Mauvaise gouvernance = mauvaises réponses</a:t>
          </a:r>
          <a:endParaRPr lang="en-US"/>
        </a:p>
      </dgm:t>
    </dgm:pt>
    <dgm:pt modelId="{5BB9E196-8899-45A4-8CCC-9F40A537EE76}" type="parTrans" cxnId="{B6E11D2A-BC1B-4AA1-A18D-E4974D305E0C}">
      <dgm:prSet/>
      <dgm:spPr/>
      <dgm:t>
        <a:bodyPr/>
        <a:lstStyle/>
        <a:p>
          <a:endParaRPr lang="en-US"/>
        </a:p>
      </dgm:t>
    </dgm:pt>
    <dgm:pt modelId="{85BA7CAA-6B7E-4183-B59C-2B2EF3C41D33}" type="sibTrans" cxnId="{B6E11D2A-BC1B-4AA1-A18D-E4974D305E0C}">
      <dgm:prSet/>
      <dgm:spPr/>
      <dgm:t>
        <a:bodyPr/>
        <a:lstStyle/>
        <a:p>
          <a:endParaRPr lang="en-US"/>
        </a:p>
      </dgm:t>
    </dgm:pt>
    <dgm:pt modelId="{E000F9D8-E6B1-40E7-99ED-058ACF895E95}">
      <dgm:prSet/>
      <dgm:spPr/>
      <dgm:t>
        <a:bodyPr/>
        <a:lstStyle/>
        <a:p>
          <a:r>
            <a:rPr lang="fr-FR"/>
            <a:t>Coût et prérequis IT</a:t>
          </a:r>
          <a:endParaRPr lang="en-US"/>
        </a:p>
      </dgm:t>
    </dgm:pt>
    <dgm:pt modelId="{2CA66DD9-D3E2-4559-BCAD-E74ECD680282}" type="parTrans" cxnId="{67DC1655-EB5A-4085-9977-3048622B86CC}">
      <dgm:prSet/>
      <dgm:spPr/>
      <dgm:t>
        <a:bodyPr/>
        <a:lstStyle/>
        <a:p>
          <a:endParaRPr lang="en-US"/>
        </a:p>
      </dgm:t>
    </dgm:pt>
    <dgm:pt modelId="{FAAD3C28-9F0A-46BD-A8D1-D6982EBB4AE4}" type="sibTrans" cxnId="{67DC1655-EB5A-4085-9977-3048622B86CC}">
      <dgm:prSet/>
      <dgm:spPr/>
      <dgm:t>
        <a:bodyPr/>
        <a:lstStyle/>
        <a:p>
          <a:endParaRPr lang="en-US"/>
        </a:p>
      </dgm:t>
    </dgm:pt>
    <dgm:pt modelId="{F56A7D45-024C-4D47-B390-31AC54C25B27}">
      <dgm:prSet/>
      <dgm:spPr/>
      <dgm:t>
        <a:bodyPr/>
        <a:lstStyle/>
        <a:p>
          <a:r>
            <a:rPr lang="fr-FR" b="1"/>
            <a:t>Points légaux &amp; RGPD</a:t>
          </a:r>
          <a:endParaRPr lang="en-US"/>
        </a:p>
      </dgm:t>
    </dgm:pt>
    <dgm:pt modelId="{4891D6A5-5420-4F18-B36F-5D9877EF84DE}" type="parTrans" cxnId="{FFEDA244-7D8B-4D38-A4B3-2C0F3C449A89}">
      <dgm:prSet/>
      <dgm:spPr/>
      <dgm:t>
        <a:bodyPr/>
        <a:lstStyle/>
        <a:p>
          <a:endParaRPr lang="en-US"/>
        </a:p>
      </dgm:t>
    </dgm:pt>
    <dgm:pt modelId="{ABAF8EB1-82EE-499C-94B3-E7D7929D9CC8}" type="sibTrans" cxnId="{FFEDA244-7D8B-4D38-A4B3-2C0F3C449A89}">
      <dgm:prSet/>
      <dgm:spPr/>
      <dgm:t>
        <a:bodyPr/>
        <a:lstStyle/>
        <a:p>
          <a:endParaRPr lang="en-US"/>
        </a:p>
      </dgm:t>
    </dgm:pt>
    <dgm:pt modelId="{B635CA76-FD99-43EA-8ADF-067B30DBE3B9}">
      <dgm:prSet/>
      <dgm:spPr/>
      <dgm:t>
        <a:bodyPr/>
        <a:lstStyle/>
        <a:p>
          <a:r>
            <a:rPr lang="fr-FR"/>
            <a:t>Vérifier les partages M365</a:t>
          </a:r>
          <a:endParaRPr lang="en-US"/>
        </a:p>
      </dgm:t>
    </dgm:pt>
    <dgm:pt modelId="{E4B75AFE-2D7C-4E3C-B519-26D3B9BAA046}" type="parTrans" cxnId="{516A6319-87C8-4475-83AB-64825DFCD076}">
      <dgm:prSet/>
      <dgm:spPr/>
      <dgm:t>
        <a:bodyPr/>
        <a:lstStyle/>
        <a:p>
          <a:endParaRPr lang="en-US"/>
        </a:p>
      </dgm:t>
    </dgm:pt>
    <dgm:pt modelId="{4700E9B2-7358-4B92-8AB3-D8754C47F7DC}" type="sibTrans" cxnId="{516A6319-87C8-4475-83AB-64825DFCD076}">
      <dgm:prSet/>
      <dgm:spPr/>
      <dgm:t>
        <a:bodyPr/>
        <a:lstStyle/>
        <a:p>
          <a:endParaRPr lang="en-US"/>
        </a:p>
      </dgm:t>
    </dgm:pt>
    <dgm:pt modelId="{151C9958-34A6-4B0E-ADE4-F79AD5B4DADD}">
      <dgm:prSet/>
      <dgm:spPr/>
      <dgm:t>
        <a:bodyPr/>
        <a:lstStyle/>
        <a:p>
          <a:r>
            <a:rPr lang="fr-FR"/>
            <a:t>Risque de surexposition de données</a:t>
          </a:r>
          <a:endParaRPr lang="en-US"/>
        </a:p>
      </dgm:t>
    </dgm:pt>
    <dgm:pt modelId="{95E35947-00EB-4B92-B3B3-879608D1DB5A}" type="parTrans" cxnId="{7564381F-F01F-4170-80C2-82AC6516F837}">
      <dgm:prSet/>
      <dgm:spPr/>
      <dgm:t>
        <a:bodyPr/>
        <a:lstStyle/>
        <a:p>
          <a:endParaRPr lang="en-US"/>
        </a:p>
      </dgm:t>
    </dgm:pt>
    <dgm:pt modelId="{FFEB89B1-AF2F-4214-88D5-0A4A2AF5BE64}" type="sibTrans" cxnId="{7564381F-F01F-4170-80C2-82AC6516F837}">
      <dgm:prSet/>
      <dgm:spPr/>
      <dgm:t>
        <a:bodyPr/>
        <a:lstStyle/>
        <a:p>
          <a:endParaRPr lang="en-US"/>
        </a:p>
      </dgm:t>
    </dgm:pt>
    <dgm:pt modelId="{0749F5A7-EBED-4CD3-A75C-E9D0D577CD73}">
      <dgm:prSet/>
      <dgm:spPr/>
      <dgm:t>
        <a:bodyPr/>
        <a:lstStyle/>
        <a:p>
          <a:r>
            <a:rPr lang="fr-FR"/>
            <a:t>Données personnelles = cadre RGPD classique</a:t>
          </a:r>
          <a:endParaRPr lang="en-US"/>
        </a:p>
      </dgm:t>
    </dgm:pt>
    <dgm:pt modelId="{0EA7FB2B-44DE-4967-8D91-FE1C210F96F6}" type="parTrans" cxnId="{96E32720-EF80-4076-96CE-58C5D9E3E4DF}">
      <dgm:prSet/>
      <dgm:spPr/>
      <dgm:t>
        <a:bodyPr/>
        <a:lstStyle/>
        <a:p>
          <a:endParaRPr lang="en-US"/>
        </a:p>
      </dgm:t>
    </dgm:pt>
    <dgm:pt modelId="{290486C3-8324-40BE-A2EB-9D03D0194AF4}" type="sibTrans" cxnId="{96E32720-EF80-4076-96CE-58C5D9E3E4DF}">
      <dgm:prSet/>
      <dgm:spPr/>
      <dgm:t>
        <a:bodyPr/>
        <a:lstStyle/>
        <a:p>
          <a:endParaRPr lang="en-US"/>
        </a:p>
      </dgm:t>
    </dgm:pt>
    <dgm:pt modelId="{84E644E1-986B-49C3-B407-CE652CB1FF8D}">
      <dgm:prSet/>
      <dgm:spPr/>
      <dgm:t>
        <a:bodyPr/>
        <a:lstStyle/>
        <a:p>
          <a:r>
            <a:rPr lang="fr-FR" b="1"/>
            <a:t>Déontologie</a:t>
          </a:r>
          <a:endParaRPr lang="en-US"/>
        </a:p>
      </dgm:t>
    </dgm:pt>
    <dgm:pt modelId="{E6A3B07B-56DD-43AD-8850-306C815C676D}" type="parTrans" cxnId="{A74989DA-C33C-4DA1-94D2-798D8BE2C4EC}">
      <dgm:prSet/>
      <dgm:spPr/>
      <dgm:t>
        <a:bodyPr/>
        <a:lstStyle/>
        <a:p>
          <a:endParaRPr lang="en-US"/>
        </a:p>
      </dgm:t>
    </dgm:pt>
    <dgm:pt modelId="{EFDB5C2A-5EC4-4F5F-8B67-2207F90B62FE}" type="sibTrans" cxnId="{A74989DA-C33C-4DA1-94D2-798D8BE2C4EC}">
      <dgm:prSet/>
      <dgm:spPr/>
      <dgm:t>
        <a:bodyPr/>
        <a:lstStyle/>
        <a:p>
          <a:endParaRPr lang="en-US"/>
        </a:p>
      </dgm:t>
    </dgm:pt>
    <dgm:pt modelId="{814296C0-857E-4503-9947-164D5836B89E}">
      <dgm:prSet/>
      <dgm:spPr/>
      <dgm:t>
        <a:bodyPr/>
        <a:lstStyle/>
        <a:p>
          <a:r>
            <a:rPr lang="fr-FR"/>
            <a:t>Copilot assiste, l’humain décide</a:t>
          </a:r>
          <a:endParaRPr lang="en-US"/>
        </a:p>
      </dgm:t>
    </dgm:pt>
    <dgm:pt modelId="{93A63032-20CB-4476-B4E1-2353ADA7427A}" type="parTrans" cxnId="{8166F050-D62E-419B-8195-10FCFC06BCEB}">
      <dgm:prSet/>
      <dgm:spPr/>
      <dgm:t>
        <a:bodyPr/>
        <a:lstStyle/>
        <a:p>
          <a:endParaRPr lang="en-US"/>
        </a:p>
      </dgm:t>
    </dgm:pt>
    <dgm:pt modelId="{3665576B-5CE1-47F1-BB8D-718149C9023D}" type="sibTrans" cxnId="{8166F050-D62E-419B-8195-10FCFC06BCEB}">
      <dgm:prSet/>
      <dgm:spPr/>
      <dgm:t>
        <a:bodyPr/>
        <a:lstStyle/>
        <a:p>
          <a:endParaRPr lang="en-US"/>
        </a:p>
      </dgm:t>
    </dgm:pt>
    <dgm:pt modelId="{9DA70DBF-0A2B-4C18-A78A-3B2FDEC3E133}">
      <dgm:prSet/>
      <dgm:spPr/>
      <dgm:t>
        <a:bodyPr/>
        <a:lstStyle/>
        <a:p>
          <a:r>
            <a:rPr lang="fr-FR"/>
            <a:t>Validation managériale obligatoire</a:t>
          </a:r>
          <a:endParaRPr lang="en-US"/>
        </a:p>
      </dgm:t>
    </dgm:pt>
    <dgm:pt modelId="{55164F8B-306B-408F-8B98-3955407B7746}" type="parTrans" cxnId="{DF34B838-8BF7-469B-A27F-C4ACD81A551C}">
      <dgm:prSet/>
      <dgm:spPr/>
      <dgm:t>
        <a:bodyPr/>
        <a:lstStyle/>
        <a:p>
          <a:endParaRPr lang="en-US"/>
        </a:p>
      </dgm:t>
    </dgm:pt>
    <dgm:pt modelId="{9C4431DE-9523-4438-9470-DD36BA0DAD59}" type="sibTrans" cxnId="{DF34B838-8BF7-469B-A27F-C4ACD81A551C}">
      <dgm:prSet/>
      <dgm:spPr/>
      <dgm:t>
        <a:bodyPr/>
        <a:lstStyle/>
        <a:p>
          <a:endParaRPr lang="en-US"/>
        </a:p>
      </dgm:t>
    </dgm:pt>
    <dgm:pt modelId="{E61B3A42-0AED-4E1D-8766-2FE507297A02}" type="pres">
      <dgm:prSet presAssocID="{8FDB1A42-D2E5-4A84-93B6-1FBA4231419D}" presName="Name0" presStyleCnt="0">
        <dgm:presLayoutVars>
          <dgm:dir/>
          <dgm:animLvl val="lvl"/>
          <dgm:resizeHandles val="exact"/>
        </dgm:presLayoutVars>
      </dgm:prSet>
      <dgm:spPr/>
    </dgm:pt>
    <dgm:pt modelId="{18DBBD82-C536-4DFA-8003-9BC5E438C61D}" type="pres">
      <dgm:prSet presAssocID="{20D64648-DB16-4712-BE11-1F0421E68094}" presName="composite" presStyleCnt="0"/>
      <dgm:spPr/>
    </dgm:pt>
    <dgm:pt modelId="{CFC9DBA3-A0BB-444F-BF5B-366F5F8C0114}" type="pres">
      <dgm:prSet presAssocID="{20D64648-DB16-4712-BE11-1F0421E68094}" presName="parTx" presStyleLbl="alignNode1" presStyleIdx="0" presStyleCnt="5">
        <dgm:presLayoutVars>
          <dgm:chMax val="0"/>
          <dgm:chPref val="0"/>
          <dgm:bulletEnabled val="1"/>
        </dgm:presLayoutVars>
      </dgm:prSet>
      <dgm:spPr/>
    </dgm:pt>
    <dgm:pt modelId="{8B1910E5-89BD-4B2E-8264-9E63D900312F}" type="pres">
      <dgm:prSet presAssocID="{20D64648-DB16-4712-BE11-1F0421E68094}" presName="desTx" presStyleLbl="alignAccFollowNode1" presStyleIdx="0" presStyleCnt="5">
        <dgm:presLayoutVars>
          <dgm:bulletEnabled val="1"/>
        </dgm:presLayoutVars>
      </dgm:prSet>
      <dgm:spPr/>
    </dgm:pt>
    <dgm:pt modelId="{D45E7F23-DF4D-414A-A081-794A88D9EBA5}" type="pres">
      <dgm:prSet presAssocID="{20BF585C-2410-4DA9-91D2-0B5591EF17E4}" presName="space" presStyleCnt="0"/>
      <dgm:spPr/>
    </dgm:pt>
    <dgm:pt modelId="{57D7D53F-1776-4420-9191-E8C0910D4DA5}" type="pres">
      <dgm:prSet presAssocID="{4BAB2E40-0070-4802-90BB-B6DA5A0650FD}" presName="composite" presStyleCnt="0"/>
      <dgm:spPr/>
    </dgm:pt>
    <dgm:pt modelId="{84DDF5C9-23E9-4E5D-A8BF-D137720AD185}" type="pres">
      <dgm:prSet presAssocID="{4BAB2E40-0070-4802-90BB-B6DA5A0650FD}" presName="parTx" presStyleLbl="alignNode1" presStyleIdx="1" presStyleCnt="5">
        <dgm:presLayoutVars>
          <dgm:chMax val="0"/>
          <dgm:chPref val="0"/>
          <dgm:bulletEnabled val="1"/>
        </dgm:presLayoutVars>
      </dgm:prSet>
      <dgm:spPr/>
    </dgm:pt>
    <dgm:pt modelId="{26D4A7AA-B307-47DA-9944-83E66E2CDCBC}" type="pres">
      <dgm:prSet presAssocID="{4BAB2E40-0070-4802-90BB-B6DA5A0650FD}" presName="desTx" presStyleLbl="alignAccFollowNode1" presStyleIdx="1" presStyleCnt="5">
        <dgm:presLayoutVars>
          <dgm:bulletEnabled val="1"/>
        </dgm:presLayoutVars>
      </dgm:prSet>
      <dgm:spPr/>
    </dgm:pt>
    <dgm:pt modelId="{7B85408A-75A2-4925-8D6C-4FA45768384D}" type="pres">
      <dgm:prSet presAssocID="{B73934F1-35B6-4E2A-8FDE-D1917F5449DB}" presName="space" presStyleCnt="0"/>
      <dgm:spPr/>
    </dgm:pt>
    <dgm:pt modelId="{ED4173B5-A397-4CC5-9432-3930E782DD83}" type="pres">
      <dgm:prSet presAssocID="{7B945A51-E4B2-4C7C-82BA-D1B4B6B378B7}" presName="composite" presStyleCnt="0"/>
      <dgm:spPr/>
    </dgm:pt>
    <dgm:pt modelId="{00B9E4C7-D386-4197-8901-01CF4087F49C}" type="pres">
      <dgm:prSet presAssocID="{7B945A51-E4B2-4C7C-82BA-D1B4B6B378B7}" presName="parTx" presStyleLbl="alignNode1" presStyleIdx="2" presStyleCnt="5">
        <dgm:presLayoutVars>
          <dgm:chMax val="0"/>
          <dgm:chPref val="0"/>
          <dgm:bulletEnabled val="1"/>
        </dgm:presLayoutVars>
      </dgm:prSet>
      <dgm:spPr/>
    </dgm:pt>
    <dgm:pt modelId="{3F7C77F6-D730-4262-85FA-875844704177}" type="pres">
      <dgm:prSet presAssocID="{7B945A51-E4B2-4C7C-82BA-D1B4B6B378B7}" presName="desTx" presStyleLbl="alignAccFollowNode1" presStyleIdx="2" presStyleCnt="5">
        <dgm:presLayoutVars>
          <dgm:bulletEnabled val="1"/>
        </dgm:presLayoutVars>
      </dgm:prSet>
      <dgm:spPr/>
    </dgm:pt>
    <dgm:pt modelId="{85A82946-397E-4803-95EB-03587CD65B2D}" type="pres">
      <dgm:prSet presAssocID="{28FFA63D-7F42-4BB3-A3BF-ECB222B8CA05}" presName="space" presStyleCnt="0"/>
      <dgm:spPr/>
    </dgm:pt>
    <dgm:pt modelId="{0F417E5C-026C-4428-A099-C2B95EC9BD4C}" type="pres">
      <dgm:prSet presAssocID="{F56A7D45-024C-4D47-B390-31AC54C25B27}" presName="composite" presStyleCnt="0"/>
      <dgm:spPr/>
    </dgm:pt>
    <dgm:pt modelId="{9F13FB6C-8998-4675-B92E-2447C61ADC18}" type="pres">
      <dgm:prSet presAssocID="{F56A7D45-024C-4D47-B390-31AC54C25B27}" presName="parTx" presStyleLbl="alignNode1" presStyleIdx="3" presStyleCnt="5">
        <dgm:presLayoutVars>
          <dgm:chMax val="0"/>
          <dgm:chPref val="0"/>
          <dgm:bulletEnabled val="1"/>
        </dgm:presLayoutVars>
      </dgm:prSet>
      <dgm:spPr/>
    </dgm:pt>
    <dgm:pt modelId="{0936A73D-0CA3-471B-9339-239D2CA6072F}" type="pres">
      <dgm:prSet presAssocID="{F56A7D45-024C-4D47-B390-31AC54C25B27}" presName="desTx" presStyleLbl="alignAccFollowNode1" presStyleIdx="3" presStyleCnt="5">
        <dgm:presLayoutVars>
          <dgm:bulletEnabled val="1"/>
        </dgm:presLayoutVars>
      </dgm:prSet>
      <dgm:spPr/>
    </dgm:pt>
    <dgm:pt modelId="{E7D3471C-8CA2-4EB5-9B82-D1FDF8EE96D3}" type="pres">
      <dgm:prSet presAssocID="{ABAF8EB1-82EE-499C-94B3-E7D7929D9CC8}" presName="space" presStyleCnt="0"/>
      <dgm:spPr/>
    </dgm:pt>
    <dgm:pt modelId="{1B4B7861-6956-48B9-85B3-F25EC27AA61D}" type="pres">
      <dgm:prSet presAssocID="{84E644E1-986B-49C3-B407-CE652CB1FF8D}" presName="composite" presStyleCnt="0"/>
      <dgm:spPr/>
    </dgm:pt>
    <dgm:pt modelId="{F8F67945-C674-489F-BE9F-0DEF875184A9}" type="pres">
      <dgm:prSet presAssocID="{84E644E1-986B-49C3-B407-CE652CB1FF8D}" presName="parTx" presStyleLbl="alignNode1" presStyleIdx="4" presStyleCnt="5">
        <dgm:presLayoutVars>
          <dgm:chMax val="0"/>
          <dgm:chPref val="0"/>
          <dgm:bulletEnabled val="1"/>
        </dgm:presLayoutVars>
      </dgm:prSet>
      <dgm:spPr/>
    </dgm:pt>
    <dgm:pt modelId="{7BCD0EDC-F3DC-477D-B139-410A504A632E}" type="pres">
      <dgm:prSet presAssocID="{84E644E1-986B-49C3-B407-CE652CB1FF8D}" presName="desTx" presStyleLbl="alignAccFollowNode1" presStyleIdx="4" presStyleCnt="5">
        <dgm:presLayoutVars>
          <dgm:bulletEnabled val="1"/>
        </dgm:presLayoutVars>
      </dgm:prSet>
      <dgm:spPr/>
    </dgm:pt>
  </dgm:ptLst>
  <dgm:cxnLst>
    <dgm:cxn modelId="{8E6DC103-024F-4224-B14E-27AA82909D33}" type="presOf" srcId="{BB1FB613-3F70-4552-9D69-FFA8C649E975}" destId="{26D4A7AA-B307-47DA-9944-83E66E2CDCBC}" srcOrd="0" destOrd="0" presId="urn:microsoft.com/office/officeart/2005/8/layout/hList1"/>
    <dgm:cxn modelId="{516A6319-87C8-4475-83AB-64825DFCD076}" srcId="{F56A7D45-024C-4D47-B390-31AC54C25B27}" destId="{B635CA76-FD99-43EA-8ADF-067B30DBE3B9}" srcOrd="0" destOrd="0" parTransId="{E4B75AFE-2D7C-4E3C-B519-26D3B9BAA046}" sibTransId="{4700E9B2-7358-4B92-8AB3-D8754C47F7DC}"/>
    <dgm:cxn modelId="{106FFF1D-6655-4E8C-B4FA-D3483DE9070D}" srcId="{20D64648-DB16-4712-BE11-1F0421E68094}" destId="{C4EB2EC4-368B-4C4A-82E2-C66B8095027B}" srcOrd="1" destOrd="0" parTransId="{0EA1051C-3803-4CDE-8D5B-BA6362E1F77C}" sibTransId="{84259DA0-CCB7-4BF3-9C41-A9BF398BC6DA}"/>
    <dgm:cxn modelId="{7564381F-F01F-4170-80C2-82AC6516F837}" srcId="{F56A7D45-024C-4D47-B390-31AC54C25B27}" destId="{151C9958-34A6-4B0E-ADE4-F79AD5B4DADD}" srcOrd="1" destOrd="0" parTransId="{95E35947-00EB-4B92-B3B3-879608D1DB5A}" sibTransId="{FFEB89B1-AF2F-4214-88D5-0A4A2AF5BE64}"/>
    <dgm:cxn modelId="{96E32720-EF80-4076-96CE-58C5D9E3E4DF}" srcId="{F56A7D45-024C-4D47-B390-31AC54C25B27}" destId="{0749F5A7-EBED-4CD3-A75C-E9D0D577CD73}" srcOrd="2" destOrd="0" parTransId="{0EA7FB2B-44DE-4967-8D91-FE1C210F96F6}" sibTransId="{290486C3-8324-40BE-A2EB-9D03D0194AF4}"/>
    <dgm:cxn modelId="{E9B0DC29-6962-4048-AD4F-51C6B194A1A5}" type="presOf" srcId="{7CC3E21D-F7CB-4690-B373-6FDE35E7F395}" destId="{26D4A7AA-B307-47DA-9944-83E66E2CDCBC}" srcOrd="0" destOrd="2" presId="urn:microsoft.com/office/officeart/2005/8/layout/hList1"/>
    <dgm:cxn modelId="{B6E11D2A-BC1B-4AA1-A18D-E4974D305E0C}" srcId="{7B945A51-E4B2-4C7C-82BA-D1B4B6B378B7}" destId="{1EFE30A2-8E7F-43BF-8171-96EAA6D7E1DB}" srcOrd="1" destOrd="0" parTransId="{5BB9E196-8899-45A4-8CCC-9F40A537EE76}" sibTransId="{85BA7CAA-6B7E-4183-B59C-2B2EF3C41D33}"/>
    <dgm:cxn modelId="{CABE3535-520B-4A28-8C57-B5601B47738B}" type="presOf" srcId="{814296C0-857E-4503-9947-164D5836B89E}" destId="{7BCD0EDC-F3DC-477D-B139-410A504A632E}" srcOrd="0" destOrd="0" presId="urn:microsoft.com/office/officeart/2005/8/layout/hList1"/>
    <dgm:cxn modelId="{DF34B838-8BF7-469B-A27F-C4ACD81A551C}" srcId="{84E644E1-986B-49C3-B407-CE652CB1FF8D}" destId="{9DA70DBF-0A2B-4C18-A78A-3B2FDEC3E133}" srcOrd="1" destOrd="0" parTransId="{55164F8B-306B-408F-8B98-3955407B7746}" sibTransId="{9C4431DE-9523-4438-9470-DD36BA0DAD59}"/>
    <dgm:cxn modelId="{5CD0413C-A3A8-4DCD-82D3-A89E454C2357}" type="presOf" srcId="{468F7E98-7379-40F6-89B4-D0336E2AE959}" destId="{26D4A7AA-B307-47DA-9944-83E66E2CDCBC}" srcOrd="0" destOrd="1" presId="urn:microsoft.com/office/officeart/2005/8/layout/hList1"/>
    <dgm:cxn modelId="{FFEDA244-7D8B-4D38-A4B3-2C0F3C449A89}" srcId="{8FDB1A42-D2E5-4A84-93B6-1FBA4231419D}" destId="{F56A7D45-024C-4D47-B390-31AC54C25B27}" srcOrd="3" destOrd="0" parTransId="{4891D6A5-5420-4F18-B36F-5D9877EF84DE}" sibTransId="{ABAF8EB1-82EE-499C-94B3-E7D7929D9CC8}"/>
    <dgm:cxn modelId="{A1F0F464-228D-435B-8CE8-7D2B94B56041}" srcId="{8FDB1A42-D2E5-4A84-93B6-1FBA4231419D}" destId="{7B945A51-E4B2-4C7C-82BA-D1B4B6B378B7}" srcOrd="2" destOrd="0" parTransId="{F68A1193-8B1D-45A1-81BC-D5AB82401696}" sibTransId="{28FFA63D-7F42-4BB3-A3BF-ECB222B8CA05}"/>
    <dgm:cxn modelId="{E03CEB65-A1D8-4AF7-8C4D-9EE4428331C1}" srcId="{20D64648-DB16-4712-BE11-1F0421E68094}" destId="{2A8614F5-2C06-49C6-A0E0-B67C2632D397}" srcOrd="0" destOrd="0" parTransId="{BF05CE57-599F-415C-B887-5A4B2FC515B6}" sibTransId="{284A3D39-2F41-44C6-989B-C74B05575724}"/>
    <dgm:cxn modelId="{5115F249-ECB9-42D8-8739-C8130D4F4FA1}" srcId="{8FDB1A42-D2E5-4A84-93B6-1FBA4231419D}" destId="{20D64648-DB16-4712-BE11-1F0421E68094}" srcOrd="0" destOrd="0" parTransId="{7B47B61B-47A9-456A-8E73-58A0CB696DA3}" sibTransId="{20BF585C-2410-4DA9-91D2-0B5591EF17E4}"/>
    <dgm:cxn modelId="{8166F050-D62E-419B-8195-10FCFC06BCEB}" srcId="{84E644E1-986B-49C3-B407-CE652CB1FF8D}" destId="{814296C0-857E-4503-9947-164D5836B89E}" srcOrd="0" destOrd="0" parTransId="{93A63032-20CB-4476-B4E1-2353ADA7427A}" sibTransId="{3665576B-5CE1-47F1-BB8D-718149C9023D}"/>
    <dgm:cxn modelId="{1D247372-E3BD-4E8A-9267-AD9D9E2564B5}" type="presOf" srcId="{9DA70DBF-0A2B-4C18-A78A-3B2FDEC3E133}" destId="{7BCD0EDC-F3DC-477D-B139-410A504A632E}" srcOrd="0" destOrd="1" presId="urn:microsoft.com/office/officeart/2005/8/layout/hList1"/>
    <dgm:cxn modelId="{67DC1655-EB5A-4085-9977-3048622B86CC}" srcId="{7B945A51-E4B2-4C7C-82BA-D1B4B6B378B7}" destId="{E000F9D8-E6B1-40E7-99ED-058ACF895E95}" srcOrd="2" destOrd="0" parTransId="{2CA66DD9-D3E2-4559-BCAD-E74ECD680282}" sibTransId="{FAAD3C28-9F0A-46BD-A8D1-D6982EBB4AE4}"/>
    <dgm:cxn modelId="{0F780B56-3C84-49E9-AB8C-BC227BD5977C}" srcId="{8FDB1A42-D2E5-4A84-93B6-1FBA4231419D}" destId="{4BAB2E40-0070-4802-90BB-B6DA5A0650FD}" srcOrd="1" destOrd="0" parTransId="{01E76B6D-EEA0-4EAD-8D07-46EB424EEDA5}" sibTransId="{B73934F1-35B6-4E2A-8FDE-D1917F5449DB}"/>
    <dgm:cxn modelId="{524FC77A-CD7B-47B4-959C-472C3FA8B4B8}" srcId="{7B945A51-E4B2-4C7C-82BA-D1B4B6B378B7}" destId="{A9C322EA-4F52-49A1-81DE-4E9914B3F038}" srcOrd="0" destOrd="0" parTransId="{A6705E2B-9A63-491D-8F20-98C5CCE6FCEE}" sibTransId="{73E24989-9510-43B7-9489-E24AE1A4E1D0}"/>
    <dgm:cxn modelId="{22D1C87E-75FA-4436-B08A-2F73CED3AE59}" type="presOf" srcId="{84E644E1-986B-49C3-B407-CE652CB1FF8D}" destId="{F8F67945-C674-489F-BE9F-0DEF875184A9}" srcOrd="0" destOrd="0" presId="urn:microsoft.com/office/officeart/2005/8/layout/hList1"/>
    <dgm:cxn modelId="{728E9D80-617A-40DE-AF8E-60376DA72DFE}" type="presOf" srcId="{20D64648-DB16-4712-BE11-1F0421E68094}" destId="{CFC9DBA3-A0BB-444F-BF5B-366F5F8C0114}" srcOrd="0" destOrd="0" presId="urn:microsoft.com/office/officeart/2005/8/layout/hList1"/>
    <dgm:cxn modelId="{A7E65586-2310-46F6-B50E-E637C864B648}" type="presOf" srcId="{E000F9D8-E6B1-40E7-99ED-058ACF895E95}" destId="{3F7C77F6-D730-4262-85FA-875844704177}" srcOrd="0" destOrd="2" presId="urn:microsoft.com/office/officeart/2005/8/layout/hList1"/>
    <dgm:cxn modelId="{E5849997-E29B-4BB8-9C9A-DB1ECEA8F1C7}" type="presOf" srcId="{1EFE30A2-8E7F-43BF-8171-96EAA6D7E1DB}" destId="{3F7C77F6-D730-4262-85FA-875844704177}" srcOrd="0" destOrd="1" presId="urn:microsoft.com/office/officeart/2005/8/layout/hList1"/>
    <dgm:cxn modelId="{BCF7EF9C-759D-45B0-A4EE-202CA373B7C7}" type="presOf" srcId="{7B945A51-E4B2-4C7C-82BA-D1B4B6B378B7}" destId="{00B9E4C7-D386-4197-8901-01CF4087F49C}" srcOrd="0" destOrd="0" presId="urn:microsoft.com/office/officeart/2005/8/layout/hList1"/>
    <dgm:cxn modelId="{191692A1-9EFE-45B9-8BC7-BE560CBEE93E}" type="presOf" srcId="{B635CA76-FD99-43EA-8ADF-067B30DBE3B9}" destId="{0936A73D-0CA3-471B-9339-239D2CA6072F}" srcOrd="0" destOrd="0" presId="urn:microsoft.com/office/officeart/2005/8/layout/hList1"/>
    <dgm:cxn modelId="{423EC1A4-E658-4196-87B4-6A1071DABE08}" type="presOf" srcId="{C4EB2EC4-368B-4C4A-82E2-C66B8095027B}" destId="{8B1910E5-89BD-4B2E-8264-9E63D900312F}" srcOrd="0" destOrd="1" presId="urn:microsoft.com/office/officeart/2005/8/layout/hList1"/>
    <dgm:cxn modelId="{57D6FFAB-D6BC-4C2E-9B8B-9A67E4246D13}" srcId="{4BAB2E40-0070-4802-90BB-B6DA5A0650FD}" destId="{BB1FB613-3F70-4552-9D69-FFA8C649E975}" srcOrd="0" destOrd="0" parTransId="{DBAB7F94-5D9C-455A-BEC7-1D9D14E44835}" sibTransId="{E486C561-27C7-4102-9B1D-1FE0CAA85A31}"/>
    <dgm:cxn modelId="{ACA44EB5-867F-4C59-8ED4-F9BB94232348}" type="presOf" srcId="{4BAB2E40-0070-4802-90BB-B6DA5A0650FD}" destId="{84DDF5C9-23E9-4E5D-A8BF-D137720AD185}" srcOrd="0" destOrd="0" presId="urn:microsoft.com/office/officeart/2005/8/layout/hList1"/>
    <dgm:cxn modelId="{0D76FFB7-E094-4E3B-A73F-4A44143054AD}" srcId="{20D64648-DB16-4712-BE11-1F0421E68094}" destId="{5A8FB5E0-FD3B-4327-8D77-63D4C6541590}" srcOrd="2" destOrd="0" parTransId="{F902F87D-30AC-4319-85AA-2B109DC5F342}" sibTransId="{3E48AA89-31E8-4D95-A145-C36F483930E7}"/>
    <dgm:cxn modelId="{502984C0-E3E2-4B02-B1F6-073BDB1DD917}" type="presOf" srcId="{0749F5A7-EBED-4CD3-A75C-E9D0D577CD73}" destId="{0936A73D-0CA3-471B-9339-239D2CA6072F}" srcOrd="0" destOrd="2" presId="urn:microsoft.com/office/officeart/2005/8/layout/hList1"/>
    <dgm:cxn modelId="{60D24ECB-43DE-4773-825F-160F01B880D9}" type="presOf" srcId="{2A8614F5-2C06-49C6-A0E0-B67C2632D397}" destId="{8B1910E5-89BD-4B2E-8264-9E63D900312F}" srcOrd="0" destOrd="0" presId="urn:microsoft.com/office/officeart/2005/8/layout/hList1"/>
    <dgm:cxn modelId="{D6D4DDCC-4D70-4DA7-9B03-41990DFA1F4A}" type="presOf" srcId="{8FDB1A42-D2E5-4A84-93B6-1FBA4231419D}" destId="{E61B3A42-0AED-4E1D-8766-2FE507297A02}" srcOrd="0" destOrd="0" presId="urn:microsoft.com/office/officeart/2005/8/layout/hList1"/>
    <dgm:cxn modelId="{272C00D6-2348-4033-99CB-BAC5C2C1A781}" type="presOf" srcId="{A9C322EA-4F52-49A1-81DE-4E9914B3F038}" destId="{3F7C77F6-D730-4262-85FA-875844704177}" srcOrd="0" destOrd="0" presId="urn:microsoft.com/office/officeart/2005/8/layout/hList1"/>
    <dgm:cxn modelId="{0AA6C0D8-1770-4D12-A125-6EF27E18FF48}" srcId="{4BAB2E40-0070-4802-90BB-B6DA5A0650FD}" destId="{468F7E98-7379-40F6-89B4-D0336E2AE959}" srcOrd="1" destOrd="0" parTransId="{02000284-72C7-43D4-879E-C79BB68040C8}" sibTransId="{0F3019C4-C0D5-472A-9C19-A451979825B8}"/>
    <dgm:cxn modelId="{A74989DA-C33C-4DA1-94D2-798D8BE2C4EC}" srcId="{8FDB1A42-D2E5-4A84-93B6-1FBA4231419D}" destId="{84E644E1-986B-49C3-B407-CE652CB1FF8D}" srcOrd="4" destOrd="0" parTransId="{E6A3B07B-56DD-43AD-8850-306C815C676D}" sibTransId="{EFDB5C2A-5EC4-4F5F-8B67-2207F90B62FE}"/>
    <dgm:cxn modelId="{5A55C2DC-18F2-4D1A-8541-410E5D072615}" type="presOf" srcId="{151C9958-34A6-4B0E-ADE4-F79AD5B4DADD}" destId="{0936A73D-0CA3-471B-9339-239D2CA6072F}" srcOrd="0" destOrd="1" presId="urn:microsoft.com/office/officeart/2005/8/layout/hList1"/>
    <dgm:cxn modelId="{C3C7FBE1-AF1C-40A7-9184-8786CEBB9731}" srcId="{4BAB2E40-0070-4802-90BB-B6DA5A0650FD}" destId="{7CC3E21D-F7CB-4690-B373-6FDE35E7F395}" srcOrd="2" destOrd="0" parTransId="{9670AA16-DC90-470D-89E9-3C05BBB9EC38}" sibTransId="{96ECB2C5-169F-4A22-9B3E-1D07390BC9EE}"/>
    <dgm:cxn modelId="{BC73E2F1-F5A1-4C08-8098-B47BB7589B57}" type="presOf" srcId="{5A8FB5E0-FD3B-4327-8D77-63D4C6541590}" destId="{8B1910E5-89BD-4B2E-8264-9E63D900312F}" srcOrd="0" destOrd="2" presId="urn:microsoft.com/office/officeart/2005/8/layout/hList1"/>
    <dgm:cxn modelId="{A3957AF4-3B71-4AFD-A502-2C89C63C930C}" type="presOf" srcId="{F56A7D45-024C-4D47-B390-31AC54C25B27}" destId="{9F13FB6C-8998-4675-B92E-2447C61ADC18}" srcOrd="0" destOrd="0" presId="urn:microsoft.com/office/officeart/2005/8/layout/hList1"/>
    <dgm:cxn modelId="{32B927F6-4810-44F3-BBB9-05441F24567F}" type="presParOf" srcId="{E61B3A42-0AED-4E1D-8766-2FE507297A02}" destId="{18DBBD82-C536-4DFA-8003-9BC5E438C61D}" srcOrd="0" destOrd="0" presId="urn:microsoft.com/office/officeart/2005/8/layout/hList1"/>
    <dgm:cxn modelId="{9B503414-076E-448A-89DA-4588535EDA21}" type="presParOf" srcId="{18DBBD82-C536-4DFA-8003-9BC5E438C61D}" destId="{CFC9DBA3-A0BB-444F-BF5B-366F5F8C0114}" srcOrd="0" destOrd="0" presId="urn:microsoft.com/office/officeart/2005/8/layout/hList1"/>
    <dgm:cxn modelId="{8479C1B6-8597-4A5B-B0D7-F78AAAB9AEA1}" type="presParOf" srcId="{18DBBD82-C536-4DFA-8003-9BC5E438C61D}" destId="{8B1910E5-89BD-4B2E-8264-9E63D900312F}" srcOrd="1" destOrd="0" presId="urn:microsoft.com/office/officeart/2005/8/layout/hList1"/>
    <dgm:cxn modelId="{0745590E-DF2F-4199-A9C3-5C6DD49DEAE1}" type="presParOf" srcId="{E61B3A42-0AED-4E1D-8766-2FE507297A02}" destId="{D45E7F23-DF4D-414A-A081-794A88D9EBA5}" srcOrd="1" destOrd="0" presId="urn:microsoft.com/office/officeart/2005/8/layout/hList1"/>
    <dgm:cxn modelId="{EBD51C77-8F90-4298-A8A8-E360AA8965AB}" type="presParOf" srcId="{E61B3A42-0AED-4E1D-8766-2FE507297A02}" destId="{57D7D53F-1776-4420-9191-E8C0910D4DA5}" srcOrd="2" destOrd="0" presId="urn:microsoft.com/office/officeart/2005/8/layout/hList1"/>
    <dgm:cxn modelId="{A6BBE79F-FF6C-45EB-96C7-4C68EEB534BB}" type="presParOf" srcId="{57D7D53F-1776-4420-9191-E8C0910D4DA5}" destId="{84DDF5C9-23E9-4E5D-A8BF-D137720AD185}" srcOrd="0" destOrd="0" presId="urn:microsoft.com/office/officeart/2005/8/layout/hList1"/>
    <dgm:cxn modelId="{84D7300D-AAF6-48C7-849C-F023372084F3}" type="presParOf" srcId="{57D7D53F-1776-4420-9191-E8C0910D4DA5}" destId="{26D4A7AA-B307-47DA-9944-83E66E2CDCBC}" srcOrd="1" destOrd="0" presId="urn:microsoft.com/office/officeart/2005/8/layout/hList1"/>
    <dgm:cxn modelId="{F76D7CB9-1BAB-419B-991E-541B53E7A0EC}" type="presParOf" srcId="{E61B3A42-0AED-4E1D-8766-2FE507297A02}" destId="{7B85408A-75A2-4925-8D6C-4FA45768384D}" srcOrd="3" destOrd="0" presId="urn:microsoft.com/office/officeart/2005/8/layout/hList1"/>
    <dgm:cxn modelId="{6A42C510-304B-4E01-AD37-A9E85BEE202B}" type="presParOf" srcId="{E61B3A42-0AED-4E1D-8766-2FE507297A02}" destId="{ED4173B5-A397-4CC5-9432-3930E782DD83}" srcOrd="4" destOrd="0" presId="urn:microsoft.com/office/officeart/2005/8/layout/hList1"/>
    <dgm:cxn modelId="{ECF6206A-5385-458E-AA09-A28DC6152821}" type="presParOf" srcId="{ED4173B5-A397-4CC5-9432-3930E782DD83}" destId="{00B9E4C7-D386-4197-8901-01CF4087F49C}" srcOrd="0" destOrd="0" presId="urn:microsoft.com/office/officeart/2005/8/layout/hList1"/>
    <dgm:cxn modelId="{1B429385-7C80-4948-A1C0-FEAD7F935DAE}" type="presParOf" srcId="{ED4173B5-A397-4CC5-9432-3930E782DD83}" destId="{3F7C77F6-D730-4262-85FA-875844704177}" srcOrd="1" destOrd="0" presId="urn:microsoft.com/office/officeart/2005/8/layout/hList1"/>
    <dgm:cxn modelId="{D6E19A94-F241-48F5-A2C8-B797C303A043}" type="presParOf" srcId="{E61B3A42-0AED-4E1D-8766-2FE507297A02}" destId="{85A82946-397E-4803-95EB-03587CD65B2D}" srcOrd="5" destOrd="0" presId="urn:microsoft.com/office/officeart/2005/8/layout/hList1"/>
    <dgm:cxn modelId="{6F29EB76-5917-40BE-B2AC-444572551A6A}" type="presParOf" srcId="{E61B3A42-0AED-4E1D-8766-2FE507297A02}" destId="{0F417E5C-026C-4428-A099-C2B95EC9BD4C}" srcOrd="6" destOrd="0" presId="urn:microsoft.com/office/officeart/2005/8/layout/hList1"/>
    <dgm:cxn modelId="{A8BB44F5-DB01-4455-846F-43B9E01E433F}" type="presParOf" srcId="{0F417E5C-026C-4428-A099-C2B95EC9BD4C}" destId="{9F13FB6C-8998-4675-B92E-2447C61ADC18}" srcOrd="0" destOrd="0" presId="urn:microsoft.com/office/officeart/2005/8/layout/hList1"/>
    <dgm:cxn modelId="{FBB49D6D-3B94-4864-9A6F-4265044D6D13}" type="presParOf" srcId="{0F417E5C-026C-4428-A099-C2B95EC9BD4C}" destId="{0936A73D-0CA3-471B-9339-239D2CA6072F}" srcOrd="1" destOrd="0" presId="urn:microsoft.com/office/officeart/2005/8/layout/hList1"/>
    <dgm:cxn modelId="{09B55EE6-D1A7-4DEA-A50E-87F99FFC5673}" type="presParOf" srcId="{E61B3A42-0AED-4E1D-8766-2FE507297A02}" destId="{E7D3471C-8CA2-4EB5-9B82-D1FDF8EE96D3}" srcOrd="7" destOrd="0" presId="urn:microsoft.com/office/officeart/2005/8/layout/hList1"/>
    <dgm:cxn modelId="{F79AB95E-84CF-40CF-B24C-BB521179D393}" type="presParOf" srcId="{E61B3A42-0AED-4E1D-8766-2FE507297A02}" destId="{1B4B7861-6956-48B9-85B3-F25EC27AA61D}" srcOrd="8" destOrd="0" presId="urn:microsoft.com/office/officeart/2005/8/layout/hList1"/>
    <dgm:cxn modelId="{16D49F62-E4DA-43DC-A9BB-7B511E70E8F9}" type="presParOf" srcId="{1B4B7861-6956-48B9-85B3-F25EC27AA61D}" destId="{F8F67945-C674-489F-BE9F-0DEF875184A9}" srcOrd="0" destOrd="0" presId="urn:microsoft.com/office/officeart/2005/8/layout/hList1"/>
    <dgm:cxn modelId="{F3F6C2B7-EAEC-4E06-93E1-DF7CFA98FACB}" type="presParOf" srcId="{1B4B7861-6956-48B9-85B3-F25EC27AA61D}" destId="{7BCD0EDC-F3DC-477D-B139-410A504A632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5BA6F0-B818-4B8E-8466-B57901749C5D}" type="doc">
      <dgm:prSet loTypeId="urn:microsoft.com/office/officeart/2016/7/layout/HorizontalActionList" loCatId="List" qsTypeId="urn:microsoft.com/office/officeart/2005/8/quickstyle/simple5" qsCatId="simple" csTypeId="urn:microsoft.com/office/officeart/2005/8/colors/colorful1" csCatId="colorful"/>
      <dgm:spPr/>
      <dgm:t>
        <a:bodyPr/>
        <a:lstStyle/>
        <a:p>
          <a:endParaRPr lang="en-US"/>
        </a:p>
      </dgm:t>
    </dgm:pt>
    <dgm:pt modelId="{AB320366-7827-4BDE-9066-A2C85A2FD39E}">
      <dgm:prSet/>
      <dgm:spPr/>
      <dgm:t>
        <a:bodyPr/>
        <a:lstStyle/>
        <a:p>
          <a:r>
            <a:rPr lang="fr-FR" b="1"/>
            <a:t>À quoi ça sert</a:t>
          </a:r>
          <a:endParaRPr lang="en-US"/>
        </a:p>
      </dgm:t>
    </dgm:pt>
    <dgm:pt modelId="{D454F4DA-209F-4452-BCCE-586D4932710B}" type="parTrans" cxnId="{EEA287D8-527E-4F64-B6B0-1021385675F1}">
      <dgm:prSet/>
      <dgm:spPr/>
      <dgm:t>
        <a:bodyPr/>
        <a:lstStyle/>
        <a:p>
          <a:endParaRPr lang="en-US"/>
        </a:p>
      </dgm:t>
    </dgm:pt>
    <dgm:pt modelId="{343E09D2-3B97-4881-AADF-E18374B6E9F9}" type="sibTrans" cxnId="{EEA287D8-527E-4F64-B6B0-1021385675F1}">
      <dgm:prSet/>
      <dgm:spPr/>
      <dgm:t>
        <a:bodyPr/>
        <a:lstStyle/>
        <a:p>
          <a:endParaRPr lang="en-US"/>
        </a:p>
      </dgm:t>
    </dgm:pt>
    <dgm:pt modelId="{6C5C4C88-9F85-4298-ABD1-A5035E91619B}">
      <dgm:prSet/>
      <dgm:spPr/>
      <dgm:t>
        <a:bodyPr/>
        <a:lstStyle/>
        <a:p>
          <a:r>
            <a:rPr lang="fr-FR"/>
            <a:t>Rédaction, brainstorming</a:t>
          </a:r>
          <a:endParaRPr lang="en-US"/>
        </a:p>
      </dgm:t>
    </dgm:pt>
    <dgm:pt modelId="{3EA3242E-46BC-4079-8C2E-56F99C15A935}" type="parTrans" cxnId="{289AEF18-7AA6-4E7D-8A23-D5ACF987EC2E}">
      <dgm:prSet/>
      <dgm:spPr/>
      <dgm:t>
        <a:bodyPr/>
        <a:lstStyle/>
        <a:p>
          <a:endParaRPr lang="en-US"/>
        </a:p>
      </dgm:t>
    </dgm:pt>
    <dgm:pt modelId="{64C317FF-B0A5-4036-8F0E-492319BE25C4}" type="sibTrans" cxnId="{289AEF18-7AA6-4E7D-8A23-D5ACF987EC2E}">
      <dgm:prSet/>
      <dgm:spPr/>
      <dgm:t>
        <a:bodyPr/>
        <a:lstStyle/>
        <a:p>
          <a:endParaRPr lang="en-US"/>
        </a:p>
      </dgm:t>
    </dgm:pt>
    <dgm:pt modelId="{04083512-1963-4033-A811-57FECBCED6A4}">
      <dgm:prSet/>
      <dgm:spPr/>
      <dgm:t>
        <a:bodyPr/>
        <a:lstStyle/>
        <a:p>
          <a:r>
            <a:rPr lang="fr-FR"/>
            <a:t>Aide à la recherche</a:t>
          </a:r>
          <a:endParaRPr lang="en-US"/>
        </a:p>
      </dgm:t>
    </dgm:pt>
    <dgm:pt modelId="{74078068-07EC-4AA3-BB3F-AA14EF2FA861}" type="parTrans" cxnId="{DE6A183F-4CD3-49EC-9482-9D1C27089DBE}">
      <dgm:prSet/>
      <dgm:spPr/>
      <dgm:t>
        <a:bodyPr/>
        <a:lstStyle/>
        <a:p>
          <a:endParaRPr lang="en-US"/>
        </a:p>
      </dgm:t>
    </dgm:pt>
    <dgm:pt modelId="{D0F8D54B-CEB9-4804-8D91-3E91EA2D6444}" type="sibTrans" cxnId="{DE6A183F-4CD3-49EC-9482-9D1C27089DBE}">
      <dgm:prSet/>
      <dgm:spPr/>
      <dgm:t>
        <a:bodyPr/>
        <a:lstStyle/>
        <a:p>
          <a:endParaRPr lang="en-US"/>
        </a:p>
      </dgm:t>
    </dgm:pt>
    <dgm:pt modelId="{FFD34E5D-A4B7-467D-879F-2459FF344F61}">
      <dgm:prSet/>
      <dgm:spPr/>
      <dgm:t>
        <a:bodyPr/>
        <a:lstStyle/>
        <a:p>
          <a:r>
            <a:rPr lang="fr-FR"/>
            <a:t>Usage bureautique</a:t>
          </a:r>
          <a:endParaRPr lang="en-US"/>
        </a:p>
      </dgm:t>
    </dgm:pt>
    <dgm:pt modelId="{A19E4456-D8B5-4833-8975-881E375D8484}" type="parTrans" cxnId="{49644EE4-2C8F-482B-9F6F-E3410ADF1EB0}">
      <dgm:prSet/>
      <dgm:spPr/>
      <dgm:t>
        <a:bodyPr/>
        <a:lstStyle/>
        <a:p>
          <a:endParaRPr lang="en-US"/>
        </a:p>
      </dgm:t>
    </dgm:pt>
    <dgm:pt modelId="{B00050D4-1456-4216-9768-09011450D9C7}" type="sibTrans" cxnId="{49644EE4-2C8F-482B-9F6F-E3410ADF1EB0}">
      <dgm:prSet/>
      <dgm:spPr/>
      <dgm:t>
        <a:bodyPr/>
        <a:lstStyle/>
        <a:p>
          <a:endParaRPr lang="en-US"/>
        </a:p>
      </dgm:t>
    </dgm:pt>
    <dgm:pt modelId="{E6D6C01E-EDF2-4E00-9B14-06FA7CB2CBD9}">
      <dgm:prSet/>
      <dgm:spPr/>
      <dgm:t>
        <a:bodyPr/>
        <a:lstStyle/>
        <a:p>
          <a:r>
            <a:rPr lang="fr-FR" b="1"/>
            <a:t>Avantages</a:t>
          </a:r>
          <a:endParaRPr lang="en-US"/>
        </a:p>
      </dgm:t>
    </dgm:pt>
    <dgm:pt modelId="{646A7032-D68D-40E8-B1CB-58E7D9221EA0}" type="parTrans" cxnId="{FCB906A2-AA87-4802-B026-7A7C39C04ACF}">
      <dgm:prSet/>
      <dgm:spPr/>
      <dgm:t>
        <a:bodyPr/>
        <a:lstStyle/>
        <a:p>
          <a:endParaRPr lang="en-US"/>
        </a:p>
      </dgm:t>
    </dgm:pt>
    <dgm:pt modelId="{7A760637-4406-47F8-9694-079151332F53}" type="sibTrans" cxnId="{FCB906A2-AA87-4802-B026-7A7C39C04ACF}">
      <dgm:prSet/>
      <dgm:spPr/>
      <dgm:t>
        <a:bodyPr/>
        <a:lstStyle/>
        <a:p>
          <a:endParaRPr lang="en-US"/>
        </a:p>
      </dgm:t>
    </dgm:pt>
    <dgm:pt modelId="{7B15572F-BA9A-49F1-8139-FA1CA89B8918}">
      <dgm:prSet/>
      <dgm:spPr/>
      <dgm:t>
        <a:bodyPr/>
        <a:lstStyle/>
        <a:p>
          <a:r>
            <a:rPr lang="fr-FR"/>
            <a:t>Bonne qualité rédactionnelle</a:t>
          </a:r>
          <a:endParaRPr lang="en-US"/>
        </a:p>
      </dgm:t>
    </dgm:pt>
    <dgm:pt modelId="{1C96F2E5-62A4-492D-8E6C-922AA14E7B36}" type="parTrans" cxnId="{BE689983-3AFB-4F06-8322-8E10E40E6C61}">
      <dgm:prSet/>
      <dgm:spPr/>
      <dgm:t>
        <a:bodyPr/>
        <a:lstStyle/>
        <a:p>
          <a:endParaRPr lang="en-US"/>
        </a:p>
      </dgm:t>
    </dgm:pt>
    <dgm:pt modelId="{A4617805-519C-4BA9-83BD-94E64F853E68}" type="sibTrans" cxnId="{BE689983-3AFB-4F06-8322-8E10E40E6C61}">
      <dgm:prSet/>
      <dgm:spPr/>
      <dgm:t>
        <a:bodyPr/>
        <a:lstStyle/>
        <a:p>
          <a:endParaRPr lang="en-US"/>
        </a:p>
      </dgm:t>
    </dgm:pt>
    <dgm:pt modelId="{60287FD8-51C8-4227-BD28-671C8DB4154D}">
      <dgm:prSet/>
      <dgm:spPr/>
      <dgm:t>
        <a:bodyPr/>
        <a:lstStyle/>
        <a:p>
          <a:r>
            <a:rPr lang="fr-FR"/>
            <a:t>Intégration Google Workspace</a:t>
          </a:r>
          <a:endParaRPr lang="en-US"/>
        </a:p>
      </dgm:t>
    </dgm:pt>
    <dgm:pt modelId="{44310A3E-D65A-4D67-8C8C-1623D811F250}" type="parTrans" cxnId="{BBF828E9-2973-498E-A87A-D5A9DC8982A8}">
      <dgm:prSet/>
      <dgm:spPr/>
      <dgm:t>
        <a:bodyPr/>
        <a:lstStyle/>
        <a:p>
          <a:endParaRPr lang="en-US"/>
        </a:p>
      </dgm:t>
    </dgm:pt>
    <dgm:pt modelId="{31CDD256-8F60-42D6-A879-42B5E00F0A31}" type="sibTrans" cxnId="{BBF828E9-2973-498E-A87A-D5A9DC8982A8}">
      <dgm:prSet/>
      <dgm:spPr/>
      <dgm:t>
        <a:bodyPr/>
        <a:lstStyle/>
        <a:p>
          <a:endParaRPr lang="en-US"/>
        </a:p>
      </dgm:t>
    </dgm:pt>
    <dgm:pt modelId="{B0DBBF74-BE3F-40CF-B566-CAF0A094C379}">
      <dgm:prSet/>
      <dgm:spPr/>
      <dgm:t>
        <a:bodyPr/>
        <a:lstStyle/>
        <a:p>
          <a:r>
            <a:rPr lang="fr-FR" b="1"/>
            <a:t>Limites</a:t>
          </a:r>
          <a:endParaRPr lang="en-US"/>
        </a:p>
      </dgm:t>
    </dgm:pt>
    <dgm:pt modelId="{8DC3463D-F45E-48EE-A31B-C7A6C7CD372F}" type="parTrans" cxnId="{08C557D8-3FEC-4F9F-A6FC-3387844AA802}">
      <dgm:prSet/>
      <dgm:spPr/>
      <dgm:t>
        <a:bodyPr/>
        <a:lstStyle/>
        <a:p>
          <a:endParaRPr lang="en-US"/>
        </a:p>
      </dgm:t>
    </dgm:pt>
    <dgm:pt modelId="{D38B0ACE-C013-45EF-82EF-6AF5F2D0714D}" type="sibTrans" cxnId="{08C557D8-3FEC-4F9F-A6FC-3387844AA802}">
      <dgm:prSet/>
      <dgm:spPr/>
      <dgm:t>
        <a:bodyPr/>
        <a:lstStyle/>
        <a:p>
          <a:endParaRPr lang="en-US"/>
        </a:p>
      </dgm:t>
    </dgm:pt>
    <dgm:pt modelId="{313DF2B5-BE58-44D1-B0B4-A1DC8A20B3A3}">
      <dgm:prSet/>
      <dgm:spPr/>
      <dgm:t>
        <a:bodyPr/>
        <a:lstStyle/>
        <a:p>
          <a:r>
            <a:rPr lang="fr-FR"/>
            <a:t>Même risques que ChatGPT</a:t>
          </a:r>
          <a:endParaRPr lang="en-US"/>
        </a:p>
      </dgm:t>
    </dgm:pt>
    <dgm:pt modelId="{FB65332C-784A-4DE1-9731-28B01D4B8CFD}" type="parTrans" cxnId="{EE4DE1AA-2BE2-474D-9DE9-E136216A0FAC}">
      <dgm:prSet/>
      <dgm:spPr/>
      <dgm:t>
        <a:bodyPr/>
        <a:lstStyle/>
        <a:p>
          <a:endParaRPr lang="en-US"/>
        </a:p>
      </dgm:t>
    </dgm:pt>
    <dgm:pt modelId="{09E418F1-F56E-4A6C-8779-6EF75EE9A485}" type="sibTrans" cxnId="{EE4DE1AA-2BE2-474D-9DE9-E136216A0FAC}">
      <dgm:prSet/>
      <dgm:spPr/>
      <dgm:t>
        <a:bodyPr/>
        <a:lstStyle/>
        <a:p>
          <a:endParaRPr lang="en-US"/>
        </a:p>
      </dgm:t>
    </dgm:pt>
    <dgm:pt modelId="{C8FD1449-0FCB-407A-AC01-814676842D37}">
      <dgm:prSet/>
      <dgm:spPr/>
      <dgm:t>
        <a:bodyPr/>
        <a:lstStyle/>
        <a:p>
          <a:r>
            <a:rPr lang="fr-FR"/>
            <a:t>Paramétrage pro/perso à surveiller</a:t>
          </a:r>
          <a:endParaRPr lang="en-US"/>
        </a:p>
      </dgm:t>
    </dgm:pt>
    <dgm:pt modelId="{00EC378F-FF17-484F-A3C8-290F140706AB}" type="parTrans" cxnId="{0F86811C-F59B-46DD-9A0E-CCD0412B6C0E}">
      <dgm:prSet/>
      <dgm:spPr/>
      <dgm:t>
        <a:bodyPr/>
        <a:lstStyle/>
        <a:p>
          <a:endParaRPr lang="en-US"/>
        </a:p>
      </dgm:t>
    </dgm:pt>
    <dgm:pt modelId="{3ABA8E6F-6296-46C7-9969-D3A828D2FBBC}" type="sibTrans" cxnId="{0F86811C-F59B-46DD-9A0E-CCD0412B6C0E}">
      <dgm:prSet/>
      <dgm:spPr/>
      <dgm:t>
        <a:bodyPr/>
        <a:lstStyle/>
        <a:p>
          <a:endParaRPr lang="en-US"/>
        </a:p>
      </dgm:t>
    </dgm:pt>
    <dgm:pt modelId="{4F2800D6-02F8-49FF-8DE6-59E8802F820A}">
      <dgm:prSet/>
      <dgm:spPr/>
      <dgm:t>
        <a:bodyPr/>
        <a:lstStyle/>
        <a:p>
          <a:r>
            <a:rPr lang="fr-FR" b="1"/>
            <a:t>Points légaux &amp; RGPD</a:t>
          </a:r>
          <a:endParaRPr lang="en-US"/>
        </a:p>
      </dgm:t>
    </dgm:pt>
    <dgm:pt modelId="{3696F277-DA82-4F7F-8B54-BFC39C646FEB}" type="parTrans" cxnId="{9B09A790-B527-4353-BD6F-79AB942AF58E}">
      <dgm:prSet/>
      <dgm:spPr/>
      <dgm:t>
        <a:bodyPr/>
        <a:lstStyle/>
        <a:p>
          <a:endParaRPr lang="en-US"/>
        </a:p>
      </dgm:t>
    </dgm:pt>
    <dgm:pt modelId="{A508E011-F513-48BF-A7F8-860C3DDD53B6}" type="sibTrans" cxnId="{9B09A790-B527-4353-BD6F-79AB942AF58E}">
      <dgm:prSet/>
      <dgm:spPr/>
      <dgm:t>
        <a:bodyPr/>
        <a:lstStyle/>
        <a:p>
          <a:endParaRPr lang="en-US"/>
        </a:p>
      </dgm:t>
    </dgm:pt>
    <dgm:pt modelId="{3AE148A4-073D-46E4-98EF-B7AFFC5B600A}">
      <dgm:prSet/>
      <dgm:spPr/>
      <dgm:t>
        <a:bodyPr/>
        <a:lstStyle/>
        <a:p>
          <a:r>
            <a:rPr lang="fr-FR"/>
            <a:t>Pas de données sensibles</a:t>
          </a:r>
          <a:endParaRPr lang="en-US"/>
        </a:p>
      </dgm:t>
    </dgm:pt>
    <dgm:pt modelId="{5BC6FA37-35A5-4D81-8AB0-0A24641092D7}" type="parTrans" cxnId="{308C60CA-707D-4464-92A9-B2BC0FF15E0A}">
      <dgm:prSet/>
      <dgm:spPr/>
      <dgm:t>
        <a:bodyPr/>
        <a:lstStyle/>
        <a:p>
          <a:endParaRPr lang="en-US"/>
        </a:p>
      </dgm:t>
    </dgm:pt>
    <dgm:pt modelId="{9DCDCCE9-F592-4142-9FD0-29AA4EE9BC38}" type="sibTrans" cxnId="{308C60CA-707D-4464-92A9-B2BC0FF15E0A}">
      <dgm:prSet/>
      <dgm:spPr/>
      <dgm:t>
        <a:bodyPr/>
        <a:lstStyle/>
        <a:p>
          <a:endParaRPr lang="en-US"/>
        </a:p>
      </dgm:t>
    </dgm:pt>
    <dgm:pt modelId="{96D630F4-7DB6-47F6-8C3E-EF23A8B4F841}">
      <dgm:prSet/>
      <dgm:spPr/>
      <dgm:t>
        <a:bodyPr/>
        <a:lstStyle/>
        <a:p>
          <a:r>
            <a:rPr lang="fr-FR"/>
            <a:t>Vérifier transferts hors UE</a:t>
          </a:r>
          <a:endParaRPr lang="en-US"/>
        </a:p>
      </dgm:t>
    </dgm:pt>
    <dgm:pt modelId="{C3BFCA0F-9B30-4755-96E5-03A202D528EB}" type="parTrans" cxnId="{F47F3ED9-BA69-4AC9-8DA5-1BA98229550A}">
      <dgm:prSet/>
      <dgm:spPr/>
      <dgm:t>
        <a:bodyPr/>
        <a:lstStyle/>
        <a:p>
          <a:endParaRPr lang="en-US"/>
        </a:p>
      </dgm:t>
    </dgm:pt>
    <dgm:pt modelId="{4B7483BE-BC4B-4776-825D-C887633DBE83}" type="sibTrans" cxnId="{F47F3ED9-BA69-4AC9-8DA5-1BA98229550A}">
      <dgm:prSet/>
      <dgm:spPr/>
      <dgm:t>
        <a:bodyPr/>
        <a:lstStyle/>
        <a:p>
          <a:endParaRPr lang="en-US"/>
        </a:p>
      </dgm:t>
    </dgm:pt>
    <dgm:pt modelId="{D74DF522-DD56-4E8B-974F-AE1E61182A84}">
      <dgm:prSet/>
      <dgm:spPr/>
      <dgm:t>
        <a:bodyPr/>
        <a:lstStyle/>
        <a:p>
          <a:r>
            <a:rPr lang="fr-FR"/>
            <a:t>Minimisation impérative</a:t>
          </a:r>
          <a:endParaRPr lang="en-US"/>
        </a:p>
      </dgm:t>
    </dgm:pt>
    <dgm:pt modelId="{85311E5C-050A-4B8C-BCBF-104DF821D2AC}" type="parTrans" cxnId="{2A75F277-1AE1-494E-9DD5-AA51B18F3536}">
      <dgm:prSet/>
      <dgm:spPr/>
      <dgm:t>
        <a:bodyPr/>
        <a:lstStyle/>
        <a:p>
          <a:endParaRPr lang="en-US"/>
        </a:p>
      </dgm:t>
    </dgm:pt>
    <dgm:pt modelId="{FBCC1AD7-7129-4409-A3FA-E58517D8C777}" type="sibTrans" cxnId="{2A75F277-1AE1-494E-9DD5-AA51B18F3536}">
      <dgm:prSet/>
      <dgm:spPr/>
      <dgm:t>
        <a:bodyPr/>
        <a:lstStyle/>
        <a:p>
          <a:endParaRPr lang="en-US"/>
        </a:p>
      </dgm:t>
    </dgm:pt>
    <dgm:pt modelId="{886E3CEA-2C53-47F8-8676-52846909D6F2}">
      <dgm:prSet/>
      <dgm:spPr/>
      <dgm:t>
        <a:bodyPr/>
        <a:lstStyle/>
        <a:p>
          <a:r>
            <a:rPr lang="fr-FR" b="1"/>
            <a:t>Déontologie</a:t>
          </a:r>
          <a:endParaRPr lang="en-US"/>
        </a:p>
      </dgm:t>
    </dgm:pt>
    <dgm:pt modelId="{A3F7BBF4-F801-4775-9426-F9812CF94467}" type="parTrans" cxnId="{4BE43520-284E-42C8-A7F2-592A0679EF3F}">
      <dgm:prSet/>
      <dgm:spPr/>
      <dgm:t>
        <a:bodyPr/>
        <a:lstStyle/>
        <a:p>
          <a:endParaRPr lang="en-US"/>
        </a:p>
      </dgm:t>
    </dgm:pt>
    <dgm:pt modelId="{95CA4D22-FCA2-4320-BC26-E5FBB02A8549}" type="sibTrans" cxnId="{4BE43520-284E-42C8-A7F2-592A0679EF3F}">
      <dgm:prSet/>
      <dgm:spPr/>
      <dgm:t>
        <a:bodyPr/>
        <a:lstStyle/>
        <a:p>
          <a:endParaRPr lang="en-US"/>
        </a:p>
      </dgm:t>
    </dgm:pt>
    <dgm:pt modelId="{09C2900C-28BA-4069-9967-8E9E2C6282CC}">
      <dgm:prSet/>
      <dgm:spPr/>
      <dgm:t>
        <a:bodyPr/>
        <a:lstStyle/>
        <a:p>
          <a:r>
            <a:rPr lang="fr-FR"/>
            <a:t>Vérification humaine</a:t>
          </a:r>
          <a:endParaRPr lang="en-US"/>
        </a:p>
      </dgm:t>
    </dgm:pt>
    <dgm:pt modelId="{98B8563F-F618-425E-ABA1-2E389F88A554}" type="parTrans" cxnId="{16DC19E7-390B-4F4F-81C9-4CA5C5D2786B}">
      <dgm:prSet/>
      <dgm:spPr/>
      <dgm:t>
        <a:bodyPr/>
        <a:lstStyle/>
        <a:p>
          <a:endParaRPr lang="en-US"/>
        </a:p>
      </dgm:t>
    </dgm:pt>
    <dgm:pt modelId="{F0CD83AB-B438-48E7-979C-03AA487AF5C0}" type="sibTrans" cxnId="{16DC19E7-390B-4F4F-81C9-4CA5C5D2786B}">
      <dgm:prSet/>
      <dgm:spPr/>
      <dgm:t>
        <a:bodyPr/>
        <a:lstStyle/>
        <a:p>
          <a:endParaRPr lang="en-US"/>
        </a:p>
      </dgm:t>
    </dgm:pt>
    <dgm:pt modelId="{907E32A3-C350-4804-A5C7-E76C6C954349}">
      <dgm:prSet/>
      <dgm:spPr/>
      <dgm:t>
        <a:bodyPr/>
        <a:lstStyle/>
        <a:p>
          <a:r>
            <a:rPr lang="fr-FR"/>
            <a:t>Pas d’automatisation de décisions</a:t>
          </a:r>
          <a:endParaRPr lang="en-US"/>
        </a:p>
      </dgm:t>
    </dgm:pt>
    <dgm:pt modelId="{8E022A46-EAEC-4003-9D5C-BEF72A32F1E9}" type="parTrans" cxnId="{8FC56BA8-3D9A-44F0-81E8-4A4C6E88FFF1}">
      <dgm:prSet/>
      <dgm:spPr/>
      <dgm:t>
        <a:bodyPr/>
        <a:lstStyle/>
        <a:p>
          <a:endParaRPr lang="en-US"/>
        </a:p>
      </dgm:t>
    </dgm:pt>
    <dgm:pt modelId="{0503F3B9-011D-4C6D-9FE3-2CD299760818}" type="sibTrans" cxnId="{8FC56BA8-3D9A-44F0-81E8-4A4C6E88FFF1}">
      <dgm:prSet/>
      <dgm:spPr/>
      <dgm:t>
        <a:bodyPr/>
        <a:lstStyle/>
        <a:p>
          <a:endParaRPr lang="en-US"/>
        </a:p>
      </dgm:t>
    </dgm:pt>
    <dgm:pt modelId="{2F9FC7E9-96A4-4D0F-B968-4804874DF32B}" type="pres">
      <dgm:prSet presAssocID="{755BA6F0-B818-4B8E-8466-B57901749C5D}" presName="Name0" presStyleCnt="0">
        <dgm:presLayoutVars>
          <dgm:dir/>
          <dgm:animLvl val="lvl"/>
          <dgm:resizeHandles val="exact"/>
        </dgm:presLayoutVars>
      </dgm:prSet>
      <dgm:spPr/>
    </dgm:pt>
    <dgm:pt modelId="{5E7AF962-C8DA-4E97-8759-F0D708FC7451}" type="pres">
      <dgm:prSet presAssocID="{AB320366-7827-4BDE-9066-A2C85A2FD39E}" presName="composite" presStyleCnt="0"/>
      <dgm:spPr/>
    </dgm:pt>
    <dgm:pt modelId="{571446B7-E2C7-4E87-9F62-1B309693F4FD}" type="pres">
      <dgm:prSet presAssocID="{AB320366-7827-4BDE-9066-A2C85A2FD39E}" presName="parTx" presStyleLbl="alignNode1" presStyleIdx="0" presStyleCnt="5">
        <dgm:presLayoutVars>
          <dgm:chMax val="0"/>
          <dgm:chPref val="0"/>
        </dgm:presLayoutVars>
      </dgm:prSet>
      <dgm:spPr/>
    </dgm:pt>
    <dgm:pt modelId="{B758796E-4E55-4C6D-9B75-CE19CE9780A1}" type="pres">
      <dgm:prSet presAssocID="{AB320366-7827-4BDE-9066-A2C85A2FD39E}" presName="desTx" presStyleLbl="alignAccFollowNode1" presStyleIdx="0" presStyleCnt="5">
        <dgm:presLayoutVars/>
      </dgm:prSet>
      <dgm:spPr/>
    </dgm:pt>
    <dgm:pt modelId="{646342D8-F96D-4B5A-A218-D1890B37B081}" type="pres">
      <dgm:prSet presAssocID="{343E09D2-3B97-4881-AADF-E18374B6E9F9}" presName="space" presStyleCnt="0"/>
      <dgm:spPr/>
    </dgm:pt>
    <dgm:pt modelId="{ADA1E3A4-1A5C-4BE0-8EB6-538A930FB15D}" type="pres">
      <dgm:prSet presAssocID="{E6D6C01E-EDF2-4E00-9B14-06FA7CB2CBD9}" presName="composite" presStyleCnt="0"/>
      <dgm:spPr/>
    </dgm:pt>
    <dgm:pt modelId="{9F1842A0-B704-4612-8EEA-D0DAB08FC9AE}" type="pres">
      <dgm:prSet presAssocID="{E6D6C01E-EDF2-4E00-9B14-06FA7CB2CBD9}" presName="parTx" presStyleLbl="alignNode1" presStyleIdx="1" presStyleCnt="5">
        <dgm:presLayoutVars>
          <dgm:chMax val="0"/>
          <dgm:chPref val="0"/>
        </dgm:presLayoutVars>
      </dgm:prSet>
      <dgm:spPr/>
    </dgm:pt>
    <dgm:pt modelId="{8C363927-3FE3-4F7B-91CC-21986CC21CF1}" type="pres">
      <dgm:prSet presAssocID="{E6D6C01E-EDF2-4E00-9B14-06FA7CB2CBD9}" presName="desTx" presStyleLbl="alignAccFollowNode1" presStyleIdx="1" presStyleCnt="5">
        <dgm:presLayoutVars/>
      </dgm:prSet>
      <dgm:spPr/>
    </dgm:pt>
    <dgm:pt modelId="{21D36016-767A-4CFD-B890-05B663CC5BC0}" type="pres">
      <dgm:prSet presAssocID="{7A760637-4406-47F8-9694-079151332F53}" presName="space" presStyleCnt="0"/>
      <dgm:spPr/>
    </dgm:pt>
    <dgm:pt modelId="{3C1FAFB0-83FA-4513-9465-6227286FEFB0}" type="pres">
      <dgm:prSet presAssocID="{B0DBBF74-BE3F-40CF-B566-CAF0A094C379}" presName="composite" presStyleCnt="0"/>
      <dgm:spPr/>
    </dgm:pt>
    <dgm:pt modelId="{A4654102-97FF-45AF-A6F5-0812FDCA3730}" type="pres">
      <dgm:prSet presAssocID="{B0DBBF74-BE3F-40CF-B566-CAF0A094C379}" presName="parTx" presStyleLbl="alignNode1" presStyleIdx="2" presStyleCnt="5">
        <dgm:presLayoutVars>
          <dgm:chMax val="0"/>
          <dgm:chPref val="0"/>
        </dgm:presLayoutVars>
      </dgm:prSet>
      <dgm:spPr/>
    </dgm:pt>
    <dgm:pt modelId="{AF87301C-2AEB-4DCA-8569-ADC65C3392E4}" type="pres">
      <dgm:prSet presAssocID="{B0DBBF74-BE3F-40CF-B566-CAF0A094C379}" presName="desTx" presStyleLbl="alignAccFollowNode1" presStyleIdx="2" presStyleCnt="5">
        <dgm:presLayoutVars/>
      </dgm:prSet>
      <dgm:spPr/>
    </dgm:pt>
    <dgm:pt modelId="{6E9DF8A6-58E6-4748-8382-111CAAEBBDF7}" type="pres">
      <dgm:prSet presAssocID="{D38B0ACE-C013-45EF-82EF-6AF5F2D0714D}" presName="space" presStyleCnt="0"/>
      <dgm:spPr/>
    </dgm:pt>
    <dgm:pt modelId="{C0C2CE1D-3BA8-49AA-99FE-00C214310FE0}" type="pres">
      <dgm:prSet presAssocID="{4F2800D6-02F8-49FF-8DE6-59E8802F820A}" presName="composite" presStyleCnt="0"/>
      <dgm:spPr/>
    </dgm:pt>
    <dgm:pt modelId="{BCF03C81-A8D1-4C03-B986-F139DB4DCA9F}" type="pres">
      <dgm:prSet presAssocID="{4F2800D6-02F8-49FF-8DE6-59E8802F820A}" presName="parTx" presStyleLbl="alignNode1" presStyleIdx="3" presStyleCnt="5">
        <dgm:presLayoutVars>
          <dgm:chMax val="0"/>
          <dgm:chPref val="0"/>
        </dgm:presLayoutVars>
      </dgm:prSet>
      <dgm:spPr/>
    </dgm:pt>
    <dgm:pt modelId="{61F075FE-7E01-41BA-8480-9C0BFE57D150}" type="pres">
      <dgm:prSet presAssocID="{4F2800D6-02F8-49FF-8DE6-59E8802F820A}" presName="desTx" presStyleLbl="alignAccFollowNode1" presStyleIdx="3" presStyleCnt="5">
        <dgm:presLayoutVars/>
      </dgm:prSet>
      <dgm:spPr/>
    </dgm:pt>
    <dgm:pt modelId="{21C5BCBC-F9D7-42E7-85CE-A06E05CB7F48}" type="pres">
      <dgm:prSet presAssocID="{A508E011-F513-48BF-A7F8-860C3DDD53B6}" presName="space" presStyleCnt="0"/>
      <dgm:spPr/>
    </dgm:pt>
    <dgm:pt modelId="{79E5CAD2-C0E7-4DC6-8F9A-C947CAB7BD3F}" type="pres">
      <dgm:prSet presAssocID="{886E3CEA-2C53-47F8-8676-52846909D6F2}" presName="composite" presStyleCnt="0"/>
      <dgm:spPr/>
    </dgm:pt>
    <dgm:pt modelId="{D80F5306-CE05-432F-B2AB-7245F6EDA6D9}" type="pres">
      <dgm:prSet presAssocID="{886E3CEA-2C53-47F8-8676-52846909D6F2}" presName="parTx" presStyleLbl="alignNode1" presStyleIdx="4" presStyleCnt="5">
        <dgm:presLayoutVars>
          <dgm:chMax val="0"/>
          <dgm:chPref val="0"/>
        </dgm:presLayoutVars>
      </dgm:prSet>
      <dgm:spPr/>
    </dgm:pt>
    <dgm:pt modelId="{1FEBBCF7-7F1B-42FC-BBA2-D820B75FA0BC}" type="pres">
      <dgm:prSet presAssocID="{886E3CEA-2C53-47F8-8676-52846909D6F2}" presName="desTx" presStyleLbl="alignAccFollowNode1" presStyleIdx="4" presStyleCnt="5">
        <dgm:presLayoutVars/>
      </dgm:prSet>
      <dgm:spPr/>
    </dgm:pt>
  </dgm:ptLst>
  <dgm:cxnLst>
    <dgm:cxn modelId="{83D97402-F475-46FE-AAFE-D492A670E3DB}" type="presOf" srcId="{96D630F4-7DB6-47F6-8C3E-EF23A8B4F841}" destId="{61F075FE-7E01-41BA-8480-9C0BFE57D150}" srcOrd="0" destOrd="1" presId="urn:microsoft.com/office/officeart/2016/7/layout/HorizontalActionList"/>
    <dgm:cxn modelId="{289AEF18-7AA6-4E7D-8A23-D5ACF987EC2E}" srcId="{AB320366-7827-4BDE-9066-A2C85A2FD39E}" destId="{6C5C4C88-9F85-4298-ABD1-A5035E91619B}" srcOrd="0" destOrd="0" parTransId="{3EA3242E-46BC-4079-8C2E-56F99C15A935}" sibTransId="{64C317FF-B0A5-4036-8F0E-492319BE25C4}"/>
    <dgm:cxn modelId="{0F86811C-F59B-46DD-9A0E-CCD0412B6C0E}" srcId="{B0DBBF74-BE3F-40CF-B566-CAF0A094C379}" destId="{C8FD1449-0FCB-407A-AC01-814676842D37}" srcOrd="1" destOrd="0" parTransId="{00EC378F-FF17-484F-A3C8-290F140706AB}" sibTransId="{3ABA8E6F-6296-46C7-9969-D3A828D2FBBC}"/>
    <dgm:cxn modelId="{4BE43520-284E-42C8-A7F2-592A0679EF3F}" srcId="{755BA6F0-B818-4B8E-8466-B57901749C5D}" destId="{886E3CEA-2C53-47F8-8676-52846909D6F2}" srcOrd="4" destOrd="0" parTransId="{A3F7BBF4-F801-4775-9426-F9812CF94467}" sibTransId="{95CA4D22-FCA2-4320-BC26-E5FBB02A8549}"/>
    <dgm:cxn modelId="{EE913421-876F-4C15-9D03-4EC36EECEAC0}" type="presOf" srcId="{D74DF522-DD56-4E8B-974F-AE1E61182A84}" destId="{61F075FE-7E01-41BA-8480-9C0BFE57D150}" srcOrd="0" destOrd="2" presId="urn:microsoft.com/office/officeart/2016/7/layout/HorizontalActionList"/>
    <dgm:cxn modelId="{DE6A183F-4CD3-49EC-9482-9D1C27089DBE}" srcId="{AB320366-7827-4BDE-9066-A2C85A2FD39E}" destId="{04083512-1963-4033-A811-57FECBCED6A4}" srcOrd="1" destOrd="0" parTransId="{74078068-07EC-4AA3-BB3F-AA14EF2FA861}" sibTransId="{D0F8D54B-CEB9-4804-8D91-3E91EA2D6444}"/>
    <dgm:cxn modelId="{9CB5653F-A334-4530-B387-D1383CB96D06}" type="presOf" srcId="{09C2900C-28BA-4069-9967-8E9E2C6282CC}" destId="{1FEBBCF7-7F1B-42FC-BBA2-D820B75FA0BC}" srcOrd="0" destOrd="0" presId="urn:microsoft.com/office/officeart/2016/7/layout/HorizontalActionList"/>
    <dgm:cxn modelId="{A9BB0740-ED77-4D4F-A03E-262794785825}" type="presOf" srcId="{6C5C4C88-9F85-4298-ABD1-A5035E91619B}" destId="{B758796E-4E55-4C6D-9B75-CE19CE9780A1}" srcOrd="0" destOrd="0" presId="urn:microsoft.com/office/officeart/2016/7/layout/HorizontalActionList"/>
    <dgm:cxn modelId="{9935E348-384E-4A71-ABBF-2B2EB51B7646}" type="presOf" srcId="{313DF2B5-BE58-44D1-B0B4-A1DC8A20B3A3}" destId="{AF87301C-2AEB-4DCA-8569-ADC65C3392E4}" srcOrd="0" destOrd="0" presId="urn:microsoft.com/office/officeart/2016/7/layout/HorizontalActionList"/>
    <dgm:cxn modelId="{DC1A544F-0085-40C2-91F4-576CCE22F05C}" type="presOf" srcId="{886E3CEA-2C53-47F8-8676-52846909D6F2}" destId="{D80F5306-CE05-432F-B2AB-7245F6EDA6D9}" srcOrd="0" destOrd="0" presId="urn:microsoft.com/office/officeart/2016/7/layout/HorizontalActionList"/>
    <dgm:cxn modelId="{2A75F277-1AE1-494E-9DD5-AA51B18F3536}" srcId="{4F2800D6-02F8-49FF-8DE6-59E8802F820A}" destId="{D74DF522-DD56-4E8B-974F-AE1E61182A84}" srcOrd="2" destOrd="0" parTransId="{85311E5C-050A-4B8C-BCBF-104DF821D2AC}" sibTransId="{FBCC1AD7-7129-4409-A3FA-E58517D8C777}"/>
    <dgm:cxn modelId="{BE689983-3AFB-4F06-8322-8E10E40E6C61}" srcId="{E6D6C01E-EDF2-4E00-9B14-06FA7CB2CBD9}" destId="{7B15572F-BA9A-49F1-8139-FA1CA89B8918}" srcOrd="0" destOrd="0" parTransId="{1C96F2E5-62A4-492D-8E6C-922AA14E7B36}" sibTransId="{A4617805-519C-4BA9-83BD-94E64F853E68}"/>
    <dgm:cxn modelId="{0436408A-CE72-4F5B-8254-079BE124843D}" type="presOf" srcId="{4F2800D6-02F8-49FF-8DE6-59E8802F820A}" destId="{BCF03C81-A8D1-4C03-B986-F139DB4DCA9F}" srcOrd="0" destOrd="0" presId="urn:microsoft.com/office/officeart/2016/7/layout/HorizontalActionList"/>
    <dgm:cxn modelId="{C0DDE18E-A3CB-4080-B686-D3E08026149B}" type="presOf" srcId="{3AE148A4-073D-46E4-98EF-B7AFFC5B600A}" destId="{61F075FE-7E01-41BA-8480-9C0BFE57D150}" srcOrd="0" destOrd="0" presId="urn:microsoft.com/office/officeart/2016/7/layout/HorizontalActionList"/>
    <dgm:cxn modelId="{9B09A790-B527-4353-BD6F-79AB942AF58E}" srcId="{755BA6F0-B818-4B8E-8466-B57901749C5D}" destId="{4F2800D6-02F8-49FF-8DE6-59E8802F820A}" srcOrd="3" destOrd="0" parTransId="{3696F277-DA82-4F7F-8B54-BFC39C646FEB}" sibTransId="{A508E011-F513-48BF-A7F8-860C3DDD53B6}"/>
    <dgm:cxn modelId="{83A6E298-34AA-412A-BA49-6222BBF3E0B2}" type="presOf" srcId="{60287FD8-51C8-4227-BD28-671C8DB4154D}" destId="{8C363927-3FE3-4F7B-91CC-21986CC21CF1}" srcOrd="0" destOrd="1" presId="urn:microsoft.com/office/officeart/2016/7/layout/HorizontalActionList"/>
    <dgm:cxn modelId="{BD688B9D-EA2D-458E-81AE-053E3F1CAF90}" type="presOf" srcId="{7B15572F-BA9A-49F1-8139-FA1CA89B8918}" destId="{8C363927-3FE3-4F7B-91CC-21986CC21CF1}" srcOrd="0" destOrd="0" presId="urn:microsoft.com/office/officeart/2016/7/layout/HorizontalActionList"/>
    <dgm:cxn modelId="{FCB906A2-AA87-4802-B026-7A7C39C04ACF}" srcId="{755BA6F0-B818-4B8E-8466-B57901749C5D}" destId="{E6D6C01E-EDF2-4E00-9B14-06FA7CB2CBD9}" srcOrd="1" destOrd="0" parTransId="{646A7032-D68D-40E8-B1CB-58E7D9221EA0}" sibTransId="{7A760637-4406-47F8-9694-079151332F53}"/>
    <dgm:cxn modelId="{8FC56BA8-3D9A-44F0-81E8-4A4C6E88FFF1}" srcId="{886E3CEA-2C53-47F8-8676-52846909D6F2}" destId="{907E32A3-C350-4804-A5C7-E76C6C954349}" srcOrd="1" destOrd="0" parTransId="{8E022A46-EAEC-4003-9D5C-BEF72A32F1E9}" sibTransId="{0503F3B9-011D-4C6D-9FE3-2CD299760818}"/>
    <dgm:cxn modelId="{EE4DE1AA-2BE2-474D-9DE9-E136216A0FAC}" srcId="{B0DBBF74-BE3F-40CF-B566-CAF0A094C379}" destId="{313DF2B5-BE58-44D1-B0B4-A1DC8A20B3A3}" srcOrd="0" destOrd="0" parTransId="{FB65332C-784A-4DE1-9731-28B01D4B8CFD}" sibTransId="{09E418F1-F56E-4A6C-8779-6EF75EE9A485}"/>
    <dgm:cxn modelId="{D66E82AB-2C88-4C0F-A0F9-FC6B3A462FEF}" type="presOf" srcId="{907E32A3-C350-4804-A5C7-E76C6C954349}" destId="{1FEBBCF7-7F1B-42FC-BBA2-D820B75FA0BC}" srcOrd="0" destOrd="1" presId="urn:microsoft.com/office/officeart/2016/7/layout/HorizontalActionList"/>
    <dgm:cxn modelId="{7EE493B7-ADA6-4F29-B380-84DEDB98139D}" type="presOf" srcId="{C8FD1449-0FCB-407A-AC01-814676842D37}" destId="{AF87301C-2AEB-4DCA-8569-ADC65C3392E4}" srcOrd="0" destOrd="1" presId="urn:microsoft.com/office/officeart/2016/7/layout/HorizontalActionList"/>
    <dgm:cxn modelId="{005510B9-BC73-4ADB-9289-48A4A8D4ACA3}" type="presOf" srcId="{E6D6C01E-EDF2-4E00-9B14-06FA7CB2CBD9}" destId="{9F1842A0-B704-4612-8EEA-D0DAB08FC9AE}" srcOrd="0" destOrd="0" presId="urn:microsoft.com/office/officeart/2016/7/layout/HorizontalActionList"/>
    <dgm:cxn modelId="{308C60CA-707D-4464-92A9-B2BC0FF15E0A}" srcId="{4F2800D6-02F8-49FF-8DE6-59E8802F820A}" destId="{3AE148A4-073D-46E4-98EF-B7AFFC5B600A}" srcOrd="0" destOrd="0" parTransId="{5BC6FA37-35A5-4D81-8AB0-0A24641092D7}" sibTransId="{9DCDCCE9-F592-4142-9FD0-29AA4EE9BC38}"/>
    <dgm:cxn modelId="{3C576FD4-4CE3-44E0-8ECB-298D99B4E997}" type="presOf" srcId="{FFD34E5D-A4B7-467D-879F-2459FF344F61}" destId="{B758796E-4E55-4C6D-9B75-CE19CE9780A1}" srcOrd="0" destOrd="2" presId="urn:microsoft.com/office/officeart/2016/7/layout/HorizontalActionList"/>
    <dgm:cxn modelId="{16717CD5-558C-42CB-962C-5BFD4D93894D}" type="presOf" srcId="{755BA6F0-B818-4B8E-8466-B57901749C5D}" destId="{2F9FC7E9-96A4-4D0F-B968-4804874DF32B}" srcOrd="0" destOrd="0" presId="urn:microsoft.com/office/officeart/2016/7/layout/HorizontalActionList"/>
    <dgm:cxn modelId="{609C8CD7-7115-414F-925A-E2E2541BA58B}" type="presOf" srcId="{B0DBBF74-BE3F-40CF-B566-CAF0A094C379}" destId="{A4654102-97FF-45AF-A6F5-0812FDCA3730}" srcOrd="0" destOrd="0" presId="urn:microsoft.com/office/officeart/2016/7/layout/HorizontalActionList"/>
    <dgm:cxn modelId="{08C557D8-3FEC-4F9F-A6FC-3387844AA802}" srcId="{755BA6F0-B818-4B8E-8466-B57901749C5D}" destId="{B0DBBF74-BE3F-40CF-B566-CAF0A094C379}" srcOrd="2" destOrd="0" parTransId="{8DC3463D-F45E-48EE-A31B-C7A6C7CD372F}" sibTransId="{D38B0ACE-C013-45EF-82EF-6AF5F2D0714D}"/>
    <dgm:cxn modelId="{EEA287D8-527E-4F64-B6B0-1021385675F1}" srcId="{755BA6F0-B818-4B8E-8466-B57901749C5D}" destId="{AB320366-7827-4BDE-9066-A2C85A2FD39E}" srcOrd="0" destOrd="0" parTransId="{D454F4DA-209F-4452-BCCE-586D4932710B}" sibTransId="{343E09D2-3B97-4881-AADF-E18374B6E9F9}"/>
    <dgm:cxn modelId="{F47F3ED9-BA69-4AC9-8DA5-1BA98229550A}" srcId="{4F2800D6-02F8-49FF-8DE6-59E8802F820A}" destId="{96D630F4-7DB6-47F6-8C3E-EF23A8B4F841}" srcOrd="1" destOrd="0" parTransId="{C3BFCA0F-9B30-4755-96E5-03A202D528EB}" sibTransId="{4B7483BE-BC4B-4776-825D-C887633DBE83}"/>
    <dgm:cxn modelId="{4E2068DC-662D-4992-88FB-5504C4265B77}" type="presOf" srcId="{04083512-1963-4033-A811-57FECBCED6A4}" destId="{B758796E-4E55-4C6D-9B75-CE19CE9780A1}" srcOrd="0" destOrd="1" presId="urn:microsoft.com/office/officeart/2016/7/layout/HorizontalActionList"/>
    <dgm:cxn modelId="{49644EE4-2C8F-482B-9F6F-E3410ADF1EB0}" srcId="{AB320366-7827-4BDE-9066-A2C85A2FD39E}" destId="{FFD34E5D-A4B7-467D-879F-2459FF344F61}" srcOrd="2" destOrd="0" parTransId="{A19E4456-D8B5-4833-8975-881E375D8484}" sibTransId="{B00050D4-1456-4216-9768-09011450D9C7}"/>
    <dgm:cxn modelId="{16DC19E7-390B-4F4F-81C9-4CA5C5D2786B}" srcId="{886E3CEA-2C53-47F8-8676-52846909D6F2}" destId="{09C2900C-28BA-4069-9967-8E9E2C6282CC}" srcOrd="0" destOrd="0" parTransId="{98B8563F-F618-425E-ABA1-2E389F88A554}" sibTransId="{F0CD83AB-B438-48E7-979C-03AA487AF5C0}"/>
    <dgm:cxn modelId="{BBF828E9-2973-498E-A87A-D5A9DC8982A8}" srcId="{E6D6C01E-EDF2-4E00-9B14-06FA7CB2CBD9}" destId="{60287FD8-51C8-4227-BD28-671C8DB4154D}" srcOrd="1" destOrd="0" parTransId="{44310A3E-D65A-4D67-8C8C-1623D811F250}" sibTransId="{31CDD256-8F60-42D6-A879-42B5E00F0A31}"/>
    <dgm:cxn modelId="{638756EE-E4BE-4034-912E-3889EC9E093B}" type="presOf" srcId="{AB320366-7827-4BDE-9066-A2C85A2FD39E}" destId="{571446B7-E2C7-4E87-9F62-1B309693F4FD}" srcOrd="0" destOrd="0" presId="urn:microsoft.com/office/officeart/2016/7/layout/HorizontalActionList"/>
    <dgm:cxn modelId="{D965FE77-8A96-4D80-B18A-28C70381B6C9}" type="presParOf" srcId="{2F9FC7E9-96A4-4D0F-B968-4804874DF32B}" destId="{5E7AF962-C8DA-4E97-8759-F0D708FC7451}" srcOrd="0" destOrd="0" presId="urn:microsoft.com/office/officeart/2016/7/layout/HorizontalActionList"/>
    <dgm:cxn modelId="{733E11A6-E59E-4DB4-812F-678F6DC2A2E7}" type="presParOf" srcId="{5E7AF962-C8DA-4E97-8759-F0D708FC7451}" destId="{571446B7-E2C7-4E87-9F62-1B309693F4FD}" srcOrd="0" destOrd="0" presId="urn:microsoft.com/office/officeart/2016/7/layout/HorizontalActionList"/>
    <dgm:cxn modelId="{BC5B9639-FCAF-4F52-9B9A-0A20783494C5}" type="presParOf" srcId="{5E7AF962-C8DA-4E97-8759-F0D708FC7451}" destId="{B758796E-4E55-4C6D-9B75-CE19CE9780A1}" srcOrd="1" destOrd="0" presId="urn:microsoft.com/office/officeart/2016/7/layout/HorizontalActionList"/>
    <dgm:cxn modelId="{B454953B-8E44-4014-AE38-8C894B6ACB41}" type="presParOf" srcId="{2F9FC7E9-96A4-4D0F-B968-4804874DF32B}" destId="{646342D8-F96D-4B5A-A218-D1890B37B081}" srcOrd="1" destOrd="0" presId="urn:microsoft.com/office/officeart/2016/7/layout/HorizontalActionList"/>
    <dgm:cxn modelId="{F0EDFD8E-8661-4DFB-9C99-2DD46D76D8FA}" type="presParOf" srcId="{2F9FC7E9-96A4-4D0F-B968-4804874DF32B}" destId="{ADA1E3A4-1A5C-4BE0-8EB6-538A930FB15D}" srcOrd="2" destOrd="0" presId="urn:microsoft.com/office/officeart/2016/7/layout/HorizontalActionList"/>
    <dgm:cxn modelId="{031C3813-19BA-451F-8E5B-24F45B3B99DC}" type="presParOf" srcId="{ADA1E3A4-1A5C-4BE0-8EB6-538A930FB15D}" destId="{9F1842A0-B704-4612-8EEA-D0DAB08FC9AE}" srcOrd="0" destOrd="0" presId="urn:microsoft.com/office/officeart/2016/7/layout/HorizontalActionList"/>
    <dgm:cxn modelId="{86D0F24B-5EC3-4F5B-905E-42BB4F9707D4}" type="presParOf" srcId="{ADA1E3A4-1A5C-4BE0-8EB6-538A930FB15D}" destId="{8C363927-3FE3-4F7B-91CC-21986CC21CF1}" srcOrd="1" destOrd="0" presId="urn:microsoft.com/office/officeart/2016/7/layout/HorizontalActionList"/>
    <dgm:cxn modelId="{091BBF52-1431-4AA5-A5E0-243C8EFA7A7B}" type="presParOf" srcId="{2F9FC7E9-96A4-4D0F-B968-4804874DF32B}" destId="{21D36016-767A-4CFD-B890-05B663CC5BC0}" srcOrd="3" destOrd="0" presId="urn:microsoft.com/office/officeart/2016/7/layout/HorizontalActionList"/>
    <dgm:cxn modelId="{FEB03303-CFA2-48DE-8359-E3DEE8120C4C}" type="presParOf" srcId="{2F9FC7E9-96A4-4D0F-B968-4804874DF32B}" destId="{3C1FAFB0-83FA-4513-9465-6227286FEFB0}" srcOrd="4" destOrd="0" presId="urn:microsoft.com/office/officeart/2016/7/layout/HorizontalActionList"/>
    <dgm:cxn modelId="{E6CE858C-EC99-4A94-B117-093EC2F5ECE2}" type="presParOf" srcId="{3C1FAFB0-83FA-4513-9465-6227286FEFB0}" destId="{A4654102-97FF-45AF-A6F5-0812FDCA3730}" srcOrd="0" destOrd="0" presId="urn:microsoft.com/office/officeart/2016/7/layout/HorizontalActionList"/>
    <dgm:cxn modelId="{24911F47-C393-403A-93CE-46F36F07CB90}" type="presParOf" srcId="{3C1FAFB0-83FA-4513-9465-6227286FEFB0}" destId="{AF87301C-2AEB-4DCA-8569-ADC65C3392E4}" srcOrd="1" destOrd="0" presId="urn:microsoft.com/office/officeart/2016/7/layout/HorizontalActionList"/>
    <dgm:cxn modelId="{E3EB5F34-E707-45C6-AF6C-5000D49A0BA3}" type="presParOf" srcId="{2F9FC7E9-96A4-4D0F-B968-4804874DF32B}" destId="{6E9DF8A6-58E6-4748-8382-111CAAEBBDF7}" srcOrd="5" destOrd="0" presId="urn:microsoft.com/office/officeart/2016/7/layout/HorizontalActionList"/>
    <dgm:cxn modelId="{70B37343-B2F2-4F7A-85E5-F54698409ED4}" type="presParOf" srcId="{2F9FC7E9-96A4-4D0F-B968-4804874DF32B}" destId="{C0C2CE1D-3BA8-49AA-99FE-00C214310FE0}" srcOrd="6" destOrd="0" presId="urn:microsoft.com/office/officeart/2016/7/layout/HorizontalActionList"/>
    <dgm:cxn modelId="{EAA63743-F4D2-4FAA-BE80-29ECF424BD92}" type="presParOf" srcId="{C0C2CE1D-3BA8-49AA-99FE-00C214310FE0}" destId="{BCF03C81-A8D1-4C03-B986-F139DB4DCA9F}" srcOrd="0" destOrd="0" presId="urn:microsoft.com/office/officeart/2016/7/layout/HorizontalActionList"/>
    <dgm:cxn modelId="{AA22CF67-AD3C-4A3C-9578-4CA848B35A54}" type="presParOf" srcId="{C0C2CE1D-3BA8-49AA-99FE-00C214310FE0}" destId="{61F075FE-7E01-41BA-8480-9C0BFE57D150}" srcOrd="1" destOrd="0" presId="urn:microsoft.com/office/officeart/2016/7/layout/HorizontalActionList"/>
    <dgm:cxn modelId="{879F89E6-A498-43CC-AAF6-AB920BF397C8}" type="presParOf" srcId="{2F9FC7E9-96A4-4D0F-B968-4804874DF32B}" destId="{21C5BCBC-F9D7-42E7-85CE-A06E05CB7F48}" srcOrd="7" destOrd="0" presId="urn:microsoft.com/office/officeart/2016/7/layout/HorizontalActionList"/>
    <dgm:cxn modelId="{1D48239B-DB0A-44F9-8BD4-97945FBF4783}" type="presParOf" srcId="{2F9FC7E9-96A4-4D0F-B968-4804874DF32B}" destId="{79E5CAD2-C0E7-4DC6-8F9A-C947CAB7BD3F}" srcOrd="8" destOrd="0" presId="urn:microsoft.com/office/officeart/2016/7/layout/HorizontalActionList"/>
    <dgm:cxn modelId="{2B8F8512-9541-48B5-BF96-3AA4D6B6F490}" type="presParOf" srcId="{79E5CAD2-C0E7-4DC6-8F9A-C947CAB7BD3F}" destId="{D80F5306-CE05-432F-B2AB-7245F6EDA6D9}" srcOrd="0" destOrd="0" presId="urn:microsoft.com/office/officeart/2016/7/layout/HorizontalActionList"/>
    <dgm:cxn modelId="{2371B976-F472-46DA-8B11-24D3D560631A}" type="presParOf" srcId="{79E5CAD2-C0E7-4DC6-8F9A-C947CAB7BD3F}" destId="{1FEBBCF7-7F1B-42FC-BBA2-D820B75FA0BC}"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BDE16D-A7F3-49FF-899F-821F9257A1D2}" type="doc">
      <dgm:prSet loTypeId="urn:microsoft.com/office/officeart/2005/8/layout/hierarchy3" loCatId="hierarchy" qsTypeId="urn:microsoft.com/office/officeart/2005/8/quickstyle/simple4" qsCatId="simple" csTypeId="urn:microsoft.com/office/officeart/2005/8/colors/colorful1" csCatId="colorful"/>
      <dgm:spPr/>
      <dgm:t>
        <a:bodyPr/>
        <a:lstStyle/>
        <a:p>
          <a:endParaRPr lang="en-US"/>
        </a:p>
      </dgm:t>
    </dgm:pt>
    <dgm:pt modelId="{6600A69E-31E8-4701-A88F-AAE42C3EC2F0}">
      <dgm:prSet/>
      <dgm:spPr/>
      <dgm:t>
        <a:bodyPr/>
        <a:lstStyle/>
        <a:p>
          <a:r>
            <a:rPr lang="fr-FR" b="1"/>
            <a:t>À quoi ça sert</a:t>
          </a:r>
          <a:endParaRPr lang="en-US"/>
        </a:p>
      </dgm:t>
    </dgm:pt>
    <dgm:pt modelId="{CCA950EB-22E6-4C84-8E90-23309B52DA7E}" type="parTrans" cxnId="{C219BEA2-B32F-49BD-A614-D8455205847C}">
      <dgm:prSet/>
      <dgm:spPr/>
      <dgm:t>
        <a:bodyPr/>
        <a:lstStyle/>
        <a:p>
          <a:endParaRPr lang="en-US"/>
        </a:p>
      </dgm:t>
    </dgm:pt>
    <dgm:pt modelId="{BEF309D8-CEE2-480E-B99E-7893F09F570A}" type="sibTrans" cxnId="{C219BEA2-B32F-49BD-A614-D8455205847C}">
      <dgm:prSet/>
      <dgm:spPr/>
      <dgm:t>
        <a:bodyPr/>
        <a:lstStyle/>
        <a:p>
          <a:endParaRPr lang="en-US"/>
        </a:p>
      </dgm:t>
    </dgm:pt>
    <dgm:pt modelId="{4E6E3D7F-1490-41E9-B2BC-B8CBD71762C1}">
      <dgm:prSet/>
      <dgm:spPr/>
      <dgm:t>
        <a:bodyPr/>
        <a:lstStyle/>
        <a:p>
          <a:r>
            <a:rPr lang="fr-FR"/>
            <a:t>Veille</a:t>
          </a:r>
          <a:endParaRPr lang="en-US"/>
        </a:p>
      </dgm:t>
    </dgm:pt>
    <dgm:pt modelId="{44529444-E4C7-4FC2-8461-7657A653693A}" type="parTrans" cxnId="{97F1F32D-E8CE-45BD-85E9-9333C4C537A4}">
      <dgm:prSet/>
      <dgm:spPr/>
      <dgm:t>
        <a:bodyPr/>
        <a:lstStyle/>
        <a:p>
          <a:endParaRPr lang="en-US"/>
        </a:p>
      </dgm:t>
    </dgm:pt>
    <dgm:pt modelId="{7CB5C93F-0FFD-43BA-B8D8-BEA220E65355}" type="sibTrans" cxnId="{97F1F32D-E8CE-45BD-85E9-9333C4C537A4}">
      <dgm:prSet/>
      <dgm:spPr/>
      <dgm:t>
        <a:bodyPr/>
        <a:lstStyle/>
        <a:p>
          <a:endParaRPr lang="en-US"/>
        </a:p>
      </dgm:t>
    </dgm:pt>
    <dgm:pt modelId="{BE5E1EA9-EC54-4842-A232-4A1B71294D7D}">
      <dgm:prSet/>
      <dgm:spPr/>
      <dgm:t>
        <a:bodyPr/>
        <a:lstStyle/>
        <a:p>
          <a:r>
            <a:rPr lang="fr-FR"/>
            <a:t>Recherche documentaire</a:t>
          </a:r>
          <a:endParaRPr lang="en-US"/>
        </a:p>
      </dgm:t>
    </dgm:pt>
    <dgm:pt modelId="{0D8528E2-4D43-49DE-9F69-5471885AE1F7}" type="parTrans" cxnId="{C8194AB2-A8D7-42EF-BCF2-AE616C4680C1}">
      <dgm:prSet/>
      <dgm:spPr/>
      <dgm:t>
        <a:bodyPr/>
        <a:lstStyle/>
        <a:p>
          <a:endParaRPr lang="en-US"/>
        </a:p>
      </dgm:t>
    </dgm:pt>
    <dgm:pt modelId="{5DFF63ED-591B-4749-9213-18521C5BD88D}" type="sibTrans" cxnId="{C8194AB2-A8D7-42EF-BCF2-AE616C4680C1}">
      <dgm:prSet/>
      <dgm:spPr/>
      <dgm:t>
        <a:bodyPr/>
        <a:lstStyle/>
        <a:p>
          <a:endParaRPr lang="en-US"/>
        </a:p>
      </dgm:t>
    </dgm:pt>
    <dgm:pt modelId="{FA2D50B3-1BC9-441E-9C01-EED4DC8D0CE1}">
      <dgm:prSet/>
      <dgm:spPr/>
      <dgm:t>
        <a:bodyPr/>
        <a:lstStyle/>
        <a:p>
          <a:r>
            <a:rPr lang="fr-FR"/>
            <a:t>Synthèse avec liens</a:t>
          </a:r>
          <a:endParaRPr lang="en-US"/>
        </a:p>
      </dgm:t>
    </dgm:pt>
    <dgm:pt modelId="{CC747B2F-DEBC-4889-8759-B5A49651E093}" type="parTrans" cxnId="{9801A38C-6F95-4AB8-AB17-D7A04CC2AEFE}">
      <dgm:prSet/>
      <dgm:spPr/>
      <dgm:t>
        <a:bodyPr/>
        <a:lstStyle/>
        <a:p>
          <a:endParaRPr lang="en-US"/>
        </a:p>
      </dgm:t>
    </dgm:pt>
    <dgm:pt modelId="{8EA246A2-F80B-421C-A2C3-1D47A8D41F5D}" type="sibTrans" cxnId="{9801A38C-6F95-4AB8-AB17-D7A04CC2AEFE}">
      <dgm:prSet/>
      <dgm:spPr/>
      <dgm:t>
        <a:bodyPr/>
        <a:lstStyle/>
        <a:p>
          <a:endParaRPr lang="en-US"/>
        </a:p>
      </dgm:t>
    </dgm:pt>
    <dgm:pt modelId="{EC563D0D-1B51-467D-B07C-7D2A4A602F2A}">
      <dgm:prSet/>
      <dgm:spPr/>
      <dgm:t>
        <a:bodyPr/>
        <a:lstStyle/>
        <a:p>
          <a:r>
            <a:rPr lang="fr-FR" b="1"/>
            <a:t>Avantages</a:t>
          </a:r>
          <a:endParaRPr lang="en-US"/>
        </a:p>
      </dgm:t>
    </dgm:pt>
    <dgm:pt modelId="{2CBC4137-DA27-4FC2-9746-11A13CFF0951}" type="parTrans" cxnId="{BD9670BC-D928-423C-A222-4005A4B3AC91}">
      <dgm:prSet/>
      <dgm:spPr/>
      <dgm:t>
        <a:bodyPr/>
        <a:lstStyle/>
        <a:p>
          <a:endParaRPr lang="en-US"/>
        </a:p>
      </dgm:t>
    </dgm:pt>
    <dgm:pt modelId="{5F73928F-C5C7-4A94-95C1-F31965C20D86}" type="sibTrans" cxnId="{BD9670BC-D928-423C-A222-4005A4B3AC91}">
      <dgm:prSet/>
      <dgm:spPr/>
      <dgm:t>
        <a:bodyPr/>
        <a:lstStyle/>
        <a:p>
          <a:endParaRPr lang="en-US"/>
        </a:p>
      </dgm:t>
    </dgm:pt>
    <dgm:pt modelId="{A49545FC-7B5B-4F4D-8223-E4A42449DCC0}">
      <dgm:prSet/>
      <dgm:spPr/>
      <dgm:t>
        <a:bodyPr/>
        <a:lstStyle/>
        <a:p>
          <a:r>
            <a:rPr lang="fr-FR"/>
            <a:t>Cite des sources</a:t>
          </a:r>
          <a:endParaRPr lang="en-US"/>
        </a:p>
      </dgm:t>
    </dgm:pt>
    <dgm:pt modelId="{B60F513A-EC94-4C25-B379-618208BFEA2E}" type="parTrans" cxnId="{09C0FDA9-20A2-4667-A64C-961835AD255F}">
      <dgm:prSet/>
      <dgm:spPr/>
      <dgm:t>
        <a:bodyPr/>
        <a:lstStyle/>
        <a:p>
          <a:endParaRPr lang="en-US"/>
        </a:p>
      </dgm:t>
    </dgm:pt>
    <dgm:pt modelId="{06A227ED-5BA5-4241-AF4B-E0065B4BD4AE}" type="sibTrans" cxnId="{09C0FDA9-20A2-4667-A64C-961835AD255F}">
      <dgm:prSet/>
      <dgm:spPr/>
      <dgm:t>
        <a:bodyPr/>
        <a:lstStyle/>
        <a:p>
          <a:endParaRPr lang="en-US"/>
        </a:p>
      </dgm:t>
    </dgm:pt>
    <dgm:pt modelId="{84E91C02-2930-466F-93C4-BF8A784F9AF9}">
      <dgm:prSet/>
      <dgm:spPr/>
      <dgm:t>
        <a:bodyPr/>
        <a:lstStyle/>
        <a:p>
          <a:r>
            <a:rPr lang="fr-FR"/>
            <a:t>Très bon pour benchmark</a:t>
          </a:r>
          <a:endParaRPr lang="en-US"/>
        </a:p>
      </dgm:t>
    </dgm:pt>
    <dgm:pt modelId="{4FC77828-0167-464D-9B32-01608F2C9A39}" type="parTrans" cxnId="{86F17516-1EA3-4BA4-8B48-4DB0A46B79C1}">
      <dgm:prSet/>
      <dgm:spPr/>
      <dgm:t>
        <a:bodyPr/>
        <a:lstStyle/>
        <a:p>
          <a:endParaRPr lang="en-US"/>
        </a:p>
      </dgm:t>
    </dgm:pt>
    <dgm:pt modelId="{A2233472-7B19-4CB2-9E16-11C4C122864F}" type="sibTrans" cxnId="{86F17516-1EA3-4BA4-8B48-4DB0A46B79C1}">
      <dgm:prSet/>
      <dgm:spPr/>
      <dgm:t>
        <a:bodyPr/>
        <a:lstStyle/>
        <a:p>
          <a:endParaRPr lang="en-US"/>
        </a:p>
      </dgm:t>
    </dgm:pt>
    <dgm:pt modelId="{D99FAD32-3651-4225-8A34-EE48508F8711}">
      <dgm:prSet/>
      <dgm:spPr/>
      <dgm:t>
        <a:bodyPr/>
        <a:lstStyle/>
        <a:p>
          <a:r>
            <a:rPr lang="fr-FR" b="1"/>
            <a:t>Limites</a:t>
          </a:r>
          <a:endParaRPr lang="en-US"/>
        </a:p>
      </dgm:t>
    </dgm:pt>
    <dgm:pt modelId="{11795A3D-5330-499C-ABE3-14CE282DC420}" type="parTrans" cxnId="{ED342A4A-6561-4FFD-B207-071EAD6F62E0}">
      <dgm:prSet/>
      <dgm:spPr/>
      <dgm:t>
        <a:bodyPr/>
        <a:lstStyle/>
        <a:p>
          <a:endParaRPr lang="en-US"/>
        </a:p>
      </dgm:t>
    </dgm:pt>
    <dgm:pt modelId="{263BE7E5-375E-43BC-AEEB-965F9D823A6C}" type="sibTrans" cxnId="{ED342A4A-6561-4FFD-B207-071EAD6F62E0}">
      <dgm:prSet/>
      <dgm:spPr/>
      <dgm:t>
        <a:bodyPr/>
        <a:lstStyle/>
        <a:p>
          <a:endParaRPr lang="en-US"/>
        </a:p>
      </dgm:t>
    </dgm:pt>
    <dgm:pt modelId="{2ED56089-3777-4B7E-B3E3-2ABD493CD2FC}">
      <dgm:prSet/>
      <dgm:spPr/>
      <dgm:t>
        <a:bodyPr/>
        <a:lstStyle/>
        <a:p>
          <a:r>
            <a:rPr lang="fr-FR"/>
            <a:t>Sources parfois mal interprétées</a:t>
          </a:r>
          <a:endParaRPr lang="en-US"/>
        </a:p>
      </dgm:t>
    </dgm:pt>
    <dgm:pt modelId="{4642F6C0-7F82-4E1D-993E-CE172162A65F}" type="parTrans" cxnId="{866C32A6-DF05-4BAC-82FD-00988036E1B0}">
      <dgm:prSet/>
      <dgm:spPr/>
      <dgm:t>
        <a:bodyPr/>
        <a:lstStyle/>
        <a:p>
          <a:endParaRPr lang="en-US"/>
        </a:p>
      </dgm:t>
    </dgm:pt>
    <dgm:pt modelId="{E60C24E3-B47F-440B-A959-50BEEA759D53}" type="sibTrans" cxnId="{866C32A6-DF05-4BAC-82FD-00988036E1B0}">
      <dgm:prSet/>
      <dgm:spPr/>
      <dgm:t>
        <a:bodyPr/>
        <a:lstStyle/>
        <a:p>
          <a:endParaRPr lang="en-US"/>
        </a:p>
      </dgm:t>
    </dgm:pt>
    <dgm:pt modelId="{A0086821-FB63-4BD9-BEC9-001DF0A4554E}">
      <dgm:prSet/>
      <dgm:spPr/>
      <dgm:t>
        <a:bodyPr/>
        <a:lstStyle/>
        <a:p>
          <a:r>
            <a:rPr lang="fr-FR"/>
            <a:t>Ne remplace pas une analyse humaine</a:t>
          </a:r>
          <a:endParaRPr lang="en-US"/>
        </a:p>
      </dgm:t>
    </dgm:pt>
    <dgm:pt modelId="{47B040C0-8ED2-4913-8607-3135D0431960}" type="parTrans" cxnId="{4214939E-485E-456E-9A93-E48D61733727}">
      <dgm:prSet/>
      <dgm:spPr/>
      <dgm:t>
        <a:bodyPr/>
        <a:lstStyle/>
        <a:p>
          <a:endParaRPr lang="en-US"/>
        </a:p>
      </dgm:t>
    </dgm:pt>
    <dgm:pt modelId="{07C3C4E3-9622-443C-80BC-6208A08B49F4}" type="sibTrans" cxnId="{4214939E-485E-456E-9A93-E48D61733727}">
      <dgm:prSet/>
      <dgm:spPr/>
      <dgm:t>
        <a:bodyPr/>
        <a:lstStyle/>
        <a:p>
          <a:endParaRPr lang="en-US"/>
        </a:p>
      </dgm:t>
    </dgm:pt>
    <dgm:pt modelId="{F2B4F6DB-15E2-45C5-B3A9-0C93BEA2F26D}">
      <dgm:prSet/>
      <dgm:spPr/>
      <dgm:t>
        <a:bodyPr/>
        <a:lstStyle/>
        <a:p>
          <a:r>
            <a:rPr lang="fr-FR" b="1"/>
            <a:t>Points légaux &amp; RGPD</a:t>
          </a:r>
          <a:endParaRPr lang="en-US"/>
        </a:p>
      </dgm:t>
    </dgm:pt>
    <dgm:pt modelId="{A13FB435-C534-426A-89FA-C3E83A800A68}" type="parTrans" cxnId="{75EDCBA7-FD70-487A-8A5E-138A399B0D40}">
      <dgm:prSet/>
      <dgm:spPr/>
      <dgm:t>
        <a:bodyPr/>
        <a:lstStyle/>
        <a:p>
          <a:endParaRPr lang="en-US"/>
        </a:p>
      </dgm:t>
    </dgm:pt>
    <dgm:pt modelId="{27EABDA6-9981-4AE6-BB38-8835098AFAAB}" type="sibTrans" cxnId="{75EDCBA7-FD70-487A-8A5E-138A399B0D40}">
      <dgm:prSet/>
      <dgm:spPr/>
      <dgm:t>
        <a:bodyPr/>
        <a:lstStyle/>
        <a:p>
          <a:endParaRPr lang="en-US"/>
        </a:p>
      </dgm:t>
    </dgm:pt>
    <dgm:pt modelId="{469B52F4-7ADE-43D8-8AD4-A2F7A2E3BBD1}">
      <dgm:prSet/>
      <dgm:spPr/>
      <dgm:t>
        <a:bodyPr/>
        <a:lstStyle/>
        <a:p>
          <a:r>
            <a:rPr lang="fr-FR"/>
            <a:t>Respect du droit d’auteur</a:t>
          </a:r>
          <a:endParaRPr lang="en-US"/>
        </a:p>
      </dgm:t>
    </dgm:pt>
    <dgm:pt modelId="{1254282B-9D4C-4FC3-B248-8CFD414A5D67}" type="parTrans" cxnId="{C12DB3C0-C09D-4A33-BDE0-1FC6C8165F3A}">
      <dgm:prSet/>
      <dgm:spPr/>
      <dgm:t>
        <a:bodyPr/>
        <a:lstStyle/>
        <a:p>
          <a:endParaRPr lang="en-US"/>
        </a:p>
      </dgm:t>
    </dgm:pt>
    <dgm:pt modelId="{397FF104-CE6A-48AA-890F-B043E1B31C98}" type="sibTrans" cxnId="{C12DB3C0-C09D-4A33-BDE0-1FC6C8165F3A}">
      <dgm:prSet/>
      <dgm:spPr/>
      <dgm:t>
        <a:bodyPr/>
        <a:lstStyle/>
        <a:p>
          <a:endParaRPr lang="en-US"/>
        </a:p>
      </dgm:t>
    </dgm:pt>
    <dgm:pt modelId="{88AB8909-C526-4A68-847B-45DD2D7C88F9}">
      <dgm:prSet/>
      <dgm:spPr/>
      <dgm:t>
        <a:bodyPr/>
        <a:lstStyle/>
        <a:p>
          <a:r>
            <a:rPr lang="fr-FR"/>
            <a:t>Pas de données internes</a:t>
          </a:r>
          <a:endParaRPr lang="en-US"/>
        </a:p>
      </dgm:t>
    </dgm:pt>
    <dgm:pt modelId="{A00EC894-B425-4DCB-AD69-1E10F254DC58}" type="parTrans" cxnId="{30B028E1-A0F9-4628-B584-2D1FE6B0E5A7}">
      <dgm:prSet/>
      <dgm:spPr/>
      <dgm:t>
        <a:bodyPr/>
        <a:lstStyle/>
        <a:p>
          <a:endParaRPr lang="en-US"/>
        </a:p>
      </dgm:t>
    </dgm:pt>
    <dgm:pt modelId="{B8146A36-EFA0-4EC8-8AA3-F52710ADF777}" type="sibTrans" cxnId="{30B028E1-A0F9-4628-B584-2D1FE6B0E5A7}">
      <dgm:prSet/>
      <dgm:spPr/>
      <dgm:t>
        <a:bodyPr/>
        <a:lstStyle/>
        <a:p>
          <a:endParaRPr lang="en-US"/>
        </a:p>
      </dgm:t>
    </dgm:pt>
    <dgm:pt modelId="{48A4D17B-17AF-4D6E-B17E-71892AB63124}">
      <dgm:prSet/>
      <dgm:spPr/>
      <dgm:t>
        <a:bodyPr/>
        <a:lstStyle/>
        <a:p>
          <a:r>
            <a:rPr lang="fr-FR" b="1"/>
            <a:t>Déontologie</a:t>
          </a:r>
          <a:endParaRPr lang="en-US"/>
        </a:p>
      </dgm:t>
    </dgm:pt>
    <dgm:pt modelId="{8FF06A67-3749-447A-BB76-245462B9A7A0}" type="parTrans" cxnId="{05351E73-83CC-4FD0-8190-BC8AD5CDCDCD}">
      <dgm:prSet/>
      <dgm:spPr/>
      <dgm:t>
        <a:bodyPr/>
        <a:lstStyle/>
        <a:p>
          <a:endParaRPr lang="en-US"/>
        </a:p>
      </dgm:t>
    </dgm:pt>
    <dgm:pt modelId="{02C36BC3-2F68-4133-9862-850130F3D7DD}" type="sibTrans" cxnId="{05351E73-83CC-4FD0-8190-BC8AD5CDCDCD}">
      <dgm:prSet/>
      <dgm:spPr/>
      <dgm:t>
        <a:bodyPr/>
        <a:lstStyle/>
        <a:p>
          <a:endParaRPr lang="en-US"/>
        </a:p>
      </dgm:t>
    </dgm:pt>
    <dgm:pt modelId="{CB16C0BD-59D9-4F59-8D27-CEEA806FC3F2}">
      <dgm:prSet/>
      <dgm:spPr/>
      <dgm:t>
        <a:bodyPr/>
        <a:lstStyle/>
        <a:p>
          <a:r>
            <a:rPr lang="fr-FR"/>
            <a:t>Toujours ouvrir les sources</a:t>
          </a:r>
          <a:endParaRPr lang="en-US"/>
        </a:p>
      </dgm:t>
    </dgm:pt>
    <dgm:pt modelId="{209C4AE4-4BA5-460D-A9DF-FD44253FBAD5}" type="parTrans" cxnId="{349294D6-FEDD-422A-89A0-76D48767B4AE}">
      <dgm:prSet/>
      <dgm:spPr/>
      <dgm:t>
        <a:bodyPr/>
        <a:lstStyle/>
        <a:p>
          <a:endParaRPr lang="en-US"/>
        </a:p>
      </dgm:t>
    </dgm:pt>
    <dgm:pt modelId="{94F508E5-1B1C-4785-A25D-EE225A015574}" type="sibTrans" cxnId="{349294D6-FEDD-422A-89A0-76D48767B4AE}">
      <dgm:prSet/>
      <dgm:spPr/>
      <dgm:t>
        <a:bodyPr/>
        <a:lstStyle/>
        <a:p>
          <a:endParaRPr lang="en-US"/>
        </a:p>
      </dgm:t>
    </dgm:pt>
    <dgm:pt modelId="{48874E63-79FD-439E-93EC-51BDB61321EF}">
      <dgm:prSet/>
      <dgm:spPr/>
      <dgm:t>
        <a:bodyPr/>
        <a:lstStyle/>
        <a:p>
          <a:r>
            <a:rPr lang="fr-FR"/>
            <a:t>Ne pas copier-coller sans analyse</a:t>
          </a:r>
          <a:endParaRPr lang="en-US"/>
        </a:p>
      </dgm:t>
    </dgm:pt>
    <dgm:pt modelId="{7FC92325-C4E3-4D0D-A909-7FB79F0CABB4}" type="parTrans" cxnId="{8A7FDE51-E1E1-4279-BE6A-F603BBD64808}">
      <dgm:prSet/>
      <dgm:spPr/>
      <dgm:t>
        <a:bodyPr/>
        <a:lstStyle/>
        <a:p>
          <a:endParaRPr lang="en-US"/>
        </a:p>
      </dgm:t>
    </dgm:pt>
    <dgm:pt modelId="{88C3ACD6-7434-4892-9CB1-C695430C309F}" type="sibTrans" cxnId="{8A7FDE51-E1E1-4279-BE6A-F603BBD64808}">
      <dgm:prSet/>
      <dgm:spPr/>
      <dgm:t>
        <a:bodyPr/>
        <a:lstStyle/>
        <a:p>
          <a:endParaRPr lang="en-US"/>
        </a:p>
      </dgm:t>
    </dgm:pt>
    <dgm:pt modelId="{42B17BF7-A6D4-41DD-9EF3-2E4D025B9A0A}" type="pres">
      <dgm:prSet presAssocID="{35BDE16D-A7F3-49FF-899F-821F9257A1D2}" presName="diagram" presStyleCnt="0">
        <dgm:presLayoutVars>
          <dgm:chPref val="1"/>
          <dgm:dir/>
          <dgm:animOne val="branch"/>
          <dgm:animLvl val="lvl"/>
          <dgm:resizeHandles/>
        </dgm:presLayoutVars>
      </dgm:prSet>
      <dgm:spPr/>
    </dgm:pt>
    <dgm:pt modelId="{0DCE7199-04DC-44BE-BD06-E528D5885430}" type="pres">
      <dgm:prSet presAssocID="{6600A69E-31E8-4701-A88F-AAE42C3EC2F0}" presName="root" presStyleCnt="0"/>
      <dgm:spPr/>
    </dgm:pt>
    <dgm:pt modelId="{21190E77-0F2D-4B3C-BDA6-F5A997797D5E}" type="pres">
      <dgm:prSet presAssocID="{6600A69E-31E8-4701-A88F-AAE42C3EC2F0}" presName="rootComposite" presStyleCnt="0"/>
      <dgm:spPr/>
    </dgm:pt>
    <dgm:pt modelId="{66E9BE00-46CA-4C8C-8E93-D8AC3AC31D71}" type="pres">
      <dgm:prSet presAssocID="{6600A69E-31E8-4701-A88F-AAE42C3EC2F0}" presName="rootText" presStyleLbl="node1" presStyleIdx="0" presStyleCnt="5"/>
      <dgm:spPr/>
    </dgm:pt>
    <dgm:pt modelId="{44E298A9-8F72-4BB4-9144-9E35EABC1F08}" type="pres">
      <dgm:prSet presAssocID="{6600A69E-31E8-4701-A88F-AAE42C3EC2F0}" presName="rootConnector" presStyleLbl="node1" presStyleIdx="0" presStyleCnt="5"/>
      <dgm:spPr/>
    </dgm:pt>
    <dgm:pt modelId="{B1520D13-732A-4124-80DF-86DB0806EB1B}" type="pres">
      <dgm:prSet presAssocID="{6600A69E-31E8-4701-A88F-AAE42C3EC2F0}" presName="childShape" presStyleCnt="0"/>
      <dgm:spPr/>
    </dgm:pt>
    <dgm:pt modelId="{117CC893-54C5-49F4-AFAA-34BFDF4CB385}" type="pres">
      <dgm:prSet presAssocID="{44529444-E4C7-4FC2-8461-7657A653693A}" presName="Name13" presStyleLbl="parChTrans1D2" presStyleIdx="0" presStyleCnt="11"/>
      <dgm:spPr/>
    </dgm:pt>
    <dgm:pt modelId="{CB79A20D-189C-4090-A471-159B8DBF43C2}" type="pres">
      <dgm:prSet presAssocID="{4E6E3D7F-1490-41E9-B2BC-B8CBD71762C1}" presName="childText" presStyleLbl="bgAcc1" presStyleIdx="0" presStyleCnt="11">
        <dgm:presLayoutVars>
          <dgm:bulletEnabled val="1"/>
        </dgm:presLayoutVars>
      </dgm:prSet>
      <dgm:spPr/>
    </dgm:pt>
    <dgm:pt modelId="{D549A807-0D2C-4527-B486-F6FF28DE0D72}" type="pres">
      <dgm:prSet presAssocID="{0D8528E2-4D43-49DE-9F69-5471885AE1F7}" presName="Name13" presStyleLbl="parChTrans1D2" presStyleIdx="1" presStyleCnt="11"/>
      <dgm:spPr/>
    </dgm:pt>
    <dgm:pt modelId="{E946E2FE-BC67-414C-B017-53990EC7F383}" type="pres">
      <dgm:prSet presAssocID="{BE5E1EA9-EC54-4842-A232-4A1B71294D7D}" presName="childText" presStyleLbl="bgAcc1" presStyleIdx="1" presStyleCnt="11">
        <dgm:presLayoutVars>
          <dgm:bulletEnabled val="1"/>
        </dgm:presLayoutVars>
      </dgm:prSet>
      <dgm:spPr/>
    </dgm:pt>
    <dgm:pt modelId="{EDE39F32-11E5-4BB7-9D60-342949BFEEBE}" type="pres">
      <dgm:prSet presAssocID="{CC747B2F-DEBC-4889-8759-B5A49651E093}" presName="Name13" presStyleLbl="parChTrans1D2" presStyleIdx="2" presStyleCnt="11"/>
      <dgm:spPr/>
    </dgm:pt>
    <dgm:pt modelId="{E9A41331-90D7-487F-9C98-D6D4F963AF4F}" type="pres">
      <dgm:prSet presAssocID="{FA2D50B3-1BC9-441E-9C01-EED4DC8D0CE1}" presName="childText" presStyleLbl="bgAcc1" presStyleIdx="2" presStyleCnt="11">
        <dgm:presLayoutVars>
          <dgm:bulletEnabled val="1"/>
        </dgm:presLayoutVars>
      </dgm:prSet>
      <dgm:spPr/>
    </dgm:pt>
    <dgm:pt modelId="{64A74888-1FCA-441B-81EB-DFC7DDBCAAB4}" type="pres">
      <dgm:prSet presAssocID="{EC563D0D-1B51-467D-B07C-7D2A4A602F2A}" presName="root" presStyleCnt="0"/>
      <dgm:spPr/>
    </dgm:pt>
    <dgm:pt modelId="{053475D4-565A-42F4-AB8A-43F44FDDF100}" type="pres">
      <dgm:prSet presAssocID="{EC563D0D-1B51-467D-B07C-7D2A4A602F2A}" presName="rootComposite" presStyleCnt="0"/>
      <dgm:spPr/>
    </dgm:pt>
    <dgm:pt modelId="{66ECFF13-B01D-43E0-815F-9B9D8811CE2A}" type="pres">
      <dgm:prSet presAssocID="{EC563D0D-1B51-467D-B07C-7D2A4A602F2A}" presName="rootText" presStyleLbl="node1" presStyleIdx="1" presStyleCnt="5"/>
      <dgm:spPr/>
    </dgm:pt>
    <dgm:pt modelId="{EF653BEC-8C3C-4A16-8F02-45C9D2D7678F}" type="pres">
      <dgm:prSet presAssocID="{EC563D0D-1B51-467D-B07C-7D2A4A602F2A}" presName="rootConnector" presStyleLbl="node1" presStyleIdx="1" presStyleCnt="5"/>
      <dgm:spPr/>
    </dgm:pt>
    <dgm:pt modelId="{E57CD5FC-4D35-4E8A-9A52-9F770E25BF7A}" type="pres">
      <dgm:prSet presAssocID="{EC563D0D-1B51-467D-B07C-7D2A4A602F2A}" presName="childShape" presStyleCnt="0"/>
      <dgm:spPr/>
    </dgm:pt>
    <dgm:pt modelId="{5207F238-B13E-49DA-AA71-788B1D7E9C07}" type="pres">
      <dgm:prSet presAssocID="{B60F513A-EC94-4C25-B379-618208BFEA2E}" presName="Name13" presStyleLbl="parChTrans1D2" presStyleIdx="3" presStyleCnt="11"/>
      <dgm:spPr/>
    </dgm:pt>
    <dgm:pt modelId="{0A742B21-91B5-454B-B944-FB9872A23BC6}" type="pres">
      <dgm:prSet presAssocID="{A49545FC-7B5B-4F4D-8223-E4A42449DCC0}" presName="childText" presStyleLbl="bgAcc1" presStyleIdx="3" presStyleCnt="11">
        <dgm:presLayoutVars>
          <dgm:bulletEnabled val="1"/>
        </dgm:presLayoutVars>
      </dgm:prSet>
      <dgm:spPr/>
    </dgm:pt>
    <dgm:pt modelId="{5F281239-6364-4C25-9C82-97D0C596119F}" type="pres">
      <dgm:prSet presAssocID="{4FC77828-0167-464D-9B32-01608F2C9A39}" presName="Name13" presStyleLbl="parChTrans1D2" presStyleIdx="4" presStyleCnt="11"/>
      <dgm:spPr/>
    </dgm:pt>
    <dgm:pt modelId="{BA17A00E-5CF5-4A57-B0C8-8C00C3C09A6D}" type="pres">
      <dgm:prSet presAssocID="{84E91C02-2930-466F-93C4-BF8A784F9AF9}" presName="childText" presStyleLbl="bgAcc1" presStyleIdx="4" presStyleCnt="11">
        <dgm:presLayoutVars>
          <dgm:bulletEnabled val="1"/>
        </dgm:presLayoutVars>
      </dgm:prSet>
      <dgm:spPr/>
    </dgm:pt>
    <dgm:pt modelId="{42B3BE1B-E987-4F35-AF99-56DD31461EFF}" type="pres">
      <dgm:prSet presAssocID="{D99FAD32-3651-4225-8A34-EE48508F8711}" presName="root" presStyleCnt="0"/>
      <dgm:spPr/>
    </dgm:pt>
    <dgm:pt modelId="{407655EF-3A37-45C9-A081-CBD0F9146EC8}" type="pres">
      <dgm:prSet presAssocID="{D99FAD32-3651-4225-8A34-EE48508F8711}" presName="rootComposite" presStyleCnt="0"/>
      <dgm:spPr/>
    </dgm:pt>
    <dgm:pt modelId="{25FCDD9F-C0A3-4C00-9453-87ADD237352E}" type="pres">
      <dgm:prSet presAssocID="{D99FAD32-3651-4225-8A34-EE48508F8711}" presName="rootText" presStyleLbl="node1" presStyleIdx="2" presStyleCnt="5"/>
      <dgm:spPr/>
    </dgm:pt>
    <dgm:pt modelId="{951A9A0A-CA50-45F8-BD5F-1D29F457D8E7}" type="pres">
      <dgm:prSet presAssocID="{D99FAD32-3651-4225-8A34-EE48508F8711}" presName="rootConnector" presStyleLbl="node1" presStyleIdx="2" presStyleCnt="5"/>
      <dgm:spPr/>
    </dgm:pt>
    <dgm:pt modelId="{D0534DCE-A47A-4789-B214-FFF5B47B0382}" type="pres">
      <dgm:prSet presAssocID="{D99FAD32-3651-4225-8A34-EE48508F8711}" presName="childShape" presStyleCnt="0"/>
      <dgm:spPr/>
    </dgm:pt>
    <dgm:pt modelId="{E805D9BF-90DD-43A3-970E-ADEF6EF8D822}" type="pres">
      <dgm:prSet presAssocID="{4642F6C0-7F82-4E1D-993E-CE172162A65F}" presName="Name13" presStyleLbl="parChTrans1D2" presStyleIdx="5" presStyleCnt="11"/>
      <dgm:spPr/>
    </dgm:pt>
    <dgm:pt modelId="{759C152D-3176-4C38-A12F-D66A01B5DA7D}" type="pres">
      <dgm:prSet presAssocID="{2ED56089-3777-4B7E-B3E3-2ABD493CD2FC}" presName="childText" presStyleLbl="bgAcc1" presStyleIdx="5" presStyleCnt="11">
        <dgm:presLayoutVars>
          <dgm:bulletEnabled val="1"/>
        </dgm:presLayoutVars>
      </dgm:prSet>
      <dgm:spPr/>
    </dgm:pt>
    <dgm:pt modelId="{1F2C6BF1-A387-4FAC-89F9-EDC479940C95}" type="pres">
      <dgm:prSet presAssocID="{47B040C0-8ED2-4913-8607-3135D0431960}" presName="Name13" presStyleLbl="parChTrans1D2" presStyleIdx="6" presStyleCnt="11"/>
      <dgm:spPr/>
    </dgm:pt>
    <dgm:pt modelId="{5AC3318D-9F47-4225-B27A-335E73107E1D}" type="pres">
      <dgm:prSet presAssocID="{A0086821-FB63-4BD9-BEC9-001DF0A4554E}" presName="childText" presStyleLbl="bgAcc1" presStyleIdx="6" presStyleCnt="11">
        <dgm:presLayoutVars>
          <dgm:bulletEnabled val="1"/>
        </dgm:presLayoutVars>
      </dgm:prSet>
      <dgm:spPr/>
    </dgm:pt>
    <dgm:pt modelId="{C7DE969B-DEA8-4414-95D8-248B35B3ECD6}" type="pres">
      <dgm:prSet presAssocID="{F2B4F6DB-15E2-45C5-B3A9-0C93BEA2F26D}" presName="root" presStyleCnt="0"/>
      <dgm:spPr/>
    </dgm:pt>
    <dgm:pt modelId="{8DC43591-7129-4EF9-A5D5-23B2EE63A845}" type="pres">
      <dgm:prSet presAssocID="{F2B4F6DB-15E2-45C5-B3A9-0C93BEA2F26D}" presName="rootComposite" presStyleCnt="0"/>
      <dgm:spPr/>
    </dgm:pt>
    <dgm:pt modelId="{9C79A682-5152-475B-BB51-05B0129C4193}" type="pres">
      <dgm:prSet presAssocID="{F2B4F6DB-15E2-45C5-B3A9-0C93BEA2F26D}" presName="rootText" presStyleLbl="node1" presStyleIdx="3" presStyleCnt="5"/>
      <dgm:spPr/>
    </dgm:pt>
    <dgm:pt modelId="{05162ADC-9BAD-46C2-90F2-B6CBDF8955AD}" type="pres">
      <dgm:prSet presAssocID="{F2B4F6DB-15E2-45C5-B3A9-0C93BEA2F26D}" presName="rootConnector" presStyleLbl="node1" presStyleIdx="3" presStyleCnt="5"/>
      <dgm:spPr/>
    </dgm:pt>
    <dgm:pt modelId="{031F0795-B6ED-4B0A-ABD6-664CBF93EF1F}" type="pres">
      <dgm:prSet presAssocID="{F2B4F6DB-15E2-45C5-B3A9-0C93BEA2F26D}" presName="childShape" presStyleCnt="0"/>
      <dgm:spPr/>
    </dgm:pt>
    <dgm:pt modelId="{BF2570A3-F04B-466C-BD8C-74F0D9DDFAF4}" type="pres">
      <dgm:prSet presAssocID="{1254282B-9D4C-4FC3-B248-8CFD414A5D67}" presName="Name13" presStyleLbl="parChTrans1D2" presStyleIdx="7" presStyleCnt="11"/>
      <dgm:spPr/>
    </dgm:pt>
    <dgm:pt modelId="{2137A0ED-377E-42C1-859D-1F40ECB63142}" type="pres">
      <dgm:prSet presAssocID="{469B52F4-7ADE-43D8-8AD4-A2F7A2E3BBD1}" presName="childText" presStyleLbl="bgAcc1" presStyleIdx="7" presStyleCnt="11">
        <dgm:presLayoutVars>
          <dgm:bulletEnabled val="1"/>
        </dgm:presLayoutVars>
      </dgm:prSet>
      <dgm:spPr/>
    </dgm:pt>
    <dgm:pt modelId="{8EAAFD2F-637E-4816-91EE-969CF20DACA8}" type="pres">
      <dgm:prSet presAssocID="{A00EC894-B425-4DCB-AD69-1E10F254DC58}" presName="Name13" presStyleLbl="parChTrans1D2" presStyleIdx="8" presStyleCnt="11"/>
      <dgm:spPr/>
    </dgm:pt>
    <dgm:pt modelId="{DF286852-D397-452A-9E1B-EFE76A3A293D}" type="pres">
      <dgm:prSet presAssocID="{88AB8909-C526-4A68-847B-45DD2D7C88F9}" presName="childText" presStyleLbl="bgAcc1" presStyleIdx="8" presStyleCnt="11">
        <dgm:presLayoutVars>
          <dgm:bulletEnabled val="1"/>
        </dgm:presLayoutVars>
      </dgm:prSet>
      <dgm:spPr/>
    </dgm:pt>
    <dgm:pt modelId="{A9172FCA-9074-4629-B1C9-F34E02D95A35}" type="pres">
      <dgm:prSet presAssocID="{48A4D17B-17AF-4D6E-B17E-71892AB63124}" presName="root" presStyleCnt="0"/>
      <dgm:spPr/>
    </dgm:pt>
    <dgm:pt modelId="{2E928C30-6E58-447A-A56B-831C88B820F0}" type="pres">
      <dgm:prSet presAssocID="{48A4D17B-17AF-4D6E-B17E-71892AB63124}" presName="rootComposite" presStyleCnt="0"/>
      <dgm:spPr/>
    </dgm:pt>
    <dgm:pt modelId="{64B75C32-4978-473E-8DA5-D518E0B42D5E}" type="pres">
      <dgm:prSet presAssocID="{48A4D17B-17AF-4D6E-B17E-71892AB63124}" presName="rootText" presStyleLbl="node1" presStyleIdx="4" presStyleCnt="5"/>
      <dgm:spPr/>
    </dgm:pt>
    <dgm:pt modelId="{C8C525AC-15B4-4AEF-83BB-53B225CDE361}" type="pres">
      <dgm:prSet presAssocID="{48A4D17B-17AF-4D6E-B17E-71892AB63124}" presName="rootConnector" presStyleLbl="node1" presStyleIdx="4" presStyleCnt="5"/>
      <dgm:spPr/>
    </dgm:pt>
    <dgm:pt modelId="{AA8C9809-2543-4338-8E3A-D183EC2FA644}" type="pres">
      <dgm:prSet presAssocID="{48A4D17B-17AF-4D6E-B17E-71892AB63124}" presName="childShape" presStyleCnt="0"/>
      <dgm:spPr/>
    </dgm:pt>
    <dgm:pt modelId="{2F51DEFC-141F-4B8A-BF02-521BCB07C7B9}" type="pres">
      <dgm:prSet presAssocID="{209C4AE4-4BA5-460D-A9DF-FD44253FBAD5}" presName="Name13" presStyleLbl="parChTrans1D2" presStyleIdx="9" presStyleCnt="11"/>
      <dgm:spPr/>
    </dgm:pt>
    <dgm:pt modelId="{7F1CD773-9355-45CF-BFE5-E5C311717396}" type="pres">
      <dgm:prSet presAssocID="{CB16C0BD-59D9-4F59-8D27-CEEA806FC3F2}" presName="childText" presStyleLbl="bgAcc1" presStyleIdx="9" presStyleCnt="11">
        <dgm:presLayoutVars>
          <dgm:bulletEnabled val="1"/>
        </dgm:presLayoutVars>
      </dgm:prSet>
      <dgm:spPr/>
    </dgm:pt>
    <dgm:pt modelId="{2A69EDA4-F133-4434-A796-7B4E0859DE51}" type="pres">
      <dgm:prSet presAssocID="{7FC92325-C4E3-4D0D-A909-7FB79F0CABB4}" presName="Name13" presStyleLbl="parChTrans1D2" presStyleIdx="10" presStyleCnt="11"/>
      <dgm:spPr/>
    </dgm:pt>
    <dgm:pt modelId="{A00C6BC1-AE48-4DDC-8628-A666A7EFE114}" type="pres">
      <dgm:prSet presAssocID="{48874E63-79FD-439E-93EC-51BDB61321EF}" presName="childText" presStyleLbl="bgAcc1" presStyleIdx="10" presStyleCnt="11">
        <dgm:presLayoutVars>
          <dgm:bulletEnabled val="1"/>
        </dgm:presLayoutVars>
      </dgm:prSet>
      <dgm:spPr/>
    </dgm:pt>
  </dgm:ptLst>
  <dgm:cxnLst>
    <dgm:cxn modelId="{D9914F04-E93E-41EB-BCB4-48D12B493A09}" type="presOf" srcId="{CB16C0BD-59D9-4F59-8D27-CEEA806FC3F2}" destId="{7F1CD773-9355-45CF-BFE5-E5C311717396}" srcOrd="0" destOrd="0" presId="urn:microsoft.com/office/officeart/2005/8/layout/hierarchy3"/>
    <dgm:cxn modelId="{C5109D06-E6C9-4153-846D-308829ABC909}" type="presOf" srcId="{F2B4F6DB-15E2-45C5-B3A9-0C93BEA2F26D}" destId="{05162ADC-9BAD-46C2-90F2-B6CBDF8955AD}" srcOrd="1" destOrd="0" presId="urn:microsoft.com/office/officeart/2005/8/layout/hierarchy3"/>
    <dgm:cxn modelId="{475B8F08-EE7B-42F7-824A-8B0C59D7E3EC}" type="presOf" srcId="{D99FAD32-3651-4225-8A34-EE48508F8711}" destId="{25FCDD9F-C0A3-4C00-9453-87ADD237352E}" srcOrd="0" destOrd="0" presId="urn:microsoft.com/office/officeart/2005/8/layout/hierarchy3"/>
    <dgm:cxn modelId="{E416FA08-20D8-4AB2-BD8D-7067C382EA42}" type="presOf" srcId="{6600A69E-31E8-4701-A88F-AAE42C3EC2F0}" destId="{44E298A9-8F72-4BB4-9144-9E35EABC1F08}" srcOrd="1" destOrd="0" presId="urn:microsoft.com/office/officeart/2005/8/layout/hierarchy3"/>
    <dgm:cxn modelId="{C6B9AB0F-F462-487F-A4A9-9C2B13599767}" type="presOf" srcId="{CC747B2F-DEBC-4889-8759-B5A49651E093}" destId="{EDE39F32-11E5-4BB7-9D60-342949BFEEBE}" srcOrd="0" destOrd="0" presId="urn:microsoft.com/office/officeart/2005/8/layout/hierarchy3"/>
    <dgm:cxn modelId="{DB518512-724A-4A6B-AB26-9905E4B14A3E}" type="presOf" srcId="{A00EC894-B425-4DCB-AD69-1E10F254DC58}" destId="{8EAAFD2F-637E-4816-91EE-969CF20DACA8}" srcOrd="0" destOrd="0" presId="urn:microsoft.com/office/officeart/2005/8/layout/hierarchy3"/>
    <dgm:cxn modelId="{86F17516-1EA3-4BA4-8B48-4DB0A46B79C1}" srcId="{EC563D0D-1B51-467D-B07C-7D2A4A602F2A}" destId="{84E91C02-2930-466F-93C4-BF8A784F9AF9}" srcOrd="1" destOrd="0" parTransId="{4FC77828-0167-464D-9B32-01608F2C9A39}" sibTransId="{A2233472-7B19-4CB2-9E16-11C4C122864F}"/>
    <dgm:cxn modelId="{8D29E01B-69AF-4D92-B3D0-7F3074F2C9E1}" type="presOf" srcId="{4642F6C0-7F82-4E1D-993E-CE172162A65F}" destId="{E805D9BF-90DD-43A3-970E-ADEF6EF8D822}" srcOrd="0" destOrd="0" presId="urn:microsoft.com/office/officeart/2005/8/layout/hierarchy3"/>
    <dgm:cxn modelId="{97F1F32D-E8CE-45BD-85E9-9333C4C537A4}" srcId="{6600A69E-31E8-4701-A88F-AAE42C3EC2F0}" destId="{4E6E3D7F-1490-41E9-B2BC-B8CBD71762C1}" srcOrd="0" destOrd="0" parTransId="{44529444-E4C7-4FC2-8461-7657A653693A}" sibTransId="{7CB5C93F-0FFD-43BA-B8D8-BEA220E65355}"/>
    <dgm:cxn modelId="{9B96C131-ED0B-42C2-B1FF-B2EE150014D1}" type="presOf" srcId="{A0086821-FB63-4BD9-BEC9-001DF0A4554E}" destId="{5AC3318D-9F47-4225-B27A-335E73107E1D}" srcOrd="0" destOrd="0" presId="urn:microsoft.com/office/officeart/2005/8/layout/hierarchy3"/>
    <dgm:cxn modelId="{8AFD413A-8A53-4BA6-A409-5CBDC256DE97}" type="presOf" srcId="{BE5E1EA9-EC54-4842-A232-4A1B71294D7D}" destId="{E946E2FE-BC67-414C-B017-53990EC7F383}" srcOrd="0" destOrd="0" presId="urn:microsoft.com/office/officeart/2005/8/layout/hierarchy3"/>
    <dgm:cxn modelId="{F6FD9B40-A0E1-4BA7-B608-B541EAF72A3C}" type="presOf" srcId="{B60F513A-EC94-4C25-B379-618208BFEA2E}" destId="{5207F238-B13E-49DA-AA71-788B1D7E9C07}" srcOrd="0" destOrd="0" presId="urn:microsoft.com/office/officeart/2005/8/layout/hierarchy3"/>
    <dgm:cxn modelId="{2459D345-00DA-446F-9C48-A8AC34D97918}" type="presOf" srcId="{4FC77828-0167-464D-9B32-01608F2C9A39}" destId="{5F281239-6364-4C25-9C82-97D0C596119F}" srcOrd="0" destOrd="0" presId="urn:microsoft.com/office/officeart/2005/8/layout/hierarchy3"/>
    <dgm:cxn modelId="{E9716546-72BF-4FAF-9C0B-00DFE0C52B25}" type="presOf" srcId="{44529444-E4C7-4FC2-8461-7657A653693A}" destId="{117CC893-54C5-49F4-AFAA-34BFDF4CB385}" srcOrd="0" destOrd="0" presId="urn:microsoft.com/office/officeart/2005/8/layout/hierarchy3"/>
    <dgm:cxn modelId="{ED342A4A-6561-4FFD-B207-071EAD6F62E0}" srcId="{35BDE16D-A7F3-49FF-899F-821F9257A1D2}" destId="{D99FAD32-3651-4225-8A34-EE48508F8711}" srcOrd="2" destOrd="0" parTransId="{11795A3D-5330-499C-ABE3-14CE282DC420}" sibTransId="{263BE7E5-375E-43BC-AEEB-965F9D823A6C}"/>
    <dgm:cxn modelId="{5D82494D-ACD0-4120-A565-ADBA195F8897}" type="presOf" srcId="{D99FAD32-3651-4225-8A34-EE48508F8711}" destId="{951A9A0A-CA50-45F8-BD5F-1D29F457D8E7}" srcOrd="1" destOrd="0" presId="urn:microsoft.com/office/officeart/2005/8/layout/hierarchy3"/>
    <dgm:cxn modelId="{8A7FDE51-E1E1-4279-BE6A-F603BBD64808}" srcId="{48A4D17B-17AF-4D6E-B17E-71892AB63124}" destId="{48874E63-79FD-439E-93EC-51BDB61321EF}" srcOrd="1" destOrd="0" parTransId="{7FC92325-C4E3-4D0D-A909-7FB79F0CABB4}" sibTransId="{88C3ACD6-7434-4892-9CB1-C695430C309F}"/>
    <dgm:cxn modelId="{05351E73-83CC-4FD0-8190-BC8AD5CDCDCD}" srcId="{35BDE16D-A7F3-49FF-899F-821F9257A1D2}" destId="{48A4D17B-17AF-4D6E-B17E-71892AB63124}" srcOrd="4" destOrd="0" parTransId="{8FF06A67-3749-447A-BB76-245462B9A7A0}" sibTransId="{02C36BC3-2F68-4133-9862-850130F3D7DD}"/>
    <dgm:cxn modelId="{9801A38C-6F95-4AB8-AB17-D7A04CC2AEFE}" srcId="{6600A69E-31E8-4701-A88F-AAE42C3EC2F0}" destId="{FA2D50B3-1BC9-441E-9C01-EED4DC8D0CE1}" srcOrd="2" destOrd="0" parTransId="{CC747B2F-DEBC-4889-8759-B5A49651E093}" sibTransId="{8EA246A2-F80B-421C-A2C3-1D47A8D41F5D}"/>
    <dgm:cxn modelId="{9D11588F-F138-40BE-B665-06573920E5BC}" type="presOf" srcId="{7FC92325-C4E3-4D0D-A909-7FB79F0CABB4}" destId="{2A69EDA4-F133-4434-A796-7B4E0859DE51}" srcOrd="0" destOrd="0" presId="urn:microsoft.com/office/officeart/2005/8/layout/hierarchy3"/>
    <dgm:cxn modelId="{C76EDF8F-5289-4956-B25B-6BFA301876F1}" type="presOf" srcId="{48874E63-79FD-439E-93EC-51BDB61321EF}" destId="{A00C6BC1-AE48-4DDC-8628-A666A7EFE114}" srcOrd="0" destOrd="0" presId="urn:microsoft.com/office/officeart/2005/8/layout/hierarchy3"/>
    <dgm:cxn modelId="{76A9F89A-6D3E-4970-AE1A-92185089B636}" type="presOf" srcId="{47B040C0-8ED2-4913-8607-3135D0431960}" destId="{1F2C6BF1-A387-4FAC-89F9-EDC479940C95}" srcOrd="0" destOrd="0" presId="urn:microsoft.com/office/officeart/2005/8/layout/hierarchy3"/>
    <dgm:cxn modelId="{E56FC59B-FF3D-487B-B8F9-7EB93B1DEBA3}" type="presOf" srcId="{6600A69E-31E8-4701-A88F-AAE42C3EC2F0}" destId="{66E9BE00-46CA-4C8C-8E93-D8AC3AC31D71}" srcOrd="0" destOrd="0" presId="urn:microsoft.com/office/officeart/2005/8/layout/hierarchy3"/>
    <dgm:cxn modelId="{4214939E-485E-456E-9A93-E48D61733727}" srcId="{D99FAD32-3651-4225-8A34-EE48508F8711}" destId="{A0086821-FB63-4BD9-BEC9-001DF0A4554E}" srcOrd="1" destOrd="0" parTransId="{47B040C0-8ED2-4913-8607-3135D0431960}" sibTransId="{07C3C4E3-9622-443C-80BC-6208A08B49F4}"/>
    <dgm:cxn modelId="{C219BEA2-B32F-49BD-A614-D8455205847C}" srcId="{35BDE16D-A7F3-49FF-899F-821F9257A1D2}" destId="{6600A69E-31E8-4701-A88F-AAE42C3EC2F0}" srcOrd="0" destOrd="0" parTransId="{CCA950EB-22E6-4C84-8E90-23309B52DA7E}" sibTransId="{BEF309D8-CEE2-480E-B99E-7893F09F570A}"/>
    <dgm:cxn modelId="{B25D5CA4-95BF-421A-8D88-6F8FE9CC0DA8}" type="presOf" srcId="{0D8528E2-4D43-49DE-9F69-5471885AE1F7}" destId="{D549A807-0D2C-4527-B486-F6FF28DE0D72}" srcOrd="0" destOrd="0" presId="urn:microsoft.com/office/officeart/2005/8/layout/hierarchy3"/>
    <dgm:cxn modelId="{EDD348A4-2AC4-4215-B3A7-97EB1B36A944}" type="presOf" srcId="{EC563D0D-1B51-467D-B07C-7D2A4A602F2A}" destId="{EF653BEC-8C3C-4A16-8F02-45C9D2D7678F}" srcOrd="1" destOrd="0" presId="urn:microsoft.com/office/officeart/2005/8/layout/hierarchy3"/>
    <dgm:cxn modelId="{834E79A5-3DC7-42FA-9821-2B7C588355C8}" type="presOf" srcId="{4E6E3D7F-1490-41E9-B2BC-B8CBD71762C1}" destId="{CB79A20D-189C-4090-A471-159B8DBF43C2}" srcOrd="0" destOrd="0" presId="urn:microsoft.com/office/officeart/2005/8/layout/hierarchy3"/>
    <dgm:cxn modelId="{7BB498A5-C39C-4C35-A7E3-13957445C6A3}" type="presOf" srcId="{FA2D50B3-1BC9-441E-9C01-EED4DC8D0CE1}" destId="{E9A41331-90D7-487F-9C98-D6D4F963AF4F}" srcOrd="0" destOrd="0" presId="urn:microsoft.com/office/officeart/2005/8/layout/hierarchy3"/>
    <dgm:cxn modelId="{866C32A6-DF05-4BAC-82FD-00988036E1B0}" srcId="{D99FAD32-3651-4225-8A34-EE48508F8711}" destId="{2ED56089-3777-4B7E-B3E3-2ABD493CD2FC}" srcOrd="0" destOrd="0" parTransId="{4642F6C0-7F82-4E1D-993E-CE172162A65F}" sibTransId="{E60C24E3-B47F-440B-A959-50BEEA759D53}"/>
    <dgm:cxn modelId="{75EDCBA7-FD70-487A-8A5E-138A399B0D40}" srcId="{35BDE16D-A7F3-49FF-899F-821F9257A1D2}" destId="{F2B4F6DB-15E2-45C5-B3A9-0C93BEA2F26D}" srcOrd="3" destOrd="0" parTransId="{A13FB435-C534-426A-89FA-C3E83A800A68}" sibTransId="{27EABDA6-9981-4AE6-BB38-8835098AFAAB}"/>
    <dgm:cxn modelId="{09C0FDA9-20A2-4667-A64C-961835AD255F}" srcId="{EC563D0D-1B51-467D-B07C-7D2A4A602F2A}" destId="{A49545FC-7B5B-4F4D-8223-E4A42449DCC0}" srcOrd="0" destOrd="0" parTransId="{B60F513A-EC94-4C25-B379-618208BFEA2E}" sibTransId="{06A227ED-5BA5-4241-AF4B-E0065B4BD4AE}"/>
    <dgm:cxn modelId="{508627AD-7194-4B1A-BC60-8680F609E8FE}" type="presOf" srcId="{84E91C02-2930-466F-93C4-BF8A784F9AF9}" destId="{BA17A00E-5CF5-4A57-B0C8-8C00C3C09A6D}" srcOrd="0" destOrd="0" presId="urn:microsoft.com/office/officeart/2005/8/layout/hierarchy3"/>
    <dgm:cxn modelId="{2AAD00AE-5E0F-4677-893B-57FEC7FB88AF}" type="presOf" srcId="{88AB8909-C526-4A68-847B-45DD2D7C88F9}" destId="{DF286852-D397-452A-9E1B-EFE76A3A293D}" srcOrd="0" destOrd="0" presId="urn:microsoft.com/office/officeart/2005/8/layout/hierarchy3"/>
    <dgm:cxn modelId="{4A4416AE-9D3B-4C7C-AA69-D601E5FC3B0F}" type="presOf" srcId="{EC563D0D-1B51-467D-B07C-7D2A4A602F2A}" destId="{66ECFF13-B01D-43E0-815F-9B9D8811CE2A}" srcOrd="0" destOrd="0" presId="urn:microsoft.com/office/officeart/2005/8/layout/hierarchy3"/>
    <dgm:cxn modelId="{12D1F3B1-262D-4512-9722-26A9B1BDEAAD}" type="presOf" srcId="{48A4D17B-17AF-4D6E-B17E-71892AB63124}" destId="{C8C525AC-15B4-4AEF-83BB-53B225CDE361}" srcOrd="1" destOrd="0" presId="urn:microsoft.com/office/officeart/2005/8/layout/hierarchy3"/>
    <dgm:cxn modelId="{C8194AB2-A8D7-42EF-BCF2-AE616C4680C1}" srcId="{6600A69E-31E8-4701-A88F-AAE42C3EC2F0}" destId="{BE5E1EA9-EC54-4842-A232-4A1B71294D7D}" srcOrd="1" destOrd="0" parTransId="{0D8528E2-4D43-49DE-9F69-5471885AE1F7}" sibTransId="{5DFF63ED-591B-4749-9213-18521C5BD88D}"/>
    <dgm:cxn modelId="{89EB86B7-D8CC-4715-B099-930A0FD07416}" type="presOf" srcId="{F2B4F6DB-15E2-45C5-B3A9-0C93BEA2F26D}" destId="{9C79A682-5152-475B-BB51-05B0129C4193}" srcOrd="0" destOrd="0" presId="urn:microsoft.com/office/officeart/2005/8/layout/hierarchy3"/>
    <dgm:cxn modelId="{BD9670BC-D928-423C-A222-4005A4B3AC91}" srcId="{35BDE16D-A7F3-49FF-899F-821F9257A1D2}" destId="{EC563D0D-1B51-467D-B07C-7D2A4A602F2A}" srcOrd="1" destOrd="0" parTransId="{2CBC4137-DA27-4FC2-9746-11A13CFF0951}" sibTransId="{5F73928F-C5C7-4A94-95C1-F31965C20D86}"/>
    <dgm:cxn modelId="{7390ACC0-B3E5-4599-91AD-F4B6747548E9}" type="presOf" srcId="{2ED56089-3777-4B7E-B3E3-2ABD493CD2FC}" destId="{759C152D-3176-4C38-A12F-D66A01B5DA7D}" srcOrd="0" destOrd="0" presId="urn:microsoft.com/office/officeart/2005/8/layout/hierarchy3"/>
    <dgm:cxn modelId="{C12DB3C0-C09D-4A33-BDE0-1FC6C8165F3A}" srcId="{F2B4F6DB-15E2-45C5-B3A9-0C93BEA2F26D}" destId="{469B52F4-7ADE-43D8-8AD4-A2F7A2E3BBD1}" srcOrd="0" destOrd="0" parTransId="{1254282B-9D4C-4FC3-B248-8CFD414A5D67}" sibTransId="{397FF104-CE6A-48AA-890F-B043E1B31C98}"/>
    <dgm:cxn modelId="{DABE74C2-A84D-4DA9-ADCC-4B1C13136BDF}" type="presOf" srcId="{A49545FC-7B5B-4F4D-8223-E4A42449DCC0}" destId="{0A742B21-91B5-454B-B944-FB9872A23BC6}" srcOrd="0" destOrd="0" presId="urn:microsoft.com/office/officeart/2005/8/layout/hierarchy3"/>
    <dgm:cxn modelId="{561B99D2-03FF-4D12-B581-4DFA3472C574}" type="presOf" srcId="{35BDE16D-A7F3-49FF-899F-821F9257A1D2}" destId="{42B17BF7-A6D4-41DD-9EF3-2E4D025B9A0A}" srcOrd="0" destOrd="0" presId="urn:microsoft.com/office/officeart/2005/8/layout/hierarchy3"/>
    <dgm:cxn modelId="{27CAFBD3-2B74-4644-B4B6-C7C5161E4E92}" type="presOf" srcId="{1254282B-9D4C-4FC3-B248-8CFD414A5D67}" destId="{BF2570A3-F04B-466C-BD8C-74F0D9DDFAF4}" srcOrd="0" destOrd="0" presId="urn:microsoft.com/office/officeart/2005/8/layout/hierarchy3"/>
    <dgm:cxn modelId="{349294D6-FEDD-422A-89A0-76D48767B4AE}" srcId="{48A4D17B-17AF-4D6E-B17E-71892AB63124}" destId="{CB16C0BD-59D9-4F59-8D27-CEEA806FC3F2}" srcOrd="0" destOrd="0" parTransId="{209C4AE4-4BA5-460D-A9DF-FD44253FBAD5}" sibTransId="{94F508E5-1B1C-4785-A25D-EE225A015574}"/>
    <dgm:cxn modelId="{30B028E1-A0F9-4628-B584-2D1FE6B0E5A7}" srcId="{F2B4F6DB-15E2-45C5-B3A9-0C93BEA2F26D}" destId="{88AB8909-C526-4A68-847B-45DD2D7C88F9}" srcOrd="1" destOrd="0" parTransId="{A00EC894-B425-4DCB-AD69-1E10F254DC58}" sibTransId="{B8146A36-EFA0-4EC8-8AA3-F52710ADF777}"/>
    <dgm:cxn modelId="{0C8360E4-2822-4F9A-B7D5-CCA23ECE1CBE}" type="presOf" srcId="{209C4AE4-4BA5-460D-A9DF-FD44253FBAD5}" destId="{2F51DEFC-141F-4B8A-BF02-521BCB07C7B9}" srcOrd="0" destOrd="0" presId="urn:microsoft.com/office/officeart/2005/8/layout/hierarchy3"/>
    <dgm:cxn modelId="{9B7DD3E7-5A99-4518-A095-9AF5F1DE0646}" type="presOf" srcId="{469B52F4-7ADE-43D8-8AD4-A2F7A2E3BBD1}" destId="{2137A0ED-377E-42C1-859D-1F40ECB63142}" srcOrd="0" destOrd="0" presId="urn:microsoft.com/office/officeart/2005/8/layout/hierarchy3"/>
    <dgm:cxn modelId="{DCF7FCFB-B7B2-45F2-83B6-0F68172A5401}" type="presOf" srcId="{48A4D17B-17AF-4D6E-B17E-71892AB63124}" destId="{64B75C32-4978-473E-8DA5-D518E0B42D5E}" srcOrd="0" destOrd="0" presId="urn:microsoft.com/office/officeart/2005/8/layout/hierarchy3"/>
    <dgm:cxn modelId="{E1118E7C-A234-4F1F-AEFF-22F7BE590A5A}" type="presParOf" srcId="{42B17BF7-A6D4-41DD-9EF3-2E4D025B9A0A}" destId="{0DCE7199-04DC-44BE-BD06-E528D5885430}" srcOrd="0" destOrd="0" presId="urn:microsoft.com/office/officeart/2005/8/layout/hierarchy3"/>
    <dgm:cxn modelId="{E47F84F7-0487-4D6C-9596-54C0FAB59E9F}" type="presParOf" srcId="{0DCE7199-04DC-44BE-BD06-E528D5885430}" destId="{21190E77-0F2D-4B3C-BDA6-F5A997797D5E}" srcOrd="0" destOrd="0" presId="urn:microsoft.com/office/officeart/2005/8/layout/hierarchy3"/>
    <dgm:cxn modelId="{784E05B2-D150-4C79-AFD8-1915F9D355EE}" type="presParOf" srcId="{21190E77-0F2D-4B3C-BDA6-F5A997797D5E}" destId="{66E9BE00-46CA-4C8C-8E93-D8AC3AC31D71}" srcOrd="0" destOrd="0" presId="urn:microsoft.com/office/officeart/2005/8/layout/hierarchy3"/>
    <dgm:cxn modelId="{F184E131-8BE9-4B76-823C-6ADB2F1A5A50}" type="presParOf" srcId="{21190E77-0F2D-4B3C-BDA6-F5A997797D5E}" destId="{44E298A9-8F72-4BB4-9144-9E35EABC1F08}" srcOrd="1" destOrd="0" presId="urn:microsoft.com/office/officeart/2005/8/layout/hierarchy3"/>
    <dgm:cxn modelId="{88140C8C-F475-414C-BC00-49877E86A0E2}" type="presParOf" srcId="{0DCE7199-04DC-44BE-BD06-E528D5885430}" destId="{B1520D13-732A-4124-80DF-86DB0806EB1B}" srcOrd="1" destOrd="0" presId="urn:microsoft.com/office/officeart/2005/8/layout/hierarchy3"/>
    <dgm:cxn modelId="{E06297A1-FB15-400F-9BE0-B8689AF8A204}" type="presParOf" srcId="{B1520D13-732A-4124-80DF-86DB0806EB1B}" destId="{117CC893-54C5-49F4-AFAA-34BFDF4CB385}" srcOrd="0" destOrd="0" presId="urn:microsoft.com/office/officeart/2005/8/layout/hierarchy3"/>
    <dgm:cxn modelId="{66B90B7B-9445-4CA8-A19E-2088031B72ED}" type="presParOf" srcId="{B1520D13-732A-4124-80DF-86DB0806EB1B}" destId="{CB79A20D-189C-4090-A471-159B8DBF43C2}" srcOrd="1" destOrd="0" presId="urn:microsoft.com/office/officeart/2005/8/layout/hierarchy3"/>
    <dgm:cxn modelId="{21F11C03-BF0C-436D-AA0C-59CB090297F8}" type="presParOf" srcId="{B1520D13-732A-4124-80DF-86DB0806EB1B}" destId="{D549A807-0D2C-4527-B486-F6FF28DE0D72}" srcOrd="2" destOrd="0" presId="urn:microsoft.com/office/officeart/2005/8/layout/hierarchy3"/>
    <dgm:cxn modelId="{171A0E92-FDE3-4777-AAE0-3CB17D7DA011}" type="presParOf" srcId="{B1520D13-732A-4124-80DF-86DB0806EB1B}" destId="{E946E2FE-BC67-414C-B017-53990EC7F383}" srcOrd="3" destOrd="0" presId="urn:microsoft.com/office/officeart/2005/8/layout/hierarchy3"/>
    <dgm:cxn modelId="{E232135C-A78E-4F90-9472-E15341E303CB}" type="presParOf" srcId="{B1520D13-732A-4124-80DF-86DB0806EB1B}" destId="{EDE39F32-11E5-4BB7-9D60-342949BFEEBE}" srcOrd="4" destOrd="0" presId="urn:microsoft.com/office/officeart/2005/8/layout/hierarchy3"/>
    <dgm:cxn modelId="{E4185E06-C080-420A-A169-D646C86AA1E0}" type="presParOf" srcId="{B1520D13-732A-4124-80DF-86DB0806EB1B}" destId="{E9A41331-90D7-487F-9C98-D6D4F963AF4F}" srcOrd="5" destOrd="0" presId="urn:microsoft.com/office/officeart/2005/8/layout/hierarchy3"/>
    <dgm:cxn modelId="{92423717-B3B0-4A69-8CCC-F50ADB8B0754}" type="presParOf" srcId="{42B17BF7-A6D4-41DD-9EF3-2E4D025B9A0A}" destId="{64A74888-1FCA-441B-81EB-DFC7DDBCAAB4}" srcOrd="1" destOrd="0" presId="urn:microsoft.com/office/officeart/2005/8/layout/hierarchy3"/>
    <dgm:cxn modelId="{1D43A436-34D0-4AF3-A203-320DBC90686C}" type="presParOf" srcId="{64A74888-1FCA-441B-81EB-DFC7DDBCAAB4}" destId="{053475D4-565A-42F4-AB8A-43F44FDDF100}" srcOrd="0" destOrd="0" presId="urn:microsoft.com/office/officeart/2005/8/layout/hierarchy3"/>
    <dgm:cxn modelId="{57D6E0BF-597E-4EA5-8FB7-94FEA4B325D6}" type="presParOf" srcId="{053475D4-565A-42F4-AB8A-43F44FDDF100}" destId="{66ECFF13-B01D-43E0-815F-9B9D8811CE2A}" srcOrd="0" destOrd="0" presId="urn:microsoft.com/office/officeart/2005/8/layout/hierarchy3"/>
    <dgm:cxn modelId="{93F13870-2FF7-4EF4-8F23-80A2617E73F0}" type="presParOf" srcId="{053475D4-565A-42F4-AB8A-43F44FDDF100}" destId="{EF653BEC-8C3C-4A16-8F02-45C9D2D7678F}" srcOrd="1" destOrd="0" presId="urn:microsoft.com/office/officeart/2005/8/layout/hierarchy3"/>
    <dgm:cxn modelId="{FE64DE26-E0DE-40FE-A66F-004F9361823D}" type="presParOf" srcId="{64A74888-1FCA-441B-81EB-DFC7DDBCAAB4}" destId="{E57CD5FC-4D35-4E8A-9A52-9F770E25BF7A}" srcOrd="1" destOrd="0" presId="urn:microsoft.com/office/officeart/2005/8/layout/hierarchy3"/>
    <dgm:cxn modelId="{2A250179-5702-4623-8779-63C8D29496B0}" type="presParOf" srcId="{E57CD5FC-4D35-4E8A-9A52-9F770E25BF7A}" destId="{5207F238-B13E-49DA-AA71-788B1D7E9C07}" srcOrd="0" destOrd="0" presId="urn:microsoft.com/office/officeart/2005/8/layout/hierarchy3"/>
    <dgm:cxn modelId="{C1867EE2-3AF3-4744-A709-7372E61D6B10}" type="presParOf" srcId="{E57CD5FC-4D35-4E8A-9A52-9F770E25BF7A}" destId="{0A742B21-91B5-454B-B944-FB9872A23BC6}" srcOrd="1" destOrd="0" presId="urn:microsoft.com/office/officeart/2005/8/layout/hierarchy3"/>
    <dgm:cxn modelId="{E5B9A72E-6A95-4956-B676-8D8F482E87B7}" type="presParOf" srcId="{E57CD5FC-4D35-4E8A-9A52-9F770E25BF7A}" destId="{5F281239-6364-4C25-9C82-97D0C596119F}" srcOrd="2" destOrd="0" presId="urn:microsoft.com/office/officeart/2005/8/layout/hierarchy3"/>
    <dgm:cxn modelId="{0068365D-3E02-44DB-8775-B58B42AC36D2}" type="presParOf" srcId="{E57CD5FC-4D35-4E8A-9A52-9F770E25BF7A}" destId="{BA17A00E-5CF5-4A57-B0C8-8C00C3C09A6D}" srcOrd="3" destOrd="0" presId="urn:microsoft.com/office/officeart/2005/8/layout/hierarchy3"/>
    <dgm:cxn modelId="{2F1931DE-57E6-40FA-A993-A086C512B20C}" type="presParOf" srcId="{42B17BF7-A6D4-41DD-9EF3-2E4D025B9A0A}" destId="{42B3BE1B-E987-4F35-AF99-56DD31461EFF}" srcOrd="2" destOrd="0" presId="urn:microsoft.com/office/officeart/2005/8/layout/hierarchy3"/>
    <dgm:cxn modelId="{0AE48F50-8BDD-4B36-B0D8-C021DD1D39F6}" type="presParOf" srcId="{42B3BE1B-E987-4F35-AF99-56DD31461EFF}" destId="{407655EF-3A37-45C9-A081-CBD0F9146EC8}" srcOrd="0" destOrd="0" presId="urn:microsoft.com/office/officeart/2005/8/layout/hierarchy3"/>
    <dgm:cxn modelId="{01DCC3D1-3614-4927-8FB1-35FC81812E9E}" type="presParOf" srcId="{407655EF-3A37-45C9-A081-CBD0F9146EC8}" destId="{25FCDD9F-C0A3-4C00-9453-87ADD237352E}" srcOrd="0" destOrd="0" presId="urn:microsoft.com/office/officeart/2005/8/layout/hierarchy3"/>
    <dgm:cxn modelId="{7764684B-9B71-4490-96D8-24C51E5C5032}" type="presParOf" srcId="{407655EF-3A37-45C9-A081-CBD0F9146EC8}" destId="{951A9A0A-CA50-45F8-BD5F-1D29F457D8E7}" srcOrd="1" destOrd="0" presId="urn:microsoft.com/office/officeart/2005/8/layout/hierarchy3"/>
    <dgm:cxn modelId="{D290DE1A-C0C5-420C-8893-E38A176B064A}" type="presParOf" srcId="{42B3BE1B-E987-4F35-AF99-56DD31461EFF}" destId="{D0534DCE-A47A-4789-B214-FFF5B47B0382}" srcOrd="1" destOrd="0" presId="urn:microsoft.com/office/officeart/2005/8/layout/hierarchy3"/>
    <dgm:cxn modelId="{E6FB5BC2-65B2-4845-95CF-DCBB214CA885}" type="presParOf" srcId="{D0534DCE-A47A-4789-B214-FFF5B47B0382}" destId="{E805D9BF-90DD-43A3-970E-ADEF6EF8D822}" srcOrd="0" destOrd="0" presId="urn:microsoft.com/office/officeart/2005/8/layout/hierarchy3"/>
    <dgm:cxn modelId="{0628684A-8882-474D-BD36-14F5E82010FD}" type="presParOf" srcId="{D0534DCE-A47A-4789-B214-FFF5B47B0382}" destId="{759C152D-3176-4C38-A12F-D66A01B5DA7D}" srcOrd="1" destOrd="0" presId="urn:microsoft.com/office/officeart/2005/8/layout/hierarchy3"/>
    <dgm:cxn modelId="{98631B02-830F-4871-8C64-F9AC48804E2A}" type="presParOf" srcId="{D0534DCE-A47A-4789-B214-FFF5B47B0382}" destId="{1F2C6BF1-A387-4FAC-89F9-EDC479940C95}" srcOrd="2" destOrd="0" presId="urn:microsoft.com/office/officeart/2005/8/layout/hierarchy3"/>
    <dgm:cxn modelId="{DA1D93E0-B937-4777-92C6-8AB0B21FB206}" type="presParOf" srcId="{D0534DCE-A47A-4789-B214-FFF5B47B0382}" destId="{5AC3318D-9F47-4225-B27A-335E73107E1D}" srcOrd="3" destOrd="0" presId="urn:microsoft.com/office/officeart/2005/8/layout/hierarchy3"/>
    <dgm:cxn modelId="{E87E7815-139A-4785-89B3-037827E44C3C}" type="presParOf" srcId="{42B17BF7-A6D4-41DD-9EF3-2E4D025B9A0A}" destId="{C7DE969B-DEA8-4414-95D8-248B35B3ECD6}" srcOrd="3" destOrd="0" presId="urn:microsoft.com/office/officeart/2005/8/layout/hierarchy3"/>
    <dgm:cxn modelId="{F113DC74-8B11-469E-AA8F-64F991314276}" type="presParOf" srcId="{C7DE969B-DEA8-4414-95D8-248B35B3ECD6}" destId="{8DC43591-7129-4EF9-A5D5-23B2EE63A845}" srcOrd="0" destOrd="0" presId="urn:microsoft.com/office/officeart/2005/8/layout/hierarchy3"/>
    <dgm:cxn modelId="{CE8FD3A5-5231-4F8F-9BC3-03BA29F02AC0}" type="presParOf" srcId="{8DC43591-7129-4EF9-A5D5-23B2EE63A845}" destId="{9C79A682-5152-475B-BB51-05B0129C4193}" srcOrd="0" destOrd="0" presId="urn:microsoft.com/office/officeart/2005/8/layout/hierarchy3"/>
    <dgm:cxn modelId="{FD2202F5-B159-4DED-ABFB-1751A7B2643F}" type="presParOf" srcId="{8DC43591-7129-4EF9-A5D5-23B2EE63A845}" destId="{05162ADC-9BAD-46C2-90F2-B6CBDF8955AD}" srcOrd="1" destOrd="0" presId="urn:microsoft.com/office/officeart/2005/8/layout/hierarchy3"/>
    <dgm:cxn modelId="{69AA98A4-C2D6-4D43-A3F7-ED11E87E2192}" type="presParOf" srcId="{C7DE969B-DEA8-4414-95D8-248B35B3ECD6}" destId="{031F0795-B6ED-4B0A-ABD6-664CBF93EF1F}" srcOrd="1" destOrd="0" presId="urn:microsoft.com/office/officeart/2005/8/layout/hierarchy3"/>
    <dgm:cxn modelId="{89DD8626-CAB1-4F8B-9AC5-C8017E36B318}" type="presParOf" srcId="{031F0795-B6ED-4B0A-ABD6-664CBF93EF1F}" destId="{BF2570A3-F04B-466C-BD8C-74F0D9DDFAF4}" srcOrd="0" destOrd="0" presId="urn:microsoft.com/office/officeart/2005/8/layout/hierarchy3"/>
    <dgm:cxn modelId="{6726A234-4CAE-4819-A377-197186F2CAF5}" type="presParOf" srcId="{031F0795-B6ED-4B0A-ABD6-664CBF93EF1F}" destId="{2137A0ED-377E-42C1-859D-1F40ECB63142}" srcOrd="1" destOrd="0" presId="urn:microsoft.com/office/officeart/2005/8/layout/hierarchy3"/>
    <dgm:cxn modelId="{3A612F7E-7A37-472D-83CB-40945BDE53CC}" type="presParOf" srcId="{031F0795-B6ED-4B0A-ABD6-664CBF93EF1F}" destId="{8EAAFD2F-637E-4816-91EE-969CF20DACA8}" srcOrd="2" destOrd="0" presId="urn:microsoft.com/office/officeart/2005/8/layout/hierarchy3"/>
    <dgm:cxn modelId="{2A3C312C-432D-4CA6-BE3D-81E8BE8DA946}" type="presParOf" srcId="{031F0795-B6ED-4B0A-ABD6-664CBF93EF1F}" destId="{DF286852-D397-452A-9E1B-EFE76A3A293D}" srcOrd="3" destOrd="0" presId="urn:microsoft.com/office/officeart/2005/8/layout/hierarchy3"/>
    <dgm:cxn modelId="{222FAFFF-6EB6-4A59-BED7-B9EC961B80B4}" type="presParOf" srcId="{42B17BF7-A6D4-41DD-9EF3-2E4D025B9A0A}" destId="{A9172FCA-9074-4629-B1C9-F34E02D95A35}" srcOrd="4" destOrd="0" presId="urn:microsoft.com/office/officeart/2005/8/layout/hierarchy3"/>
    <dgm:cxn modelId="{9B6E653A-A426-4B70-A98A-A557FC458FC0}" type="presParOf" srcId="{A9172FCA-9074-4629-B1C9-F34E02D95A35}" destId="{2E928C30-6E58-447A-A56B-831C88B820F0}" srcOrd="0" destOrd="0" presId="urn:microsoft.com/office/officeart/2005/8/layout/hierarchy3"/>
    <dgm:cxn modelId="{9C049CA8-19AA-454E-AB70-5ABDDEAD8D0F}" type="presParOf" srcId="{2E928C30-6E58-447A-A56B-831C88B820F0}" destId="{64B75C32-4978-473E-8DA5-D518E0B42D5E}" srcOrd="0" destOrd="0" presId="urn:microsoft.com/office/officeart/2005/8/layout/hierarchy3"/>
    <dgm:cxn modelId="{D0CB9251-FD1C-4A68-92DA-8D9D578E1DDC}" type="presParOf" srcId="{2E928C30-6E58-447A-A56B-831C88B820F0}" destId="{C8C525AC-15B4-4AEF-83BB-53B225CDE361}" srcOrd="1" destOrd="0" presId="urn:microsoft.com/office/officeart/2005/8/layout/hierarchy3"/>
    <dgm:cxn modelId="{2CB2B5F5-F0FB-4889-AF41-BDA49D1675FB}" type="presParOf" srcId="{A9172FCA-9074-4629-B1C9-F34E02D95A35}" destId="{AA8C9809-2543-4338-8E3A-D183EC2FA644}" srcOrd="1" destOrd="0" presId="urn:microsoft.com/office/officeart/2005/8/layout/hierarchy3"/>
    <dgm:cxn modelId="{278F291D-DBFE-465E-9E83-22D03A98DE25}" type="presParOf" srcId="{AA8C9809-2543-4338-8E3A-D183EC2FA644}" destId="{2F51DEFC-141F-4B8A-BF02-521BCB07C7B9}" srcOrd="0" destOrd="0" presId="urn:microsoft.com/office/officeart/2005/8/layout/hierarchy3"/>
    <dgm:cxn modelId="{0C14D495-4494-4FEC-B255-4ECD93A2C9BA}" type="presParOf" srcId="{AA8C9809-2543-4338-8E3A-D183EC2FA644}" destId="{7F1CD773-9355-45CF-BFE5-E5C311717396}" srcOrd="1" destOrd="0" presId="urn:microsoft.com/office/officeart/2005/8/layout/hierarchy3"/>
    <dgm:cxn modelId="{222A1BF6-86D6-4BB6-BFBD-9D56F56282CC}" type="presParOf" srcId="{AA8C9809-2543-4338-8E3A-D183EC2FA644}" destId="{2A69EDA4-F133-4434-A796-7B4E0859DE51}" srcOrd="2" destOrd="0" presId="urn:microsoft.com/office/officeart/2005/8/layout/hierarchy3"/>
    <dgm:cxn modelId="{5BBE54D7-D207-44D8-8E15-7F3372D7608F}" type="presParOf" srcId="{AA8C9809-2543-4338-8E3A-D183EC2FA644}" destId="{A00C6BC1-AE48-4DDC-8628-A666A7EFE114}"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43EF70-E687-4E38-AD60-141F308DFF10}" type="doc">
      <dgm:prSet loTypeId="urn:microsoft.com/office/officeart/2005/8/layout/hierarchy3" loCatId="hierarchy" qsTypeId="urn:microsoft.com/office/officeart/2005/8/quickstyle/simple5" qsCatId="simple" csTypeId="urn:microsoft.com/office/officeart/2005/8/colors/accent2_2" csCatId="accent2"/>
      <dgm:spPr/>
      <dgm:t>
        <a:bodyPr/>
        <a:lstStyle/>
        <a:p>
          <a:endParaRPr lang="en-US"/>
        </a:p>
      </dgm:t>
    </dgm:pt>
    <dgm:pt modelId="{43BB0C57-5A8E-4AC1-BCAA-1B29359A6734}">
      <dgm:prSet/>
      <dgm:spPr/>
      <dgm:t>
        <a:bodyPr/>
        <a:lstStyle/>
        <a:p>
          <a:r>
            <a:rPr lang="fr-FR" b="1"/>
            <a:t>À quoi ça sert</a:t>
          </a:r>
          <a:endParaRPr lang="en-US"/>
        </a:p>
      </dgm:t>
    </dgm:pt>
    <dgm:pt modelId="{E513A45B-CB2C-4F1A-B219-FC0DD7BAFE0B}" type="parTrans" cxnId="{E1194306-30AF-4DEC-B40F-9927AA4E89CB}">
      <dgm:prSet/>
      <dgm:spPr/>
      <dgm:t>
        <a:bodyPr/>
        <a:lstStyle/>
        <a:p>
          <a:endParaRPr lang="en-US"/>
        </a:p>
      </dgm:t>
    </dgm:pt>
    <dgm:pt modelId="{E2A02A6D-7435-454F-9F3F-2E327A20CCE9}" type="sibTrans" cxnId="{E1194306-30AF-4DEC-B40F-9927AA4E89CB}">
      <dgm:prSet/>
      <dgm:spPr/>
      <dgm:t>
        <a:bodyPr/>
        <a:lstStyle/>
        <a:p>
          <a:endParaRPr lang="en-US"/>
        </a:p>
      </dgm:t>
    </dgm:pt>
    <dgm:pt modelId="{9893C7DA-ABFD-4114-81C4-269E271F8362}">
      <dgm:prSet/>
      <dgm:spPr/>
      <dgm:t>
        <a:bodyPr/>
        <a:lstStyle/>
        <a:p>
          <a:r>
            <a:rPr lang="fr-FR"/>
            <a:t>Présentations</a:t>
          </a:r>
          <a:endParaRPr lang="en-US"/>
        </a:p>
      </dgm:t>
    </dgm:pt>
    <dgm:pt modelId="{83D39BE0-BA15-454F-BBA6-246D0DFA595F}" type="parTrans" cxnId="{3A2AAEF9-9C64-4A8B-A211-FDBAAFFB5B84}">
      <dgm:prSet/>
      <dgm:spPr/>
      <dgm:t>
        <a:bodyPr/>
        <a:lstStyle/>
        <a:p>
          <a:endParaRPr lang="en-US"/>
        </a:p>
      </dgm:t>
    </dgm:pt>
    <dgm:pt modelId="{579022C9-E3D4-4E54-A151-B3993F1A20D4}" type="sibTrans" cxnId="{3A2AAEF9-9C64-4A8B-A211-FDBAAFFB5B84}">
      <dgm:prSet/>
      <dgm:spPr/>
      <dgm:t>
        <a:bodyPr/>
        <a:lstStyle/>
        <a:p>
          <a:endParaRPr lang="en-US"/>
        </a:p>
      </dgm:t>
    </dgm:pt>
    <dgm:pt modelId="{1E2EFC37-1FBD-4020-B236-B3D9E0AD8B0F}">
      <dgm:prSet/>
      <dgm:spPr/>
      <dgm:t>
        <a:bodyPr/>
        <a:lstStyle/>
        <a:p>
          <a:r>
            <a:rPr lang="fr-FR"/>
            <a:t>Visuels marketing</a:t>
          </a:r>
          <a:endParaRPr lang="en-US"/>
        </a:p>
      </dgm:t>
    </dgm:pt>
    <dgm:pt modelId="{2C54B41F-FF77-4B12-8D93-382E1FFA97BA}" type="parTrans" cxnId="{596F7362-AAB1-4E33-939B-A728E9927EB2}">
      <dgm:prSet/>
      <dgm:spPr/>
      <dgm:t>
        <a:bodyPr/>
        <a:lstStyle/>
        <a:p>
          <a:endParaRPr lang="en-US"/>
        </a:p>
      </dgm:t>
    </dgm:pt>
    <dgm:pt modelId="{EEE44AC1-EB9A-40F1-8E3E-B752BD6004EB}" type="sibTrans" cxnId="{596F7362-AAB1-4E33-939B-A728E9927EB2}">
      <dgm:prSet/>
      <dgm:spPr/>
      <dgm:t>
        <a:bodyPr/>
        <a:lstStyle/>
        <a:p>
          <a:endParaRPr lang="en-US"/>
        </a:p>
      </dgm:t>
    </dgm:pt>
    <dgm:pt modelId="{2C3B5C8F-C777-46D9-80BF-3208501BFE2A}">
      <dgm:prSet/>
      <dgm:spPr/>
      <dgm:t>
        <a:bodyPr/>
        <a:lstStyle/>
        <a:p>
          <a:r>
            <a:rPr lang="fr-FR"/>
            <a:t>Déclinaisons rapides</a:t>
          </a:r>
          <a:endParaRPr lang="en-US"/>
        </a:p>
      </dgm:t>
    </dgm:pt>
    <dgm:pt modelId="{B499CB36-98E0-4C25-8648-CDC3DBA2C484}" type="parTrans" cxnId="{11D6662F-84EF-4F82-AFDC-C537521CA4EC}">
      <dgm:prSet/>
      <dgm:spPr/>
      <dgm:t>
        <a:bodyPr/>
        <a:lstStyle/>
        <a:p>
          <a:endParaRPr lang="en-US"/>
        </a:p>
      </dgm:t>
    </dgm:pt>
    <dgm:pt modelId="{158F2534-AF32-403A-B395-987FB2568329}" type="sibTrans" cxnId="{11D6662F-84EF-4F82-AFDC-C537521CA4EC}">
      <dgm:prSet/>
      <dgm:spPr/>
      <dgm:t>
        <a:bodyPr/>
        <a:lstStyle/>
        <a:p>
          <a:endParaRPr lang="en-US"/>
        </a:p>
      </dgm:t>
    </dgm:pt>
    <dgm:pt modelId="{CC02CF0E-219F-48B9-B185-ACF78A3305F0}">
      <dgm:prSet/>
      <dgm:spPr/>
      <dgm:t>
        <a:bodyPr/>
        <a:lstStyle/>
        <a:p>
          <a:r>
            <a:rPr lang="fr-FR" b="1"/>
            <a:t>Avantages</a:t>
          </a:r>
          <a:endParaRPr lang="en-US"/>
        </a:p>
      </dgm:t>
    </dgm:pt>
    <dgm:pt modelId="{4D6BCB5A-7D75-4342-B38F-B85094AA70A8}" type="parTrans" cxnId="{9AF0CEC7-1B11-4AFD-9965-B473E0653D63}">
      <dgm:prSet/>
      <dgm:spPr/>
      <dgm:t>
        <a:bodyPr/>
        <a:lstStyle/>
        <a:p>
          <a:endParaRPr lang="en-US"/>
        </a:p>
      </dgm:t>
    </dgm:pt>
    <dgm:pt modelId="{52812873-443D-41E7-94B1-3E0F2C7AF3A9}" type="sibTrans" cxnId="{9AF0CEC7-1B11-4AFD-9965-B473E0653D63}">
      <dgm:prSet/>
      <dgm:spPr/>
      <dgm:t>
        <a:bodyPr/>
        <a:lstStyle/>
        <a:p>
          <a:endParaRPr lang="en-US"/>
        </a:p>
      </dgm:t>
    </dgm:pt>
    <dgm:pt modelId="{E9270699-5DEF-45AA-9C5D-4B465B8075D2}">
      <dgm:prSet/>
      <dgm:spPr/>
      <dgm:t>
        <a:bodyPr/>
        <a:lstStyle/>
        <a:p>
          <a:r>
            <a:rPr lang="fr-FR"/>
            <a:t>Très accessible</a:t>
          </a:r>
          <a:endParaRPr lang="en-US"/>
        </a:p>
      </dgm:t>
    </dgm:pt>
    <dgm:pt modelId="{84B34DF0-0E55-41CE-B555-F623ADEE2A8A}" type="parTrans" cxnId="{1F1521F8-9D04-418B-A784-C93B1A9D5417}">
      <dgm:prSet/>
      <dgm:spPr/>
      <dgm:t>
        <a:bodyPr/>
        <a:lstStyle/>
        <a:p>
          <a:endParaRPr lang="en-US"/>
        </a:p>
      </dgm:t>
    </dgm:pt>
    <dgm:pt modelId="{D369F326-B305-4532-8DD8-0F7F280690A8}" type="sibTrans" cxnId="{1F1521F8-9D04-418B-A784-C93B1A9D5417}">
      <dgm:prSet/>
      <dgm:spPr/>
      <dgm:t>
        <a:bodyPr/>
        <a:lstStyle/>
        <a:p>
          <a:endParaRPr lang="en-US"/>
        </a:p>
      </dgm:t>
    </dgm:pt>
    <dgm:pt modelId="{B654CCC1-75BD-4C71-9E76-EBF6E56FDBF5}">
      <dgm:prSet/>
      <dgm:spPr/>
      <dgm:t>
        <a:bodyPr/>
        <a:lstStyle/>
        <a:p>
          <a:r>
            <a:rPr lang="fr-FR"/>
            <a:t>Gain de temps énorme</a:t>
          </a:r>
          <a:endParaRPr lang="en-US"/>
        </a:p>
      </dgm:t>
    </dgm:pt>
    <dgm:pt modelId="{F4F14942-A58A-421D-A395-52475D1B5846}" type="parTrans" cxnId="{49A90301-439F-4390-80AC-1B5287C38557}">
      <dgm:prSet/>
      <dgm:spPr/>
      <dgm:t>
        <a:bodyPr/>
        <a:lstStyle/>
        <a:p>
          <a:endParaRPr lang="en-US"/>
        </a:p>
      </dgm:t>
    </dgm:pt>
    <dgm:pt modelId="{2BE36249-7728-43F6-A714-BA000425FEB5}" type="sibTrans" cxnId="{49A90301-439F-4390-80AC-1B5287C38557}">
      <dgm:prSet/>
      <dgm:spPr/>
      <dgm:t>
        <a:bodyPr/>
        <a:lstStyle/>
        <a:p>
          <a:endParaRPr lang="en-US"/>
        </a:p>
      </dgm:t>
    </dgm:pt>
    <dgm:pt modelId="{FB556884-4F0A-4D36-9FDD-8D49BEF749DB}">
      <dgm:prSet/>
      <dgm:spPr/>
      <dgm:t>
        <a:bodyPr/>
        <a:lstStyle/>
        <a:p>
          <a:r>
            <a:rPr lang="fr-FR"/>
            <a:t>Bon rendu visuel</a:t>
          </a:r>
          <a:endParaRPr lang="en-US"/>
        </a:p>
      </dgm:t>
    </dgm:pt>
    <dgm:pt modelId="{75118B4F-AF73-4936-A682-B73838C15CD7}" type="parTrans" cxnId="{3C8D8039-CCB8-4359-B4DA-490A2AD2DF31}">
      <dgm:prSet/>
      <dgm:spPr/>
      <dgm:t>
        <a:bodyPr/>
        <a:lstStyle/>
        <a:p>
          <a:endParaRPr lang="en-US"/>
        </a:p>
      </dgm:t>
    </dgm:pt>
    <dgm:pt modelId="{E4BA9500-9074-4259-9F71-AC4E821460C7}" type="sibTrans" cxnId="{3C8D8039-CCB8-4359-B4DA-490A2AD2DF31}">
      <dgm:prSet/>
      <dgm:spPr/>
      <dgm:t>
        <a:bodyPr/>
        <a:lstStyle/>
        <a:p>
          <a:endParaRPr lang="en-US"/>
        </a:p>
      </dgm:t>
    </dgm:pt>
    <dgm:pt modelId="{20C1A150-7531-43B1-9D5E-3CDEBB6F058B}">
      <dgm:prSet/>
      <dgm:spPr/>
      <dgm:t>
        <a:bodyPr/>
        <a:lstStyle/>
        <a:p>
          <a:r>
            <a:rPr lang="fr-FR" b="1"/>
            <a:t>Limites</a:t>
          </a:r>
          <a:endParaRPr lang="en-US"/>
        </a:p>
      </dgm:t>
    </dgm:pt>
    <dgm:pt modelId="{B3359C91-142E-4C91-8972-E89FEA4F014D}" type="parTrans" cxnId="{4DDF0C04-311B-47B1-AAC5-060BC35FEA9A}">
      <dgm:prSet/>
      <dgm:spPr/>
      <dgm:t>
        <a:bodyPr/>
        <a:lstStyle/>
        <a:p>
          <a:endParaRPr lang="en-US"/>
        </a:p>
      </dgm:t>
    </dgm:pt>
    <dgm:pt modelId="{2B248049-22F7-441C-B076-175B8DC411AD}" type="sibTrans" cxnId="{4DDF0C04-311B-47B1-AAC5-060BC35FEA9A}">
      <dgm:prSet/>
      <dgm:spPr/>
      <dgm:t>
        <a:bodyPr/>
        <a:lstStyle/>
        <a:p>
          <a:endParaRPr lang="en-US"/>
        </a:p>
      </dgm:t>
    </dgm:pt>
    <dgm:pt modelId="{24333754-1FF8-4AF7-95F8-79CE10AAC5F6}">
      <dgm:prSet/>
      <dgm:spPr/>
      <dgm:t>
        <a:bodyPr/>
        <a:lstStyle/>
        <a:p>
          <a:r>
            <a:rPr lang="fr-FR"/>
            <a:t>Contenu parfois générique</a:t>
          </a:r>
          <a:endParaRPr lang="en-US"/>
        </a:p>
      </dgm:t>
    </dgm:pt>
    <dgm:pt modelId="{4349D4DE-CF7A-415D-80A8-592D60EFE8F0}" type="parTrans" cxnId="{AECA72C3-9EDD-4E42-923D-4AAA02E322ED}">
      <dgm:prSet/>
      <dgm:spPr/>
      <dgm:t>
        <a:bodyPr/>
        <a:lstStyle/>
        <a:p>
          <a:endParaRPr lang="en-US"/>
        </a:p>
      </dgm:t>
    </dgm:pt>
    <dgm:pt modelId="{44C30CA3-0CDF-4E55-AE15-F7E3EAFF5723}" type="sibTrans" cxnId="{AECA72C3-9EDD-4E42-923D-4AAA02E322ED}">
      <dgm:prSet/>
      <dgm:spPr/>
      <dgm:t>
        <a:bodyPr/>
        <a:lstStyle/>
        <a:p>
          <a:endParaRPr lang="en-US"/>
        </a:p>
      </dgm:t>
    </dgm:pt>
    <dgm:pt modelId="{84B803C6-90A2-4563-9B39-2497C8306429}">
      <dgm:prSet/>
      <dgm:spPr/>
      <dgm:t>
        <a:bodyPr/>
        <a:lstStyle/>
        <a:p>
          <a:r>
            <a:rPr lang="fr-FR"/>
            <a:t>Attention aux droits d’image</a:t>
          </a:r>
          <a:endParaRPr lang="en-US"/>
        </a:p>
      </dgm:t>
    </dgm:pt>
    <dgm:pt modelId="{292FED61-1F07-439A-873A-18C0F2B5C90D}" type="parTrans" cxnId="{6FDFC870-8890-49B4-91B1-1F9D86683586}">
      <dgm:prSet/>
      <dgm:spPr/>
      <dgm:t>
        <a:bodyPr/>
        <a:lstStyle/>
        <a:p>
          <a:endParaRPr lang="en-US"/>
        </a:p>
      </dgm:t>
    </dgm:pt>
    <dgm:pt modelId="{654DF6B1-2028-475B-B7D3-D555EEF5D0BE}" type="sibTrans" cxnId="{6FDFC870-8890-49B4-91B1-1F9D86683586}">
      <dgm:prSet/>
      <dgm:spPr/>
      <dgm:t>
        <a:bodyPr/>
        <a:lstStyle/>
        <a:p>
          <a:endParaRPr lang="en-US"/>
        </a:p>
      </dgm:t>
    </dgm:pt>
    <dgm:pt modelId="{B3B6D34A-7AF4-466E-8E65-030F6A5AF035}">
      <dgm:prSet/>
      <dgm:spPr/>
      <dgm:t>
        <a:bodyPr/>
        <a:lstStyle/>
        <a:p>
          <a:r>
            <a:rPr lang="fr-FR" b="1"/>
            <a:t>Points légaux &amp; RGPD</a:t>
          </a:r>
          <a:endParaRPr lang="en-US"/>
        </a:p>
      </dgm:t>
    </dgm:pt>
    <dgm:pt modelId="{7EC3524A-5FB4-434B-A9B7-29CC6F7BBBA8}" type="parTrans" cxnId="{8BA57D2B-0EE8-4AA1-B25D-732A519F3117}">
      <dgm:prSet/>
      <dgm:spPr/>
      <dgm:t>
        <a:bodyPr/>
        <a:lstStyle/>
        <a:p>
          <a:endParaRPr lang="en-US"/>
        </a:p>
      </dgm:t>
    </dgm:pt>
    <dgm:pt modelId="{AFEE0AE3-B8B3-4632-8974-8D0992A1C64A}" type="sibTrans" cxnId="{8BA57D2B-0EE8-4AA1-B25D-732A519F3117}">
      <dgm:prSet/>
      <dgm:spPr/>
      <dgm:t>
        <a:bodyPr/>
        <a:lstStyle/>
        <a:p>
          <a:endParaRPr lang="en-US"/>
        </a:p>
      </dgm:t>
    </dgm:pt>
    <dgm:pt modelId="{BD14FF20-1F7E-46E0-8C19-E9B8FE46B8DB}">
      <dgm:prSet/>
      <dgm:spPr/>
      <dgm:t>
        <a:bodyPr/>
        <a:lstStyle/>
        <a:p>
          <a:r>
            <a:rPr lang="fr-FR"/>
            <a:t>Droit à l’image (personnes)</a:t>
          </a:r>
          <a:endParaRPr lang="en-US"/>
        </a:p>
      </dgm:t>
    </dgm:pt>
    <dgm:pt modelId="{EC509DE1-58D0-4C3A-B06C-9E4BE2CAFF68}" type="parTrans" cxnId="{4510D05A-F3C3-43B0-AF65-EA7781AF6E85}">
      <dgm:prSet/>
      <dgm:spPr/>
      <dgm:t>
        <a:bodyPr/>
        <a:lstStyle/>
        <a:p>
          <a:endParaRPr lang="en-US"/>
        </a:p>
      </dgm:t>
    </dgm:pt>
    <dgm:pt modelId="{F0BB1FDB-7EFB-43CA-BDB9-1C66FB12AC20}" type="sibTrans" cxnId="{4510D05A-F3C3-43B0-AF65-EA7781AF6E85}">
      <dgm:prSet/>
      <dgm:spPr/>
      <dgm:t>
        <a:bodyPr/>
        <a:lstStyle/>
        <a:p>
          <a:endParaRPr lang="en-US"/>
        </a:p>
      </dgm:t>
    </dgm:pt>
    <dgm:pt modelId="{DCB9DF81-51F5-44F3-B3F8-4EE1F11A3D8F}">
      <dgm:prSet/>
      <dgm:spPr/>
      <dgm:t>
        <a:bodyPr/>
        <a:lstStyle/>
        <a:p>
          <a:r>
            <a:rPr lang="fr-FR"/>
            <a:t>Données personnelles visuelles</a:t>
          </a:r>
          <a:endParaRPr lang="en-US"/>
        </a:p>
      </dgm:t>
    </dgm:pt>
    <dgm:pt modelId="{915B48FE-B0F5-47F4-9A7A-ADC3558519F2}" type="parTrans" cxnId="{5FACCCCC-1428-46E1-84A4-025516D05FCA}">
      <dgm:prSet/>
      <dgm:spPr/>
      <dgm:t>
        <a:bodyPr/>
        <a:lstStyle/>
        <a:p>
          <a:endParaRPr lang="en-US"/>
        </a:p>
      </dgm:t>
    </dgm:pt>
    <dgm:pt modelId="{DE874B7C-BA42-4F8F-A887-0A6E6584C1BC}" type="sibTrans" cxnId="{5FACCCCC-1428-46E1-84A4-025516D05FCA}">
      <dgm:prSet/>
      <dgm:spPr/>
      <dgm:t>
        <a:bodyPr/>
        <a:lstStyle/>
        <a:p>
          <a:endParaRPr lang="en-US"/>
        </a:p>
      </dgm:t>
    </dgm:pt>
    <dgm:pt modelId="{6AB5B4C0-0249-4F5B-8DBF-06F7BFE94D6D}">
      <dgm:prSet/>
      <dgm:spPr/>
      <dgm:t>
        <a:bodyPr/>
        <a:lstStyle/>
        <a:p>
          <a:r>
            <a:rPr lang="fr-FR"/>
            <a:t>Vérifier usage commercial</a:t>
          </a:r>
          <a:endParaRPr lang="en-US"/>
        </a:p>
      </dgm:t>
    </dgm:pt>
    <dgm:pt modelId="{2B7B4681-980E-45E3-BDB6-19AB8F9C7151}" type="parTrans" cxnId="{855B7AF9-A155-49CE-8BC1-16A51C4247DA}">
      <dgm:prSet/>
      <dgm:spPr/>
      <dgm:t>
        <a:bodyPr/>
        <a:lstStyle/>
        <a:p>
          <a:endParaRPr lang="en-US"/>
        </a:p>
      </dgm:t>
    </dgm:pt>
    <dgm:pt modelId="{7DB92373-5224-46E6-862E-C8AFB7114C56}" type="sibTrans" cxnId="{855B7AF9-A155-49CE-8BC1-16A51C4247DA}">
      <dgm:prSet/>
      <dgm:spPr/>
      <dgm:t>
        <a:bodyPr/>
        <a:lstStyle/>
        <a:p>
          <a:endParaRPr lang="en-US"/>
        </a:p>
      </dgm:t>
    </dgm:pt>
    <dgm:pt modelId="{A4BFDAEA-31E6-4152-BC9A-6E819E4CF609}">
      <dgm:prSet/>
      <dgm:spPr/>
      <dgm:t>
        <a:bodyPr/>
        <a:lstStyle/>
        <a:p>
          <a:r>
            <a:rPr lang="fr-FR" b="1"/>
            <a:t>Déontologie</a:t>
          </a:r>
          <a:endParaRPr lang="en-US"/>
        </a:p>
      </dgm:t>
    </dgm:pt>
    <dgm:pt modelId="{3348AAB2-2974-4A04-A551-24E0D4765441}" type="parTrans" cxnId="{B913A4FE-E090-4A77-A1A9-5DDCC2FDC0A8}">
      <dgm:prSet/>
      <dgm:spPr/>
      <dgm:t>
        <a:bodyPr/>
        <a:lstStyle/>
        <a:p>
          <a:endParaRPr lang="en-US"/>
        </a:p>
      </dgm:t>
    </dgm:pt>
    <dgm:pt modelId="{66C1422E-533E-46EE-BC0A-5B9B8E6D538B}" type="sibTrans" cxnId="{B913A4FE-E090-4A77-A1A9-5DDCC2FDC0A8}">
      <dgm:prSet/>
      <dgm:spPr/>
      <dgm:t>
        <a:bodyPr/>
        <a:lstStyle/>
        <a:p>
          <a:endParaRPr lang="en-US"/>
        </a:p>
      </dgm:t>
    </dgm:pt>
    <dgm:pt modelId="{34799C89-7817-419C-A3C0-27C62D4C8D13}">
      <dgm:prSet/>
      <dgm:spPr/>
      <dgm:t>
        <a:bodyPr/>
        <a:lstStyle/>
        <a:p>
          <a:r>
            <a:rPr lang="fr-FR"/>
            <a:t>Pas de visuels trompeurs</a:t>
          </a:r>
          <a:endParaRPr lang="en-US"/>
        </a:p>
      </dgm:t>
    </dgm:pt>
    <dgm:pt modelId="{C2D0B91F-BA47-4733-8C80-D0B563C14629}" type="parTrans" cxnId="{3A389775-D46D-489F-A02C-B2A26972A1B0}">
      <dgm:prSet/>
      <dgm:spPr/>
      <dgm:t>
        <a:bodyPr/>
        <a:lstStyle/>
        <a:p>
          <a:endParaRPr lang="en-US"/>
        </a:p>
      </dgm:t>
    </dgm:pt>
    <dgm:pt modelId="{14134621-7476-4BFD-8DBE-04BA5CF2C06F}" type="sibTrans" cxnId="{3A389775-D46D-489F-A02C-B2A26972A1B0}">
      <dgm:prSet/>
      <dgm:spPr/>
      <dgm:t>
        <a:bodyPr/>
        <a:lstStyle/>
        <a:p>
          <a:endParaRPr lang="en-US"/>
        </a:p>
      </dgm:t>
    </dgm:pt>
    <dgm:pt modelId="{48DBE5C1-6CE0-4C7D-908A-949789B35575}">
      <dgm:prSet/>
      <dgm:spPr/>
      <dgm:t>
        <a:bodyPr/>
        <a:lstStyle/>
        <a:p>
          <a:r>
            <a:rPr lang="fr-FR"/>
            <a:t>Mention IA si nécessaire</a:t>
          </a:r>
          <a:endParaRPr lang="en-US"/>
        </a:p>
      </dgm:t>
    </dgm:pt>
    <dgm:pt modelId="{03CBC140-A539-41F5-BE2F-D5D06A1EA1A5}" type="parTrans" cxnId="{6DD2A1C9-5026-490D-9594-D75D42B66DB4}">
      <dgm:prSet/>
      <dgm:spPr/>
      <dgm:t>
        <a:bodyPr/>
        <a:lstStyle/>
        <a:p>
          <a:endParaRPr lang="en-US"/>
        </a:p>
      </dgm:t>
    </dgm:pt>
    <dgm:pt modelId="{AD913FB5-ED7B-4801-8834-B8C59503CB5D}" type="sibTrans" cxnId="{6DD2A1C9-5026-490D-9594-D75D42B66DB4}">
      <dgm:prSet/>
      <dgm:spPr/>
      <dgm:t>
        <a:bodyPr/>
        <a:lstStyle/>
        <a:p>
          <a:endParaRPr lang="en-US"/>
        </a:p>
      </dgm:t>
    </dgm:pt>
    <dgm:pt modelId="{8D816263-70E7-481B-89B3-949B7FF24A96}" type="pres">
      <dgm:prSet presAssocID="{AB43EF70-E687-4E38-AD60-141F308DFF10}" presName="diagram" presStyleCnt="0">
        <dgm:presLayoutVars>
          <dgm:chPref val="1"/>
          <dgm:dir/>
          <dgm:animOne val="branch"/>
          <dgm:animLvl val="lvl"/>
          <dgm:resizeHandles/>
        </dgm:presLayoutVars>
      </dgm:prSet>
      <dgm:spPr/>
    </dgm:pt>
    <dgm:pt modelId="{37CB1DE4-D1D4-4269-9DAF-F3995CEC4BF2}" type="pres">
      <dgm:prSet presAssocID="{43BB0C57-5A8E-4AC1-BCAA-1B29359A6734}" presName="root" presStyleCnt="0"/>
      <dgm:spPr/>
    </dgm:pt>
    <dgm:pt modelId="{76A584EB-E069-4051-95C0-1BB49F0D935D}" type="pres">
      <dgm:prSet presAssocID="{43BB0C57-5A8E-4AC1-BCAA-1B29359A6734}" presName="rootComposite" presStyleCnt="0"/>
      <dgm:spPr/>
    </dgm:pt>
    <dgm:pt modelId="{1C706440-0C6F-4E2A-8D09-4AF5F907FDC9}" type="pres">
      <dgm:prSet presAssocID="{43BB0C57-5A8E-4AC1-BCAA-1B29359A6734}" presName="rootText" presStyleLbl="node1" presStyleIdx="0" presStyleCnt="5"/>
      <dgm:spPr/>
    </dgm:pt>
    <dgm:pt modelId="{5FFB1324-DB74-496F-B0AE-7C09784B4335}" type="pres">
      <dgm:prSet presAssocID="{43BB0C57-5A8E-4AC1-BCAA-1B29359A6734}" presName="rootConnector" presStyleLbl="node1" presStyleIdx="0" presStyleCnt="5"/>
      <dgm:spPr/>
    </dgm:pt>
    <dgm:pt modelId="{CEA6811D-3FD9-4944-B447-8C6944CC5B74}" type="pres">
      <dgm:prSet presAssocID="{43BB0C57-5A8E-4AC1-BCAA-1B29359A6734}" presName="childShape" presStyleCnt="0"/>
      <dgm:spPr/>
    </dgm:pt>
    <dgm:pt modelId="{C173B42A-F51D-4928-B23A-368F2161C27C}" type="pres">
      <dgm:prSet presAssocID="{83D39BE0-BA15-454F-BBA6-246D0DFA595F}" presName="Name13" presStyleLbl="parChTrans1D2" presStyleIdx="0" presStyleCnt="13"/>
      <dgm:spPr/>
    </dgm:pt>
    <dgm:pt modelId="{EC455427-F7CA-4647-832C-A357A4FB8938}" type="pres">
      <dgm:prSet presAssocID="{9893C7DA-ABFD-4114-81C4-269E271F8362}" presName="childText" presStyleLbl="bgAcc1" presStyleIdx="0" presStyleCnt="13">
        <dgm:presLayoutVars>
          <dgm:bulletEnabled val="1"/>
        </dgm:presLayoutVars>
      </dgm:prSet>
      <dgm:spPr/>
    </dgm:pt>
    <dgm:pt modelId="{195BCB8A-A117-400F-BC07-09363F33B21E}" type="pres">
      <dgm:prSet presAssocID="{2C54B41F-FF77-4B12-8D93-382E1FFA97BA}" presName="Name13" presStyleLbl="parChTrans1D2" presStyleIdx="1" presStyleCnt="13"/>
      <dgm:spPr/>
    </dgm:pt>
    <dgm:pt modelId="{BBE102DB-87D9-4F32-9AC8-620430E961E2}" type="pres">
      <dgm:prSet presAssocID="{1E2EFC37-1FBD-4020-B236-B3D9E0AD8B0F}" presName="childText" presStyleLbl="bgAcc1" presStyleIdx="1" presStyleCnt="13">
        <dgm:presLayoutVars>
          <dgm:bulletEnabled val="1"/>
        </dgm:presLayoutVars>
      </dgm:prSet>
      <dgm:spPr/>
    </dgm:pt>
    <dgm:pt modelId="{390BBE6D-F26F-4461-B353-01F9420E89FF}" type="pres">
      <dgm:prSet presAssocID="{B499CB36-98E0-4C25-8648-CDC3DBA2C484}" presName="Name13" presStyleLbl="parChTrans1D2" presStyleIdx="2" presStyleCnt="13"/>
      <dgm:spPr/>
    </dgm:pt>
    <dgm:pt modelId="{BAAB9450-335B-4EA4-9A57-58E2981C3BC6}" type="pres">
      <dgm:prSet presAssocID="{2C3B5C8F-C777-46D9-80BF-3208501BFE2A}" presName="childText" presStyleLbl="bgAcc1" presStyleIdx="2" presStyleCnt="13">
        <dgm:presLayoutVars>
          <dgm:bulletEnabled val="1"/>
        </dgm:presLayoutVars>
      </dgm:prSet>
      <dgm:spPr/>
    </dgm:pt>
    <dgm:pt modelId="{D6996568-A21F-4A96-AE82-40DD14940EF5}" type="pres">
      <dgm:prSet presAssocID="{CC02CF0E-219F-48B9-B185-ACF78A3305F0}" presName="root" presStyleCnt="0"/>
      <dgm:spPr/>
    </dgm:pt>
    <dgm:pt modelId="{99CA21E6-4097-4361-A333-78971050BB35}" type="pres">
      <dgm:prSet presAssocID="{CC02CF0E-219F-48B9-B185-ACF78A3305F0}" presName="rootComposite" presStyleCnt="0"/>
      <dgm:spPr/>
    </dgm:pt>
    <dgm:pt modelId="{38397AE0-293C-4C6B-9602-DDBE533CBE0D}" type="pres">
      <dgm:prSet presAssocID="{CC02CF0E-219F-48B9-B185-ACF78A3305F0}" presName="rootText" presStyleLbl="node1" presStyleIdx="1" presStyleCnt="5"/>
      <dgm:spPr/>
    </dgm:pt>
    <dgm:pt modelId="{AF252EF0-472B-42BF-96EF-FD3E01FE3F84}" type="pres">
      <dgm:prSet presAssocID="{CC02CF0E-219F-48B9-B185-ACF78A3305F0}" presName="rootConnector" presStyleLbl="node1" presStyleIdx="1" presStyleCnt="5"/>
      <dgm:spPr/>
    </dgm:pt>
    <dgm:pt modelId="{DD85D06A-786C-4D45-A45F-6664D384983B}" type="pres">
      <dgm:prSet presAssocID="{CC02CF0E-219F-48B9-B185-ACF78A3305F0}" presName="childShape" presStyleCnt="0"/>
      <dgm:spPr/>
    </dgm:pt>
    <dgm:pt modelId="{E0739E97-211F-4ADC-81AB-F482AFB60B20}" type="pres">
      <dgm:prSet presAssocID="{84B34DF0-0E55-41CE-B555-F623ADEE2A8A}" presName="Name13" presStyleLbl="parChTrans1D2" presStyleIdx="3" presStyleCnt="13"/>
      <dgm:spPr/>
    </dgm:pt>
    <dgm:pt modelId="{F120E273-42F0-4377-B916-84018EEAF487}" type="pres">
      <dgm:prSet presAssocID="{E9270699-5DEF-45AA-9C5D-4B465B8075D2}" presName="childText" presStyleLbl="bgAcc1" presStyleIdx="3" presStyleCnt="13">
        <dgm:presLayoutVars>
          <dgm:bulletEnabled val="1"/>
        </dgm:presLayoutVars>
      </dgm:prSet>
      <dgm:spPr/>
    </dgm:pt>
    <dgm:pt modelId="{FADC35ED-A0F5-4930-A2DE-F343EEE23D24}" type="pres">
      <dgm:prSet presAssocID="{F4F14942-A58A-421D-A395-52475D1B5846}" presName="Name13" presStyleLbl="parChTrans1D2" presStyleIdx="4" presStyleCnt="13"/>
      <dgm:spPr/>
    </dgm:pt>
    <dgm:pt modelId="{AE426C4E-B99B-4864-A2A8-974DFB5E4D13}" type="pres">
      <dgm:prSet presAssocID="{B654CCC1-75BD-4C71-9E76-EBF6E56FDBF5}" presName="childText" presStyleLbl="bgAcc1" presStyleIdx="4" presStyleCnt="13">
        <dgm:presLayoutVars>
          <dgm:bulletEnabled val="1"/>
        </dgm:presLayoutVars>
      </dgm:prSet>
      <dgm:spPr/>
    </dgm:pt>
    <dgm:pt modelId="{B03BCDA1-CB5B-4D2B-A3ED-8134C8AF3930}" type="pres">
      <dgm:prSet presAssocID="{75118B4F-AF73-4936-A682-B73838C15CD7}" presName="Name13" presStyleLbl="parChTrans1D2" presStyleIdx="5" presStyleCnt="13"/>
      <dgm:spPr/>
    </dgm:pt>
    <dgm:pt modelId="{45DB7F23-95CD-446B-93BB-D8B490E69364}" type="pres">
      <dgm:prSet presAssocID="{FB556884-4F0A-4D36-9FDD-8D49BEF749DB}" presName="childText" presStyleLbl="bgAcc1" presStyleIdx="5" presStyleCnt="13">
        <dgm:presLayoutVars>
          <dgm:bulletEnabled val="1"/>
        </dgm:presLayoutVars>
      </dgm:prSet>
      <dgm:spPr/>
    </dgm:pt>
    <dgm:pt modelId="{0967A2F3-290B-4893-9318-D2651DBAD1ED}" type="pres">
      <dgm:prSet presAssocID="{20C1A150-7531-43B1-9D5E-3CDEBB6F058B}" presName="root" presStyleCnt="0"/>
      <dgm:spPr/>
    </dgm:pt>
    <dgm:pt modelId="{AC24B392-8E61-4C66-A58D-9E0670CBD3B2}" type="pres">
      <dgm:prSet presAssocID="{20C1A150-7531-43B1-9D5E-3CDEBB6F058B}" presName="rootComposite" presStyleCnt="0"/>
      <dgm:spPr/>
    </dgm:pt>
    <dgm:pt modelId="{291A85DC-8621-4D47-BAFA-317B3874B527}" type="pres">
      <dgm:prSet presAssocID="{20C1A150-7531-43B1-9D5E-3CDEBB6F058B}" presName="rootText" presStyleLbl="node1" presStyleIdx="2" presStyleCnt="5"/>
      <dgm:spPr/>
    </dgm:pt>
    <dgm:pt modelId="{693FD521-DB30-4F91-A434-AEFEC96646CD}" type="pres">
      <dgm:prSet presAssocID="{20C1A150-7531-43B1-9D5E-3CDEBB6F058B}" presName="rootConnector" presStyleLbl="node1" presStyleIdx="2" presStyleCnt="5"/>
      <dgm:spPr/>
    </dgm:pt>
    <dgm:pt modelId="{CB6280A3-2C72-4CEC-8166-1E5E492FB663}" type="pres">
      <dgm:prSet presAssocID="{20C1A150-7531-43B1-9D5E-3CDEBB6F058B}" presName="childShape" presStyleCnt="0"/>
      <dgm:spPr/>
    </dgm:pt>
    <dgm:pt modelId="{E8647EB6-1E5A-4E79-8FB3-96EA793E33D8}" type="pres">
      <dgm:prSet presAssocID="{4349D4DE-CF7A-415D-80A8-592D60EFE8F0}" presName="Name13" presStyleLbl="parChTrans1D2" presStyleIdx="6" presStyleCnt="13"/>
      <dgm:spPr/>
    </dgm:pt>
    <dgm:pt modelId="{B18090C8-AA4F-4ED7-A384-8FA545AA252F}" type="pres">
      <dgm:prSet presAssocID="{24333754-1FF8-4AF7-95F8-79CE10AAC5F6}" presName="childText" presStyleLbl="bgAcc1" presStyleIdx="6" presStyleCnt="13">
        <dgm:presLayoutVars>
          <dgm:bulletEnabled val="1"/>
        </dgm:presLayoutVars>
      </dgm:prSet>
      <dgm:spPr/>
    </dgm:pt>
    <dgm:pt modelId="{8D19BE91-D184-4B87-AD3D-E2636CDA995E}" type="pres">
      <dgm:prSet presAssocID="{292FED61-1F07-439A-873A-18C0F2B5C90D}" presName="Name13" presStyleLbl="parChTrans1D2" presStyleIdx="7" presStyleCnt="13"/>
      <dgm:spPr/>
    </dgm:pt>
    <dgm:pt modelId="{3D21B945-04B8-44A1-B32E-342E96E64CB7}" type="pres">
      <dgm:prSet presAssocID="{84B803C6-90A2-4563-9B39-2497C8306429}" presName="childText" presStyleLbl="bgAcc1" presStyleIdx="7" presStyleCnt="13">
        <dgm:presLayoutVars>
          <dgm:bulletEnabled val="1"/>
        </dgm:presLayoutVars>
      </dgm:prSet>
      <dgm:spPr/>
    </dgm:pt>
    <dgm:pt modelId="{2FBAA689-5A15-46C9-A46E-B6198BCD74F9}" type="pres">
      <dgm:prSet presAssocID="{B3B6D34A-7AF4-466E-8E65-030F6A5AF035}" presName="root" presStyleCnt="0"/>
      <dgm:spPr/>
    </dgm:pt>
    <dgm:pt modelId="{877E3B97-D8C1-4E71-8D69-FA71818EBEF4}" type="pres">
      <dgm:prSet presAssocID="{B3B6D34A-7AF4-466E-8E65-030F6A5AF035}" presName="rootComposite" presStyleCnt="0"/>
      <dgm:spPr/>
    </dgm:pt>
    <dgm:pt modelId="{CDC1CB0A-3C55-4098-8280-28586B1186F7}" type="pres">
      <dgm:prSet presAssocID="{B3B6D34A-7AF4-466E-8E65-030F6A5AF035}" presName="rootText" presStyleLbl="node1" presStyleIdx="3" presStyleCnt="5"/>
      <dgm:spPr/>
    </dgm:pt>
    <dgm:pt modelId="{B79E9598-2D0C-4E1C-8558-169521E59B98}" type="pres">
      <dgm:prSet presAssocID="{B3B6D34A-7AF4-466E-8E65-030F6A5AF035}" presName="rootConnector" presStyleLbl="node1" presStyleIdx="3" presStyleCnt="5"/>
      <dgm:spPr/>
    </dgm:pt>
    <dgm:pt modelId="{3F0FA19D-ABC3-4762-AF1D-F4F65D0CEB98}" type="pres">
      <dgm:prSet presAssocID="{B3B6D34A-7AF4-466E-8E65-030F6A5AF035}" presName="childShape" presStyleCnt="0"/>
      <dgm:spPr/>
    </dgm:pt>
    <dgm:pt modelId="{7302B8B5-1C31-409A-AA8E-E3732BB2628C}" type="pres">
      <dgm:prSet presAssocID="{EC509DE1-58D0-4C3A-B06C-9E4BE2CAFF68}" presName="Name13" presStyleLbl="parChTrans1D2" presStyleIdx="8" presStyleCnt="13"/>
      <dgm:spPr/>
    </dgm:pt>
    <dgm:pt modelId="{57F5ABB1-86CF-47AE-A4FC-B466AE25C00E}" type="pres">
      <dgm:prSet presAssocID="{BD14FF20-1F7E-46E0-8C19-E9B8FE46B8DB}" presName="childText" presStyleLbl="bgAcc1" presStyleIdx="8" presStyleCnt="13">
        <dgm:presLayoutVars>
          <dgm:bulletEnabled val="1"/>
        </dgm:presLayoutVars>
      </dgm:prSet>
      <dgm:spPr/>
    </dgm:pt>
    <dgm:pt modelId="{9CA9EF0F-3A68-43A6-BE53-59C349C90BE5}" type="pres">
      <dgm:prSet presAssocID="{915B48FE-B0F5-47F4-9A7A-ADC3558519F2}" presName="Name13" presStyleLbl="parChTrans1D2" presStyleIdx="9" presStyleCnt="13"/>
      <dgm:spPr/>
    </dgm:pt>
    <dgm:pt modelId="{CCAFA9F4-5D0C-4A4A-9067-A68D0A49CF08}" type="pres">
      <dgm:prSet presAssocID="{DCB9DF81-51F5-44F3-B3F8-4EE1F11A3D8F}" presName="childText" presStyleLbl="bgAcc1" presStyleIdx="9" presStyleCnt="13">
        <dgm:presLayoutVars>
          <dgm:bulletEnabled val="1"/>
        </dgm:presLayoutVars>
      </dgm:prSet>
      <dgm:spPr/>
    </dgm:pt>
    <dgm:pt modelId="{80573481-A96A-4FB2-964F-C18CFB832E50}" type="pres">
      <dgm:prSet presAssocID="{2B7B4681-980E-45E3-BDB6-19AB8F9C7151}" presName="Name13" presStyleLbl="parChTrans1D2" presStyleIdx="10" presStyleCnt="13"/>
      <dgm:spPr/>
    </dgm:pt>
    <dgm:pt modelId="{96D06291-9AE2-473F-8A43-8C8F3D2E422E}" type="pres">
      <dgm:prSet presAssocID="{6AB5B4C0-0249-4F5B-8DBF-06F7BFE94D6D}" presName="childText" presStyleLbl="bgAcc1" presStyleIdx="10" presStyleCnt="13">
        <dgm:presLayoutVars>
          <dgm:bulletEnabled val="1"/>
        </dgm:presLayoutVars>
      </dgm:prSet>
      <dgm:spPr/>
    </dgm:pt>
    <dgm:pt modelId="{06FCE9FE-D8D0-4B69-B3BC-86EDB089FD80}" type="pres">
      <dgm:prSet presAssocID="{A4BFDAEA-31E6-4152-BC9A-6E819E4CF609}" presName="root" presStyleCnt="0"/>
      <dgm:spPr/>
    </dgm:pt>
    <dgm:pt modelId="{C83A72D9-D938-4417-B172-0F9863CF8AB6}" type="pres">
      <dgm:prSet presAssocID="{A4BFDAEA-31E6-4152-BC9A-6E819E4CF609}" presName="rootComposite" presStyleCnt="0"/>
      <dgm:spPr/>
    </dgm:pt>
    <dgm:pt modelId="{B1997855-F760-452A-9117-5B1A041685B8}" type="pres">
      <dgm:prSet presAssocID="{A4BFDAEA-31E6-4152-BC9A-6E819E4CF609}" presName="rootText" presStyleLbl="node1" presStyleIdx="4" presStyleCnt="5"/>
      <dgm:spPr/>
    </dgm:pt>
    <dgm:pt modelId="{1006D2CB-8078-4865-8C03-B053C6B11806}" type="pres">
      <dgm:prSet presAssocID="{A4BFDAEA-31E6-4152-BC9A-6E819E4CF609}" presName="rootConnector" presStyleLbl="node1" presStyleIdx="4" presStyleCnt="5"/>
      <dgm:spPr/>
    </dgm:pt>
    <dgm:pt modelId="{40C21DEE-837A-48F4-9066-C96B98CC1D27}" type="pres">
      <dgm:prSet presAssocID="{A4BFDAEA-31E6-4152-BC9A-6E819E4CF609}" presName="childShape" presStyleCnt="0"/>
      <dgm:spPr/>
    </dgm:pt>
    <dgm:pt modelId="{E1D50CD5-DF78-4190-BD1F-B68DE76D4C42}" type="pres">
      <dgm:prSet presAssocID="{C2D0B91F-BA47-4733-8C80-D0B563C14629}" presName="Name13" presStyleLbl="parChTrans1D2" presStyleIdx="11" presStyleCnt="13"/>
      <dgm:spPr/>
    </dgm:pt>
    <dgm:pt modelId="{091C2FF9-401B-4488-A295-D36F5AB85052}" type="pres">
      <dgm:prSet presAssocID="{34799C89-7817-419C-A3C0-27C62D4C8D13}" presName="childText" presStyleLbl="bgAcc1" presStyleIdx="11" presStyleCnt="13">
        <dgm:presLayoutVars>
          <dgm:bulletEnabled val="1"/>
        </dgm:presLayoutVars>
      </dgm:prSet>
      <dgm:spPr/>
    </dgm:pt>
    <dgm:pt modelId="{008E1C8C-D2D4-4795-8F84-06050D536DD7}" type="pres">
      <dgm:prSet presAssocID="{03CBC140-A539-41F5-BE2F-D5D06A1EA1A5}" presName="Name13" presStyleLbl="parChTrans1D2" presStyleIdx="12" presStyleCnt="13"/>
      <dgm:spPr/>
    </dgm:pt>
    <dgm:pt modelId="{9B880718-2387-4AD7-9F52-75EDB804280D}" type="pres">
      <dgm:prSet presAssocID="{48DBE5C1-6CE0-4C7D-908A-949789B35575}" presName="childText" presStyleLbl="bgAcc1" presStyleIdx="12" presStyleCnt="13">
        <dgm:presLayoutVars>
          <dgm:bulletEnabled val="1"/>
        </dgm:presLayoutVars>
      </dgm:prSet>
      <dgm:spPr/>
    </dgm:pt>
  </dgm:ptLst>
  <dgm:cxnLst>
    <dgm:cxn modelId="{49A90301-439F-4390-80AC-1B5287C38557}" srcId="{CC02CF0E-219F-48B9-B185-ACF78A3305F0}" destId="{B654CCC1-75BD-4C71-9E76-EBF6E56FDBF5}" srcOrd="1" destOrd="0" parTransId="{F4F14942-A58A-421D-A395-52475D1B5846}" sibTransId="{2BE36249-7728-43F6-A714-BA000425FEB5}"/>
    <dgm:cxn modelId="{4DDF0C04-311B-47B1-AAC5-060BC35FEA9A}" srcId="{AB43EF70-E687-4E38-AD60-141F308DFF10}" destId="{20C1A150-7531-43B1-9D5E-3CDEBB6F058B}" srcOrd="2" destOrd="0" parTransId="{B3359C91-142E-4C91-8972-E89FEA4F014D}" sibTransId="{2B248049-22F7-441C-B076-175B8DC411AD}"/>
    <dgm:cxn modelId="{E1194306-30AF-4DEC-B40F-9927AA4E89CB}" srcId="{AB43EF70-E687-4E38-AD60-141F308DFF10}" destId="{43BB0C57-5A8E-4AC1-BCAA-1B29359A6734}" srcOrd="0" destOrd="0" parTransId="{E513A45B-CB2C-4F1A-B219-FC0DD7BAFE0B}" sibTransId="{E2A02A6D-7435-454F-9F3F-2E327A20CCE9}"/>
    <dgm:cxn modelId="{CB2AC009-FF8D-4E47-9DFC-B8E7F0A438B5}" type="presOf" srcId="{DCB9DF81-51F5-44F3-B3F8-4EE1F11A3D8F}" destId="{CCAFA9F4-5D0C-4A4A-9067-A68D0A49CF08}" srcOrd="0" destOrd="0" presId="urn:microsoft.com/office/officeart/2005/8/layout/hierarchy3"/>
    <dgm:cxn modelId="{B2408414-9663-4B71-BA71-50B58C64CCD5}" type="presOf" srcId="{B3B6D34A-7AF4-466E-8E65-030F6A5AF035}" destId="{CDC1CB0A-3C55-4098-8280-28586B1186F7}" srcOrd="0" destOrd="0" presId="urn:microsoft.com/office/officeart/2005/8/layout/hierarchy3"/>
    <dgm:cxn modelId="{ABA9131F-A315-466A-A87E-73284ED6ADA0}" type="presOf" srcId="{CC02CF0E-219F-48B9-B185-ACF78A3305F0}" destId="{38397AE0-293C-4C6B-9602-DDBE533CBE0D}" srcOrd="0" destOrd="0" presId="urn:microsoft.com/office/officeart/2005/8/layout/hierarchy3"/>
    <dgm:cxn modelId="{CF185222-4BB9-4C42-8817-9727F80B65DD}" type="presOf" srcId="{75118B4F-AF73-4936-A682-B73838C15CD7}" destId="{B03BCDA1-CB5B-4D2B-A3ED-8134C8AF3930}" srcOrd="0" destOrd="0" presId="urn:microsoft.com/office/officeart/2005/8/layout/hierarchy3"/>
    <dgm:cxn modelId="{FF511A24-CAAA-41A0-A697-266A96D5A02F}" type="presOf" srcId="{83D39BE0-BA15-454F-BBA6-246D0DFA595F}" destId="{C173B42A-F51D-4928-B23A-368F2161C27C}" srcOrd="0" destOrd="0" presId="urn:microsoft.com/office/officeart/2005/8/layout/hierarchy3"/>
    <dgm:cxn modelId="{C7E08924-45B9-4809-92C8-C15F2FDE9AF3}" type="presOf" srcId="{A4BFDAEA-31E6-4152-BC9A-6E819E4CF609}" destId="{B1997855-F760-452A-9117-5B1A041685B8}" srcOrd="0" destOrd="0" presId="urn:microsoft.com/office/officeart/2005/8/layout/hierarchy3"/>
    <dgm:cxn modelId="{433A1A26-6EE7-4E9D-B36B-3FD18C625CC7}" type="presOf" srcId="{1E2EFC37-1FBD-4020-B236-B3D9E0AD8B0F}" destId="{BBE102DB-87D9-4F32-9AC8-620430E961E2}" srcOrd="0" destOrd="0" presId="urn:microsoft.com/office/officeart/2005/8/layout/hierarchy3"/>
    <dgm:cxn modelId="{8BA57D2B-0EE8-4AA1-B25D-732A519F3117}" srcId="{AB43EF70-E687-4E38-AD60-141F308DFF10}" destId="{B3B6D34A-7AF4-466E-8E65-030F6A5AF035}" srcOrd="3" destOrd="0" parTransId="{7EC3524A-5FB4-434B-A9B7-29CC6F7BBBA8}" sibTransId="{AFEE0AE3-B8B3-4632-8974-8D0992A1C64A}"/>
    <dgm:cxn modelId="{11D6662F-84EF-4F82-AFDC-C537521CA4EC}" srcId="{43BB0C57-5A8E-4AC1-BCAA-1B29359A6734}" destId="{2C3B5C8F-C777-46D9-80BF-3208501BFE2A}" srcOrd="2" destOrd="0" parTransId="{B499CB36-98E0-4C25-8648-CDC3DBA2C484}" sibTransId="{158F2534-AF32-403A-B395-987FB2568329}"/>
    <dgm:cxn modelId="{A8436735-2B26-4012-8136-B1E64FAC321F}" type="presOf" srcId="{48DBE5C1-6CE0-4C7D-908A-949789B35575}" destId="{9B880718-2387-4AD7-9F52-75EDB804280D}" srcOrd="0" destOrd="0" presId="urn:microsoft.com/office/officeart/2005/8/layout/hierarchy3"/>
    <dgm:cxn modelId="{3C8D8039-CCB8-4359-B4DA-490A2AD2DF31}" srcId="{CC02CF0E-219F-48B9-B185-ACF78A3305F0}" destId="{FB556884-4F0A-4D36-9FDD-8D49BEF749DB}" srcOrd="2" destOrd="0" parTransId="{75118B4F-AF73-4936-A682-B73838C15CD7}" sibTransId="{E4BA9500-9074-4259-9F71-AC4E821460C7}"/>
    <dgm:cxn modelId="{AA5CE83D-61BD-48AE-BBDA-C77596EA2752}" type="presOf" srcId="{B3B6D34A-7AF4-466E-8E65-030F6A5AF035}" destId="{B79E9598-2D0C-4E1C-8558-169521E59B98}" srcOrd="1" destOrd="0" presId="urn:microsoft.com/office/officeart/2005/8/layout/hierarchy3"/>
    <dgm:cxn modelId="{41FB373F-08E3-4B9A-8E9A-BE962830E88F}" type="presOf" srcId="{2C54B41F-FF77-4B12-8D93-382E1FFA97BA}" destId="{195BCB8A-A117-400F-BC07-09363F33B21E}" srcOrd="0" destOrd="0" presId="urn:microsoft.com/office/officeart/2005/8/layout/hierarchy3"/>
    <dgm:cxn modelId="{3D7B0D42-EF35-4E5A-B3E6-D8F376E1016C}" type="presOf" srcId="{2B7B4681-980E-45E3-BDB6-19AB8F9C7151}" destId="{80573481-A96A-4FB2-964F-C18CFB832E50}" srcOrd="0" destOrd="0" presId="urn:microsoft.com/office/officeart/2005/8/layout/hierarchy3"/>
    <dgm:cxn modelId="{596F7362-AAB1-4E33-939B-A728E9927EB2}" srcId="{43BB0C57-5A8E-4AC1-BCAA-1B29359A6734}" destId="{1E2EFC37-1FBD-4020-B236-B3D9E0AD8B0F}" srcOrd="1" destOrd="0" parTransId="{2C54B41F-FF77-4B12-8D93-382E1FFA97BA}" sibTransId="{EEE44AC1-EB9A-40F1-8E3E-B752BD6004EB}"/>
    <dgm:cxn modelId="{63809962-4BF1-43FE-8FDA-0225C9E02154}" type="presOf" srcId="{84B803C6-90A2-4563-9B39-2497C8306429}" destId="{3D21B945-04B8-44A1-B32E-342E96E64CB7}" srcOrd="0" destOrd="0" presId="urn:microsoft.com/office/officeart/2005/8/layout/hierarchy3"/>
    <dgm:cxn modelId="{7AA1D564-EBE0-49D7-989A-B3AC0822B4EA}" type="presOf" srcId="{34799C89-7817-419C-A3C0-27C62D4C8D13}" destId="{091C2FF9-401B-4488-A295-D36F5AB85052}" srcOrd="0" destOrd="0" presId="urn:microsoft.com/office/officeart/2005/8/layout/hierarchy3"/>
    <dgm:cxn modelId="{6327F245-965A-4735-B555-9E813D28D1DA}" type="presOf" srcId="{20C1A150-7531-43B1-9D5E-3CDEBB6F058B}" destId="{693FD521-DB30-4F91-A434-AEFEC96646CD}" srcOrd="1" destOrd="0" presId="urn:microsoft.com/office/officeart/2005/8/layout/hierarchy3"/>
    <dgm:cxn modelId="{5F3F4C47-EFAF-4079-AD1B-AE07F7909792}" type="presOf" srcId="{B654CCC1-75BD-4C71-9E76-EBF6E56FDBF5}" destId="{AE426C4E-B99B-4864-A2A8-974DFB5E4D13}" srcOrd="0" destOrd="0" presId="urn:microsoft.com/office/officeart/2005/8/layout/hierarchy3"/>
    <dgm:cxn modelId="{88978847-DC72-4EA5-9680-A3C0801D3943}" type="presOf" srcId="{A4BFDAEA-31E6-4152-BC9A-6E819E4CF609}" destId="{1006D2CB-8078-4865-8C03-B053C6B11806}" srcOrd="1" destOrd="0" presId="urn:microsoft.com/office/officeart/2005/8/layout/hierarchy3"/>
    <dgm:cxn modelId="{D3E95468-8E29-42F7-83FA-414E41026524}" type="presOf" srcId="{E9270699-5DEF-45AA-9C5D-4B465B8075D2}" destId="{F120E273-42F0-4377-B916-84018EEAF487}" srcOrd="0" destOrd="0" presId="urn:microsoft.com/office/officeart/2005/8/layout/hierarchy3"/>
    <dgm:cxn modelId="{6FDFC870-8890-49B4-91B1-1F9D86683586}" srcId="{20C1A150-7531-43B1-9D5E-3CDEBB6F058B}" destId="{84B803C6-90A2-4563-9B39-2497C8306429}" srcOrd="1" destOrd="0" parTransId="{292FED61-1F07-439A-873A-18C0F2B5C90D}" sibTransId="{654DF6B1-2028-475B-B7D3-D555EEF5D0BE}"/>
    <dgm:cxn modelId="{D482BF74-EBE8-43A4-A39E-C1C7A7C5637A}" type="presOf" srcId="{24333754-1FF8-4AF7-95F8-79CE10AAC5F6}" destId="{B18090C8-AA4F-4ED7-A384-8FA545AA252F}" srcOrd="0" destOrd="0" presId="urn:microsoft.com/office/officeart/2005/8/layout/hierarchy3"/>
    <dgm:cxn modelId="{3A389775-D46D-489F-A02C-B2A26972A1B0}" srcId="{A4BFDAEA-31E6-4152-BC9A-6E819E4CF609}" destId="{34799C89-7817-419C-A3C0-27C62D4C8D13}" srcOrd="0" destOrd="0" parTransId="{C2D0B91F-BA47-4733-8C80-D0B563C14629}" sibTransId="{14134621-7476-4BFD-8DBE-04BA5CF2C06F}"/>
    <dgm:cxn modelId="{98F6C757-DAF5-415D-A109-3D1CA5F61C6E}" type="presOf" srcId="{20C1A150-7531-43B1-9D5E-3CDEBB6F058B}" destId="{291A85DC-8621-4D47-BAFA-317B3874B527}" srcOrd="0" destOrd="0" presId="urn:microsoft.com/office/officeart/2005/8/layout/hierarchy3"/>
    <dgm:cxn modelId="{FAC2E478-0707-4E81-A768-1EA136A2C0A9}" type="presOf" srcId="{AB43EF70-E687-4E38-AD60-141F308DFF10}" destId="{8D816263-70E7-481B-89B3-949B7FF24A96}" srcOrd="0" destOrd="0" presId="urn:microsoft.com/office/officeart/2005/8/layout/hierarchy3"/>
    <dgm:cxn modelId="{A6E29679-735E-4138-8E12-221207D8678B}" type="presOf" srcId="{9893C7DA-ABFD-4114-81C4-269E271F8362}" destId="{EC455427-F7CA-4647-832C-A357A4FB8938}" srcOrd="0" destOrd="0" presId="urn:microsoft.com/office/officeart/2005/8/layout/hierarchy3"/>
    <dgm:cxn modelId="{AC8AA179-39CE-4A20-99A8-F3E9A822D20A}" type="presOf" srcId="{6AB5B4C0-0249-4F5B-8DBF-06F7BFE94D6D}" destId="{96D06291-9AE2-473F-8A43-8C8F3D2E422E}" srcOrd="0" destOrd="0" presId="urn:microsoft.com/office/officeart/2005/8/layout/hierarchy3"/>
    <dgm:cxn modelId="{FCB8E579-B2B6-40CF-B355-871357A89370}" type="presOf" srcId="{915B48FE-B0F5-47F4-9A7A-ADC3558519F2}" destId="{9CA9EF0F-3A68-43A6-BE53-59C349C90BE5}" srcOrd="0" destOrd="0" presId="urn:microsoft.com/office/officeart/2005/8/layout/hierarchy3"/>
    <dgm:cxn modelId="{4510D05A-F3C3-43B0-AF65-EA7781AF6E85}" srcId="{B3B6D34A-7AF4-466E-8E65-030F6A5AF035}" destId="{BD14FF20-1F7E-46E0-8C19-E9B8FE46B8DB}" srcOrd="0" destOrd="0" parTransId="{EC509DE1-58D0-4C3A-B06C-9E4BE2CAFF68}" sibTransId="{F0BB1FDB-7EFB-43CA-BDB9-1C66FB12AC20}"/>
    <dgm:cxn modelId="{C994198D-65E1-40F7-AD9F-34D7E59E6352}" type="presOf" srcId="{C2D0B91F-BA47-4733-8C80-D0B563C14629}" destId="{E1D50CD5-DF78-4190-BD1F-B68DE76D4C42}" srcOrd="0" destOrd="0" presId="urn:microsoft.com/office/officeart/2005/8/layout/hierarchy3"/>
    <dgm:cxn modelId="{5F385F8F-04E0-4663-BEB0-E97B946E5489}" type="presOf" srcId="{43BB0C57-5A8E-4AC1-BCAA-1B29359A6734}" destId="{5FFB1324-DB74-496F-B0AE-7C09784B4335}" srcOrd="1" destOrd="0" presId="urn:microsoft.com/office/officeart/2005/8/layout/hierarchy3"/>
    <dgm:cxn modelId="{D818E298-EC51-47B3-B685-DAAEE72F5679}" type="presOf" srcId="{43BB0C57-5A8E-4AC1-BCAA-1B29359A6734}" destId="{1C706440-0C6F-4E2A-8D09-4AF5F907FDC9}" srcOrd="0" destOrd="0" presId="urn:microsoft.com/office/officeart/2005/8/layout/hierarchy3"/>
    <dgm:cxn modelId="{647DAC9F-E5FA-4E26-AFE6-9C5994B2676E}" type="presOf" srcId="{B499CB36-98E0-4C25-8648-CDC3DBA2C484}" destId="{390BBE6D-F26F-4461-B353-01F9420E89FF}" srcOrd="0" destOrd="0" presId="urn:microsoft.com/office/officeart/2005/8/layout/hierarchy3"/>
    <dgm:cxn modelId="{7A066FA2-3F7E-475D-BA8A-8BD289D20D0B}" type="presOf" srcId="{2C3B5C8F-C777-46D9-80BF-3208501BFE2A}" destId="{BAAB9450-335B-4EA4-9A57-58E2981C3BC6}" srcOrd="0" destOrd="0" presId="urn:microsoft.com/office/officeart/2005/8/layout/hierarchy3"/>
    <dgm:cxn modelId="{A32180B5-7A56-44A1-9A4A-6089ABCF708B}" type="presOf" srcId="{F4F14942-A58A-421D-A395-52475D1B5846}" destId="{FADC35ED-A0F5-4930-A2DE-F343EEE23D24}" srcOrd="0" destOrd="0" presId="urn:microsoft.com/office/officeart/2005/8/layout/hierarchy3"/>
    <dgm:cxn modelId="{BEA88DB6-3D8C-4C0C-9C94-2F73123AD7CD}" type="presOf" srcId="{03CBC140-A539-41F5-BE2F-D5D06A1EA1A5}" destId="{008E1C8C-D2D4-4795-8F84-06050D536DD7}" srcOrd="0" destOrd="0" presId="urn:microsoft.com/office/officeart/2005/8/layout/hierarchy3"/>
    <dgm:cxn modelId="{56C85EBF-7609-4CF4-A595-A687C8BAE7C4}" type="presOf" srcId="{292FED61-1F07-439A-873A-18C0F2B5C90D}" destId="{8D19BE91-D184-4B87-AD3D-E2636CDA995E}" srcOrd="0" destOrd="0" presId="urn:microsoft.com/office/officeart/2005/8/layout/hierarchy3"/>
    <dgm:cxn modelId="{AECA72C3-9EDD-4E42-923D-4AAA02E322ED}" srcId="{20C1A150-7531-43B1-9D5E-3CDEBB6F058B}" destId="{24333754-1FF8-4AF7-95F8-79CE10AAC5F6}" srcOrd="0" destOrd="0" parTransId="{4349D4DE-CF7A-415D-80A8-592D60EFE8F0}" sibTransId="{44C30CA3-0CDF-4E55-AE15-F7E3EAFF5723}"/>
    <dgm:cxn modelId="{40EAEAC6-B068-464F-9ABF-FB03FC804B38}" type="presOf" srcId="{CC02CF0E-219F-48B9-B185-ACF78A3305F0}" destId="{AF252EF0-472B-42BF-96EF-FD3E01FE3F84}" srcOrd="1" destOrd="0" presId="urn:microsoft.com/office/officeart/2005/8/layout/hierarchy3"/>
    <dgm:cxn modelId="{9AF0CEC7-1B11-4AFD-9965-B473E0653D63}" srcId="{AB43EF70-E687-4E38-AD60-141F308DFF10}" destId="{CC02CF0E-219F-48B9-B185-ACF78A3305F0}" srcOrd="1" destOrd="0" parTransId="{4D6BCB5A-7D75-4342-B38F-B85094AA70A8}" sibTransId="{52812873-443D-41E7-94B1-3E0F2C7AF3A9}"/>
    <dgm:cxn modelId="{D27785C9-9918-4DBF-95B1-82475F23A2FD}" type="presOf" srcId="{84B34DF0-0E55-41CE-B555-F623ADEE2A8A}" destId="{E0739E97-211F-4ADC-81AB-F482AFB60B20}" srcOrd="0" destOrd="0" presId="urn:microsoft.com/office/officeart/2005/8/layout/hierarchy3"/>
    <dgm:cxn modelId="{6DD2A1C9-5026-490D-9594-D75D42B66DB4}" srcId="{A4BFDAEA-31E6-4152-BC9A-6E819E4CF609}" destId="{48DBE5C1-6CE0-4C7D-908A-949789B35575}" srcOrd="1" destOrd="0" parTransId="{03CBC140-A539-41F5-BE2F-D5D06A1EA1A5}" sibTransId="{AD913FB5-ED7B-4801-8834-B8C59503CB5D}"/>
    <dgm:cxn modelId="{5FACCCCC-1428-46E1-84A4-025516D05FCA}" srcId="{B3B6D34A-7AF4-466E-8E65-030F6A5AF035}" destId="{DCB9DF81-51F5-44F3-B3F8-4EE1F11A3D8F}" srcOrd="1" destOrd="0" parTransId="{915B48FE-B0F5-47F4-9A7A-ADC3558519F2}" sibTransId="{DE874B7C-BA42-4F8F-A887-0A6E6584C1BC}"/>
    <dgm:cxn modelId="{7CDF95D5-6F0A-457F-9CAC-E04F0BFF21F8}" type="presOf" srcId="{EC509DE1-58D0-4C3A-B06C-9E4BE2CAFF68}" destId="{7302B8B5-1C31-409A-AA8E-E3732BB2628C}" srcOrd="0" destOrd="0" presId="urn:microsoft.com/office/officeart/2005/8/layout/hierarchy3"/>
    <dgm:cxn modelId="{6FC368D6-CE25-4DD1-B0A5-E8964849C6ED}" type="presOf" srcId="{BD14FF20-1F7E-46E0-8C19-E9B8FE46B8DB}" destId="{57F5ABB1-86CF-47AE-A4FC-B466AE25C00E}" srcOrd="0" destOrd="0" presId="urn:microsoft.com/office/officeart/2005/8/layout/hierarchy3"/>
    <dgm:cxn modelId="{176F1DF8-5827-4D9C-A244-CAFCE98D6ED5}" type="presOf" srcId="{4349D4DE-CF7A-415D-80A8-592D60EFE8F0}" destId="{E8647EB6-1E5A-4E79-8FB3-96EA793E33D8}" srcOrd="0" destOrd="0" presId="urn:microsoft.com/office/officeart/2005/8/layout/hierarchy3"/>
    <dgm:cxn modelId="{1F1521F8-9D04-418B-A784-C93B1A9D5417}" srcId="{CC02CF0E-219F-48B9-B185-ACF78A3305F0}" destId="{E9270699-5DEF-45AA-9C5D-4B465B8075D2}" srcOrd="0" destOrd="0" parTransId="{84B34DF0-0E55-41CE-B555-F623ADEE2A8A}" sibTransId="{D369F326-B305-4532-8DD8-0F7F280690A8}"/>
    <dgm:cxn modelId="{855B7AF9-A155-49CE-8BC1-16A51C4247DA}" srcId="{B3B6D34A-7AF4-466E-8E65-030F6A5AF035}" destId="{6AB5B4C0-0249-4F5B-8DBF-06F7BFE94D6D}" srcOrd="2" destOrd="0" parTransId="{2B7B4681-980E-45E3-BDB6-19AB8F9C7151}" sibTransId="{7DB92373-5224-46E6-862E-C8AFB7114C56}"/>
    <dgm:cxn modelId="{3A2AAEF9-9C64-4A8B-A211-FDBAAFFB5B84}" srcId="{43BB0C57-5A8E-4AC1-BCAA-1B29359A6734}" destId="{9893C7DA-ABFD-4114-81C4-269E271F8362}" srcOrd="0" destOrd="0" parTransId="{83D39BE0-BA15-454F-BBA6-246D0DFA595F}" sibTransId="{579022C9-E3D4-4E54-A151-B3993F1A20D4}"/>
    <dgm:cxn modelId="{B913A4FE-E090-4A77-A1A9-5DDCC2FDC0A8}" srcId="{AB43EF70-E687-4E38-AD60-141F308DFF10}" destId="{A4BFDAEA-31E6-4152-BC9A-6E819E4CF609}" srcOrd="4" destOrd="0" parTransId="{3348AAB2-2974-4A04-A551-24E0D4765441}" sibTransId="{66C1422E-533E-46EE-BC0A-5B9B8E6D538B}"/>
    <dgm:cxn modelId="{DCEC31FF-3D1A-41E7-9026-E2A3B94EF089}" type="presOf" srcId="{FB556884-4F0A-4D36-9FDD-8D49BEF749DB}" destId="{45DB7F23-95CD-446B-93BB-D8B490E69364}" srcOrd="0" destOrd="0" presId="urn:microsoft.com/office/officeart/2005/8/layout/hierarchy3"/>
    <dgm:cxn modelId="{264EB0B1-95A8-4319-BE4E-DC4B4097B5EF}" type="presParOf" srcId="{8D816263-70E7-481B-89B3-949B7FF24A96}" destId="{37CB1DE4-D1D4-4269-9DAF-F3995CEC4BF2}" srcOrd="0" destOrd="0" presId="urn:microsoft.com/office/officeart/2005/8/layout/hierarchy3"/>
    <dgm:cxn modelId="{D11877D2-3935-409A-9CDD-0192A136F75E}" type="presParOf" srcId="{37CB1DE4-D1D4-4269-9DAF-F3995CEC4BF2}" destId="{76A584EB-E069-4051-95C0-1BB49F0D935D}" srcOrd="0" destOrd="0" presId="urn:microsoft.com/office/officeart/2005/8/layout/hierarchy3"/>
    <dgm:cxn modelId="{CDB38EE3-87E0-4971-96F0-B3546A7F6ABE}" type="presParOf" srcId="{76A584EB-E069-4051-95C0-1BB49F0D935D}" destId="{1C706440-0C6F-4E2A-8D09-4AF5F907FDC9}" srcOrd="0" destOrd="0" presId="urn:microsoft.com/office/officeart/2005/8/layout/hierarchy3"/>
    <dgm:cxn modelId="{A2B73329-B6C1-4D97-8C9C-121DAA17197B}" type="presParOf" srcId="{76A584EB-E069-4051-95C0-1BB49F0D935D}" destId="{5FFB1324-DB74-496F-B0AE-7C09784B4335}" srcOrd="1" destOrd="0" presId="urn:microsoft.com/office/officeart/2005/8/layout/hierarchy3"/>
    <dgm:cxn modelId="{B1E8AAE5-EEC5-4CA8-90E9-362E798F9E4D}" type="presParOf" srcId="{37CB1DE4-D1D4-4269-9DAF-F3995CEC4BF2}" destId="{CEA6811D-3FD9-4944-B447-8C6944CC5B74}" srcOrd="1" destOrd="0" presId="urn:microsoft.com/office/officeart/2005/8/layout/hierarchy3"/>
    <dgm:cxn modelId="{BC2C89AD-34E9-49AD-9854-C530A4054966}" type="presParOf" srcId="{CEA6811D-3FD9-4944-B447-8C6944CC5B74}" destId="{C173B42A-F51D-4928-B23A-368F2161C27C}" srcOrd="0" destOrd="0" presId="urn:microsoft.com/office/officeart/2005/8/layout/hierarchy3"/>
    <dgm:cxn modelId="{BF3A415A-3CD7-47EA-9C5B-6CE8BEA5DBCA}" type="presParOf" srcId="{CEA6811D-3FD9-4944-B447-8C6944CC5B74}" destId="{EC455427-F7CA-4647-832C-A357A4FB8938}" srcOrd="1" destOrd="0" presId="urn:microsoft.com/office/officeart/2005/8/layout/hierarchy3"/>
    <dgm:cxn modelId="{B2058E37-69D8-49AB-98C5-ED44030DAF73}" type="presParOf" srcId="{CEA6811D-3FD9-4944-B447-8C6944CC5B74}" destId="{195BCB8A-A117-400F-BC07-09363F33B21E}" srcOrd="2" destOrd="0" presId="urn:microsoft.com/office/officeart/2005/8/layout/hierarchy3"/>
    <dgm:cxn modelId="{80E27006-4E31-4AD4-9BD3-C535772CB838}" type="presParOf" srcId="{CEA6811D-3FD9-4944-B447-8C6944CC5B74}" destId="{BBE102DB-87D9-4F32-9AC8-620430E961E2}" srcOrd="3" destOrd="0" presId="urn:microsoft.com/office/officeart/2005/8/layout/hierarchy3"/>
    <dgm:cxn modelId="{E0C736C9-9645-466D-B0AB-A9F94538A56B}" type="presParOf" srcId="{CEA6811D-3FD9-4944-B447-8C6944CC5B74}" destId="{390BBE6D-F26F-4461-B353-01F9420E89FF}" srcOrd="4" destOrd="0" presId="urn:microsoft.com/office/officeart/2005/8/layout/hierarchy3"/>
    <dgm:cxn modelId="{F00F529A-09C8-4D5F-8294-FA475B67DE6E}" type="presParOf" srcId="{CEA6811D-3FD9-4944-B447-8C6944CC5B74}" destId="{BAAB9450-335B-4EA4-9A57-58E2981C3BC6}" srcOrd="5" destOrd="0" presId="urn:microsoft.com/office/officeart/2005/8/layout/hierarchy3"/>
    <dgm:cxn modelId="{4969D275-FA06-49F4-A057-3F1386BAFA54}" type="presParOf" srcId="{8D816263-70E7-481B-89B3-949B7FF24A96}" destId="{D6996568-A21F-4A96-AE82-40DD14940EF5}" srcOrd="1" destOrd="0" presId="urn:microsoft.com/office/officeart/2005/8/layout/hierarchy3"/>
    <dgm:cxn modelId="{1EDCA246-2A57-4A77-A455-9BEA411969D6}" type="presParOf" srcId="{D6996568-A21F-4A96-AE82-40DD14940EF5}" destId="{99CA21E6-4097-4361-A333-78971050BB35}" srcOrd="0" destOrd="0" presId="urn:microsoft.com/office/officeart/2005/8/layout/hierarchy3"/>
    <dgm:cxn modelId="{9075BB64-5B11-48BD-B4F3-D80DBE3B13AE}" type="presParOf" srcId="{99CA21E6-4097-4361-A333-78971050BB35}" destId="{38397AE0-293C-4C6B-9602-DDBE533CBE0D}" srcOrd="0" destOrd="0" presId="urn:microsoft.com/office/officeart/2005/8/layout/hierarchy3"/>
    <dgm:cxn modelId="{17709E44-9F0C-4A99-9D3B-63F69CACCEDA}" type="presParOf" srcId="{99CA21E6-4097-4361-A333-78971050BB35}" destId="{AF252EF0-472B-42BF-96EF-FD3E01FE3F84}" srcOrd="1" destOrd="0" presId="urn:microsoft.com/office/officeart/2005/8/layout/hierarchy3"/>
    <dgm:cxn modelId="{AC77CD86-E88E-4EE2-A23A-D45DA49B9A2A}" type="presParOf" srcId="{D6996568-A21F-4A96-AE82-40DD14940EF5}" destId="{DD85D06A-786C-4D45-A45F-6664D384983B}" srcOrd="1" destOrd="0" presId="urn:microsoft.com/office/officeart/2005/8/layout/hierarchy3"/>
    <dgm:cxn modelId="{410982B8-2F36-4E15-938F-7A998E47755C}" type="presParOf" srcId="{DD85D06A-786C-4D45-A45F-6664D384983B}" destId="{E0739E97-211F-4ADC-81AB-F482AFB60B20}" srcOrd="0" destOrd="0" presId="urn:microsoft.com/office/officeart/2005/8/layout/hierarchy3"/>
    <dgm:cxn modelId="{F5A1B24D-F188-45E2-9866-B6299BC66F59}" type="presParOf" srcId="{DD85D06A-786C-4D45-A45F-6664D384983B}" destId="{F120E273-42F0-4377-B916-84018EEAF487}" srcOrd="1" destOrd="0" presId="urn:microsoft.com/office/officeart/2005/8/layout/hierarchy3"/>
    <dgm:cxn modelId="{3BD6DDE9-DF93-43AF-98E5-6746DC3A6328}" type="presParOf" srcId="{DD85D06A-786C-4D45-A45F-6664D384983B}" destId="{FADC35ED-A0F5-4930-A2DE-F343EEE23D24}" srcOrd="2" destOrd="0" presId="urn:microsoft.com/office/officeart/2005/8/layout/hierarchy3"/>
    <dgm:cxn modelId="{878271F3-A654-4B9E-84EC-A578249AB429}" type="presParOf" srcId="{DD85D06A-786C-4D45-A45F-6664D384983B}" destId="{AE426C4E-B99B-4864-A2A8-974DFB5E4D13}" srcOrd="3" destOrd="0" presId="urn:microsoft.com/office/officeart/2005/8/layout/hierarchy3"/>
    <dgm:cxn modelId="{7E89B554-80DD-4583-876E-9DE0061B659B}" type="presParOf" srcId="{DD85D06A-786C-4D45-A45F-6664D384983B}" destId="{B03BCDA1-CB5B-4D2B-A3ED-8134C8AF3930}" srcOrd="4" destOrd="0" presId="urn:microsoft.com/office/officeart/2005/8/layout/hierarchy3"/>
    <dgm:cxn modelId="{B361A3AC-56EA-4EE7-A6AB-046C99F1C023}" type="presParOf" srcId="{DD85D06A-786C-4D45-A45F-6664D384983B}" destId="{45DB7F23-95CD-446B-93BB-D8B490E69364}" srcOrd="5" destOrd="0" presId="urn:microsoft.com/office/officeart/2005/8/layout/hierarchy3"/>
    <dgm:cxn modelId="{87F1FF64-E105-46FB-A917-1C649848FD7D}" type="presParOf" srcId="{8D816263-70E7-481B-89B3-949B7FF24A96}" destId="{0967A2F3-290B-4893-9318-D2651DBAD1ED}" srcOrd="2" destOrd="0" presId="urn:microsoft.com/office/officeart/2005/8/layout/hierarchy3"/>
    <dgm:cxn modelId="{39AA394E-5FFB-4C0E-9238-03B70CBD68D6}" type="presParOf" srcId="{0967A2F3-290B-4893-9318-D2651DBAD1ED}" destId="{AC24B392-8E61-4C66-A58D-9E0670CBD3B2}" srcOrd="0" destOrd="0" presId="urn:microsoft.com/office/officeart/2005/8/layout/hierarchy3"/>
    <dgm:cxn modelId="{93FD44D4-4346-4456-99A5-0C60BEE9DFB1}" type="presParOf" srcId="{AC24B392-8E61-4C66-A58D-9E0670CBD3B2}" destId="{291A85DC-8621-4D47-BAFA-317B3874B527}" srcOrd="0" destOrd="0" presId="urn:microsoft.com/office/officeart/2005/8/layout/hierarchy3"/>
    <dgm:cxn modelId="{16CC0269-C66C-4ADD-B093-BA4BCFFF4A1E}" type="presParOf" srcId="{AC24B392-8E61-4C66-A58D-9E0670CBD3B2}" destId="{693FD521-DB30-4F91-A434-AEFEC96646CD}" srcOrd="1" destOrd="0" presId="urn:microsoft.com/office/officeart/2005/8/layout/hierarchy3"/>
    <dgm:cxn modelId="{3379FEB9-4E06-4D02-9BD4-E819A7407B0F}" type="presParOf" srcId="{0967A2F3-290B-4893-9318-D2651DBAD1ED}" destId="{CB6280A3-2C72-4CEC-8166-1E5E492FB663}" srcOrd="1" destOrd="0" presId="urn:microsoft.com/office/officeart/2005/8/layout/hierarchy3"/>
    <dgm:cxn modelId="{3CB9190F-DF95-435F-BC11-BB9178A50053}" type="presParOf" srcId="{CB6280A3-2C72-4CEC-8166-1E5E492FB663}" destId="{E8647EB6-1E5A-4E79-8FB3-96EA793E33D8}" srcOrd="0" destOrd="0" presId="urn:microsoft.com/office/officeart/2005/8/layout/hierarchy3"/>
    <dgm:cxn modelId="{77E7BB3B-2424-4FF8-AAE2-58D6DC95869A}" type="presParOf" srcId="{CB6280A3-2C72-4CEC-8166-1E5E492FB663}" destId="{B18090C8-AA4F-4ED7-A384-8FA545AA252F}" srcOrd="1" destOrd="0" presId="urn:microsoft.com/office/officeart/2005/8/layout/hierarchy3"/>
    <dgm:cxn modelId="{CC5EDF13-86FA-44CF-A0D6-40F5B4DEC2FE}" type="presParOf" srcId="{CB6280A3-2C72-4CEC-8166-1E5E492FB663}" destId="{8D19BE91-D184-4B87-AD3D-E2636CDA995E}" srcOrd="2" destOrd="0" presId="urn:microsoft.com/office/officeart/2005/8/layout/hierarchy3"/>
    <dgm:cxn modelId="{92C606EC-F751-442A-891F-6C5DC94693B4}" type="presParOf" srcId="{CB6280A3-2C72-4CEC-8166-1E5E492FB663}" destId="{3D21B945-04B8-44A1-B32E-342E96E64CB7}" srcOrd="3" destOrd="0" presId="urn:microsoft.com/office/officeart/2005/8/layout/hierarchy3"/>
    <dgm:cxn modelId="{84587447-367C-44D8-BE1F-CF340EF62E98}" type="presParOf" srcId="{8D816263-70E7-481B-89B3-949B7FF24A96}" destId="{2FBAA689-5A15-46C9-A46E-B6198BCD74F9}" srcOrd="3" destOrd="0" presId="urn:microsoft.com/office/officeart/2005/8/layout/hierarchy3"/>
    <dgm:cxn modelId="{7BF44FAC-2A2F-4FAB-9BC7-EF50C2D02BFD}" type="presParOf" srcId="{2FBAA689-5A15-46C9-A46E-B6198BCD74F9}" destId="{877E3B97-D8C1-4E71-8D69-FA71818EBEF4}" srcOrd="0" destOrd="0" presId="urn:microsoft.com/office/officeart/2005/8/layout/hierarchy3"/>
    <dgm:cxn modelId="{A6A25373-E45C-4DF5-8218-8BAC1FEF1785}" type="presParOf" srcId="{877E3B97-D8C1-4E71-8D69-FA71818EBEF4}" destId="{CDC1CB0A-3C55-4098-8280-28586B1186F7}" srcOrd="0" destOrd="0" presId="urn:microsoft.com/office/officeart/2005/8/layout/hierarchy3"/>
    <dgm:cxn modelId="{ACA142D6-E1B8-4D01-ACC1-A819F6A22CDF}" type="presParOf" srcId="{877E3B97-D8C1-4E71-8D69-FA71818EBEF4}" destId="{B79E9598-2D0C-4E1C-8558-169521E59B98}" srcOrd="1" destOrd="0" presId="urn:microsoft.com/office/officeart/2005/8/layout/hierarchy3"/>
    <dgm:cxn modelId="{024F7491-6AB0-4573-8267-61409CA299C9}" type="presParOf" srcId="{2FBAA689-5A15-46C9-A46E-B6198BCD74F9}" destId="{3F0FA19D-ABC3-4762-AF1D-F4F65D0CEB98}" srcOrd="1" destOrd="0" presId="urn:microsoft.com/office/officeart/2005/8/layout/hierarchy3"/>
    <dgm:cxn modelId="{D35F19EE-36B1-4886-8104-16A34763021E}" type="presParOf" srcId="{3F0FA19D-ABC3-4762-AF1D-F4F65D0CEB98}" destId="{7302B8B5-1C31-409A-AA8E-E3732BB2628C}" srcOrd="0" destOrd="0" presId="urn:microsoft.com/office/officeart/2005/8/layout/hierarchy3"/>
    <dgm:cxn modelId="{C1A2C6B0-4DC5-4340-940C-37EA605CEDA8}" type="presParOf" srcId="{3F0FA19D-ABC3-4762-AF1D-F4F65D0CEB98}" destId="{57F5ABB1-86CF-47AE-A4FC-B466AE25C00E}" srcOrd="1" destOrd="0" presId="urn:microsoft.com/office/officeart/2005/8/layout/hierarchy3"/>
    <dgm:cxn modelId="{40F5F2AD-2EBC-4DD4-B1C7-63E408DA7D9A}" type="presParOf" srcId="{3F0FA19D-ABC3-4762-AF1D-F4F65D0CEB98}" destId="{9CA9EF0F-3A68-43A6-BE53-59C349C90BE5}" srcOrd="2" destOrd="0" presId="urn:microsoft.com/office/officeart/2005/8/layout/hierarchy3"/>
    <dgm:cxn modelId="{D61BFAD3-0177-4842-9758-F85EEDE20903}" type="presParOf" srcId="{3F0FA19D-ABC3-4762-AF1D-F4F65D0CEB98}" destId="{CCAFA9F4-5D0C-4A4A-9067-A68D0A49CF08}" srcOrd="3" destOrd="0" presId="urn:microsoft.com/office/officeart/2005/8/layout/hierarchy3"/>
    <dgm:cxn modelId="{A2873639-265D-4BF4-97EC-1E3AC43F3EEA}" type="presParOf" srcId="{3F0FA19D-ABC3-4762-AF1D-F4F65D0CEB98}" destId="{80573481-A96A-4FB2-964F-C18CFB832E50}" srcOrd="4" destOrd="0" presId="urn:microsoft.com/office/officeart/2005/8/layout/hierarchy3"/>
    <dgm:cxn modelId="{F80E5621-8AED-4E7D-B4C4-F3402890C2F9}" type="presParOf" srcId="{3F0FA19D-ABC3-4762-AF1D-F4F65D0CEB98}" destId="{96D06291-9AE2-473F-8A43-8C8F3D2E422E}" srcOrd="5" destOrd="0" presId="urn:microsoft.com/office/officeart/2005/8/layout/hierarchy3"/>
    <dgm:cxn modelId="{94BDFAFB-603F-4986-9227-F50541A32885}" type="presParOf" srcId="{8D816263-70E7-481B-89B3-949B7FF24A96}" destId="{06FCE9FE-D8D0-4B69-B3BC-86EDB089FD80}" srcOrd="4" destOrd="0" presId="urn:microsoft.com/office/officeart/2005/8/layout/hierarchy3"/>
    <dgm:cxn modelId="{FA2956E8-DD2A-4232-8B7E-832CA6DE68D6}" type="presParOf" srcId="{06FCE9FE-D8D0-4B69-B3BC-86EDB089FD80}" destId="{C83A72D9-D938-4417-B172-0F9863CF8AB6}" srcOrd="0" destOrd="0" presId="urn:microsoft.com/office/officeart/2005/8/layout/hierarchy3"/>
    <dgm:cxn modelId="{E764B892-BAB7-4B29-8F97-3829268F699D}" type="presParOf" srcId="{C83A72D9-D938-4417-B172-0F9863CF8AB6}" destId="{B1997855-F760-452A-9117-5B1A041685B8}" srcOrd="0" destOrd="0" presId="urn:microsoft.com/office/officeart/2005/8/layout/hierarchy3"/>
    <dgm:cxn modelId="{5C09EA21-71F2-467F-A5A4-F21169E854D5}" type="presParOf" srcId="{C83A72D9-D938-4417-B172-0F9863CF8AB6}" destId="{1006D2CB-8078-4865-8C03-B053C6B11806}" srcOrd="1" destOrd="0" presId="urn:microsoft.com/office/officeart/2005/8/layout/hierarchy3"/>
    <dgm:cxn modelId="{1ABC0CC5-4FAB-4022-B3D5-58314218CC99}" type="presParOf" srcId="{06FCE9FE-D8D0-4B69-B3BC-86EDB089FD80}" destId="{40C21DEE-837A-48F4-9066-C96B98CC1D27}" srcOrd="1" destOrd="0" presId="urn:microsoft.com/office/officeart/2005/8/layout/hierarchy3"/>
    <dgm:cxn modelId="{22EBA38F-2026-4F65-8CF7-F7AFF95B7302}" type="presParOf" srcId="{40C21DEE-837A-48F4-9066-C96B98CC1D27}" destId="{E1D50CD5-DF78-4190-BD1F-B68DE76D4C42}" srcOrd="0" destOrd="0" presId="urn:microsoft.com/office/officeart/2005/8/layout/hierarchy3"/>
    <dgm:cxn modelId="{77C4D962-B6D2-44D8-B799-318ED2171ADF}" type="presParOf" srcId="{40C21DEE-837A-48F4-9066-C96B98CC1D27}" destId="{091C2FF9-401B-4488-A295-D36F5AB85052}" srcOrd="1" destOrd="0" presId="urn:microsoft.com/office/officeart/2005/8/layout/hierarchy3"/>
    <dgm:cxn modelId="{08F66EEF-80E7-46FE-8875-69A8B7D2244D}" type="presParOf" srcId="{40C21DEE-837A-48F4-9066-C96B98CC1D27}" destId="{008E1C8C-D2D4-4795-8F84-06050D536DD7}" srcOrd="2" destOrd="0" presId="urn:microsoft.com/office/officeart/2005/8/layout/hierarchy3"/>
    <dgm:cxn modelId="{1FD41029-3CC6-4BD2-B935-1D77BD1EE1C2}" type="presParOf" srcId="{40C21DEE-837A-48F4-9066-C96B98CC1D27}" destId="{9B880718-2387-4AD7-9F52-75EDB804280D}"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272CA-108B-41E3-A565-97ED1112A969}">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14EA4-9760-42A5-9B31-7911BAA5784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fr-FR" sz="3200" kern="1200"/>
            <a:t>Missions</a:t>
          </a:r>
          <a:endParaRPr lang="en-US" sz="3200" kern="1200"/>
        </a:p>
      </dsp:txBody>
      <dsp:txXfrm>
        <a:off x="0" y="0"/>
        <a:ext cx="6900512" cy="1384035"/>
      </dsp:txXfrm>
    </dsp:sp>
    <dsp:sp modelId="{A67E69C0-54E9-49D8-9575-CF4A3F0ADF0D}">
      <dsp:nvSpPr>
        <dsp:cNvPr id="0" name=""/>
        <dsp:cNvSpPr/>
      </dsp:nvSpPr>
      <dsp:spPr>
        <a:xfrm>
          <a:off x="0" y="1384035"/>
          <a:ext cx="6900512"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B9A96-147E-4B5A-95D3-59B0DEAB7195}">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fr-FR" sz="3200" kern="1200"/>
            <a:t>Expérience sur la thématique de la formation</a:t>
          </a:r>
          <a:endParaRPr lang="en-US" sz="3200" kern="1200"/>
        </a:p>
      </dsp:txBody>
      <dsp:txXfrm>
        <a:off x="0" y="1384035"/>
        <a:ext cx="6900512" cy="1384035"/>
      </dsp:txXfrm>
    </dsp:sp>
    <dsp:sp modelId="{9F4C4A3C-56AD-43AB-805B-63F652A2DD9D}">
      <dsp:nvSpPr>
        <dsp:cNvPr id="0" name=""/>
        <dsp:cNvSpPr/>
      </dsp:nvSpPr>
      <dsp:spPr>
        <a:xfrm>
          <a:off x="0" y="2768070"/>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D4F1A-2694-4C99-9EC2-BF0E79C9195B}">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fr-FR" sz="3200" kern="1200"/>
            <a:t>Comment exploiterez vous les éléments appris pendant la formation</a:t>
          </a:r>
          <a:endParaRPr lang="en-US" sz="3200" kern="1200"/>
        </a:p>
      </dsp:txBody>
      <dsp:txXfrm>
        <a:off x="0" y="2768070"/>
        <a:ext cx="6900512" cy="1384035"/>
      </dsp:txXfrm>
    </dsp:sp>
    <dsp:sp modelId="{05869E83-9C36-4790-B53C-C61CFAACBECF}">
      <dsp:nvSpPr>
        <dsp:cNvPr id="0" name=""/>
        <dsp:cNvSpPr/>
      </dsp:nvSpPr>
      <dsp:spPr>
        <a:xfrm>
          <a:off x="0" y="4152105"/>
          <a:ext cx="690051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7978DE-4C78-4187-9C12-7745B3942541}">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fr-FR" sz="3200" kern="1200" dirty="0"/>
            <a:t>Attentes particulières pour cette formation </a:t>
          </a:r>
          <a:endParaRPr lang="en-US" sz="3200" kern="1200" dirty="0"/>
        </a:p>
      </dsp:txBody>
      <dsp:txXfrm>
        <a:off x="0" y="4152105"/>
        <a:ext cx="6900512" cy="13840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FF5BC-210A-4C06-A0B1-613EC90E5E82}">
      <dsp:nvSpPr>
        <dsp:cNvPr id="0" name=""/>
        <dsp:cNvSpPr/>
      </dsp:nvSpPr>
      <dsp:spPr>
        <a:xfrm>
          <a:off x="5122" y="740535"/>
          <a:ext cx="1963594" cy="65191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À quoi ça sert</a:t>
          </a:r>
          <a:endParaRPr lang="en-US" sz="1800" kern="1200"/>
        </a:p>
      </dsp:txBody>
      <dsp:txXfrm>
        <a:off x="5122" y="740535"/>
        <a:ext cx="1963594" cy="651918"/>
      </dsp:txXfrm>
    </dsp:sp>
    <dsp:sp modelId="{E74D1EC8-90C7-46FF-82E2-049E62B13D8E}">
      <dsp:nvSpPr>
        <dsp:cNvPr id="0" name=""/>
        <dsp:cNvSpPr/>
      </dsp:nvSpPr>
      <dsp:spPr>
        <a:xfrm>
          <a:off x="5122" y="1392454"/>
          <a:ext cx="1963594" cy="155641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Images, vidéos, audio</a:t>
          </a:r>
          <a:endParaRPr lang="en-US" sz="1800" kern="1200"/>
        </a:p>
        <a:p>
          <a:pPr marL="171450" lvl="1" indent="-171450" algn="l" defTabSz="800100">
            <a:lnSpc>
              <a:spcPct val="90000"/>
            </a:lnSpc>
            <a:spcBef>
              <a:spcPct val="0"/>
            </a:spcBef>
            <a:spcAft>
              <a:spcPct val="15000"/>
            </a:spcAft>
            <a:buChar char="•"/>
          </a:pPr>
          <a:r>
            <a:rPr lang="fr-FR" sz="1800" kern="1200"/>
            <a:t>Création marketing avancée</a:t>
          </a:r>
          <a:endParaRPr lang="en-US" sz="1800" kern="1200"/>
        </a:p>
      </dsp:txBody>
      <dsp:txXfrm>
        <a:off x="5122" y="1392454"/>
        <a:ext cx="1963594" cy="1556415"/>
      </dsp:txXfrm>
    </dsp:sp>
    <dsp:sp modelId="{3A620167-6022-4A52-A0E6-73301336E550}">
      <dsp:nvSpPr>
        <dsp:cNvPr id="0" name=""/>
        <dsp:cNvSpPr/>
      </dsp:nvSpPr>
      <dsp:spPr>
        <a:xfrm>
          <a:off x="2243619" y="740535"/>
          <a:ext cx="1963594" cy="65191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Avantages</a:t>
          </a:r>
          <a:endParaRPr lang="en-US" sz="1800" kern="1200"/>
        </a:p>
      </dsp:txBody>
      <dsp:txXfrm>
        <a:off x="2243619" y="740535"/>
        <a:ext cx="1963594" cy="651918"/>
      </dsp:txXfrm>
    </dsp:sp>
    <dsp:sp modelId="{993193D0-CE78-4D24-B262-702C03BD5462}">
      <dsp:nvSpPr>
        <dsp:cNvPr id="0" name=""/>
        <dsp:cNvSpPr/>
      </dsp:nvSpPr>
      <dsp:spPr>
        <a:xfrm>
          <a:off x="2243619" y="1392454"/>
          <a:ext cx="1963594" cy="155641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Qualité professionnelle</a:t>
          </a:r>
          <a:endParaRPr lang="en-US" sz="1800" kern="1200"/>
        </a:p>
        <a:p>
          <a:pPr marL="171450" lvl="1" indent="-171450" algn="l" defTabSz="800100">
            <a:lnSpc>
              <a:spcPct val="90000"/>
            </a:lnSpc>
            <a:spcBef>
              <a:spcPct val="0"/>
            </a:spcBef>
            <a:spcAft>
              <a:spcPct val="15000"/>
            </a:spcAft>
            <a:buChar char="•"/>
          </a:pPr>
          <a:r>
            <a:rPr lang="fr-FR" sz="1800" kern="1200"/>
            <a:t>Intégré à Creative Cloud</a:t>
          </a:r>
          <a:endParaRPr lang="en-US" sz="1800" kern="1200"/>
        </a:p>
      </dsp:txBody>
      <dsp:txXfrm>
        <a:off x="2243619" y="1392454"/>
        <a:ext cx="1963594" cy="1556415"/>
      </dsp:txXfrm>
    </dsp:sp>
    <dsp:sp modelId="{80ABF98B-54C8-4844-AC27-03C0992D721B}">
      <dsp:nvSpPr>
        <dsp:cNvPr id="0" name=""/>
        <dsp:cNvSpPr/>
      </dsp:nvSpPr>
      <dsp:spPr>
        <a:xfrm>
          <a:off x="4482117" y="740535"/>
          <a:ext cx="1963594" cy="651918"/>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Limites</a:t>
          </a:r>
          <a:endParaRPr lang="en-US" sz="1800" kern="1200"/>
        </a:p>
      </dsp:txBody>
      <dsp:txXfrm>
        <a:off x="4482117" y="740535"/>
        <a:ext cx="1963594" cy="651918"/>
      </dsp:txXfrm>
    </dsp:sp>
    <dsp:sp modelId="{157C673D-C28E-462E-998F-A5A113DBD9D8}">
      <dsp:nvSpPr>
        <dsp:cNvPr id="0" name=""/>
        <dsp:cNvSpPr/>
      </dsp:nvSpPr>
      <dsp:spPr>
        <a:xfrm>
          <a:off x="4482117" y="1392454"/>
          <a:ext cx="1963594" cy="1556415"/>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Coût</a:t>
          </a:r>
          <a:endParaRPr lang="en-US" sz="1800" kern="1200"/>
        </a:p>
        <a:p>
          <a:pPr marL="171450" lvl="1" indent="-171450" algn="l" defTabSz="800100">
            <a:lnSpc>
              <a:spcPct val="90000"/>
            </a:lnSpc>
            <a:spcBef>
              <a:spcPct val="0"/>
            </a:spcBef>
            <a:spcAft>
              <a:spcPct val="15000"/>
            </a:spcAft>
            <a:buChar char="•"/>
          </a:pPr>
          <a:r>
            <a:rPr lang="fr-FR" sz="1800" kern="1200"/>
            <a:t>Risque juridique si mal utilisé</a:t>
          </a:r>
          <a:endParaRPr lang="en-US" sz="1800" kern="1200"/>
        </a:p>
      </dsp:txBody>
      <dsp:txXfrm>
        <a:off x="4482117" y="1392454"/>
        <a:ext cx="1963594" cy="1556415"/>
      </dsp:txXfrm>
    </dsp:sp>
    <dsp:sp modelId="{EC7AA64C-4ED3-43BC-834A-2857DB3240AD}">
      <dsp:nvSpPr>
        <dsp:cNvPr id="0" name=""/>
        <dsp:cNvSpPr/>
      </dsp:nvSpPr>
      <dsp:spPr>
        <a:xfrm>
          <a:off x="6720614" y="740535"/>
          <a:ext cx="1963594" cy="651918"/>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Points légaux &amp; RGPD</a:t>
          </a:r>
          <a:endParaRPr lang="en-US" sz="1800" kern="1200"/>
        </a:p>
      </dsp:txBody>
      <dsp:txXfrm>
        <a:off x="6720614" y="740535"/>
        <a:ext cx="1963594" cy="651918"/>
      </dsp:txXfrm>
    </dsp:sp>
    <dsp:sp modelId="{E12E496E-F997-41FF-95C6-3C07175C0354}">
      <dsp:nvSpPr>
        <dsp:cNvPr id="0" name=""/>
        <dsp:cNvSpPr/>
      </dsp:nvSpPr>
      <dsp:spPr>
        <a:xfrm>
          <a:off x="6720614" y="1392454"/>
          <a:ext cx="1963594" cy="1556415"/>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Droit d’auteur</a:t>
          </a:r>
          <a:endParaRPr lang="en-US" sz="1800" kern="1200"/>
        </a:p>
        <a:p>
          <a:pPr marL="171450" lvl="1" indent="-171450" algn="l" defTabSz="800100">
            <a:lnSpc>
              <a:spcPct val="90000"/>
            </a:lnSpc>
            <a:spcBef>
              <a:spcPct val="0"/>
            </a:spcBef>
            <a:spcAft>
              <a:spcPct val="15000"/>
            </a:spcAft>
            <a:buChar char="•"/>
          </a:pPr>
          <a:r>
            <a:rPr lang="fr-FR" sz="1800" kern="1200"/>
            <a:t>Droit à l’image</a:t>
          </a:r>
          <a:endParaRPr lang="en-US" sz="1800" kern="1200"/>
        </a:p>
        <a:p>
          <a:pPr marL="171450" lvl="1" indent="-171450" algn="l" defTabSz="800100">
            <a:lnSpc>
              <a:spcPct val="90000"/>
            </a:lnSpc>
            <a:spcBef>
              <a:spcPct val="0"/>
            </a:spcBef>
            <a:spcAft>
              <a:spcPct val="15000"/>
            </a:spcAft>
            <a:buChar char="•"/>
          </a:pPr>
          <a:r>
            <a:rPr lang="fr-FR" sz="1800" kern="1200"/>
            <a:t>Pas de deepfake</a:t>
          </a:r>
          <a:endParaRPr lang="en-US" sz="1800" kern="1200"/>
        </a:p>
      </dsp:txBody>
      <dsp:txXfrm>
        <a:off x="6720614" y="1392454"/>
        <a:ext cx="1963594" cy="1556415"/>
      </dsp:txXfrm>
    </dsp:sp>
    <dsp:sp modelId="{5B4A190B-0007-4BC9-A709-2D9685D56DCD}">
      <dsp:nvSpPr>
        <dsp:cNvPr id="0" name=""/>
        <dsp:cNvSpPr/>
      </dsp:nvSpPr>
      <dsp:spPr>
        <a:xfrm>
          <a:off x="8959112" y="740535"/>
          <a:ext cx="1963594" cy="651918"/>
        </a:xfrm>
        <a:prstGeom prst="rect">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Déontologie</a:t>
          </a:r>
          <a:endParaRPr lang="en-US" sz="1800" kern="1200"/>
        </a:p>
      </dsp:txBody>
      <dsp:txXfrm>
        <a:off x="8959112" y="740535"/>
        <a:ext cx="1963594" cy="651918"/>
      </dsp:txXfrm>
    </dsp:sp>
    <dsp:sp modelId="{A156782A-3A4A-4388-B682-51A910475319}">
      <dsp:nvSpPr>
        <dsp:cNvPr id="0" name=""/>
        <dsp:cNvSpPr/>
      </dsp:nvSpPr>
      <dsp:spPr>
        <a:xfrm>
          <a:off x="8959112" y="1392454"/>
          <a:ext cx="1963594" cy="1556415"/>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Pas de manipulation visuelle</a:t>
          </a:r>
          <a:endParaRPr lang="en-US" sz="1800" kern="1200"/>
        </a:p>
        <a:p>
          <a:pPr marL="171450" lvl="1" indent="-171450" algn="l" defTabSz="800100">
            <a:lnSpc>
              <a:spcPct val="90000"/>
            </a:lnSpc>
            <a:spcBef>
              <a:spcPct val="0"/>
            </a:spcBef>
            <a:spcAft>
              <a:spcPct val="15000"/>
            </a:spcAft>
            <a:buChar char="•"/>
          </a:pPr>
          <a:r>
            <a:rPr lang="fr-FR" sz="1800" kern="1200"/>
            <a:t>Validation avant diffusion</a:t>
          </a:r>
          <a:endParaRPr lang="en-US" sz="1800" kern="1200"/>
        </a:p>
      </dsp:txBody>
      <dsp:txXfrm>
        <a:off x="8959112" y="1392454"/>
        <a:ext cx="1963594" cy="15564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AE082-7C3A-4881-954C-D92BD6D1DCFC}">
      <dsp:nvSpPr>
        <dsp:cNvPr id="0" name=""/>
        <dsp:cNvSpPr/>
      </dsp:nvSpPr>
      <dsp:spPr>
        <a:xfrm>
          <a:off x="4929" y="1108341"/>
          <a:ext cx="1889521" cy="51339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FR" sz="1400" b="1" kern="1200"/>
            <a:t>À quoi ça sert</a:t>
          </a:r>
          <a:endParaRPr lang="en-US" sz="1400" kern="1200"/>
        </a:p>
      </dsp:txBody>
      <dsp:txXfrm>
        <a:off x="4929" y="1108341"/>
        <a:ext cx="1889521" cy="513390"/>
      </dsp:txXfrm>
    </dsp:sp>
    <dsp:sp modelId="{5B9BC52B-0841-4C46-A18A-1B829CA6A37B}">
      <dsp:nvSpPr>
        <dsp:cNvPr id="0" name=""/>
        <dsp:cNvSpPr/>
      </dsp:nvSpPr>
      <dsp:spPr>
        <a:xfrm>
          <a:off x="4929" y="1621731"/>
          <a:ext cx="1889521" cy="162126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FR" sz="1400" kern="1200"/>
            <a:t>Illustrations</a:t>
          </a:r>
          <a:endParaRPr lang="en-US" sz="1400" kern="1200"/>
        </a:p>
        <a:p>
          <a:pPr marL="114300" lvl="1" indent="-114300" algn="l" defTabSz="622300">
            <a:lnSpc>
              <a:spcPct val="90000"/>
            </a:lnSpc>
            <a:spcBef>
              <a:spcPct val="0"/>
            </a:spcBef>
            <a:spcAft>
              <a:spcPct val="15000"/>
            </a:spcAft>
            <a:buChar char="•"/>
          </a:pPr>
          <a:r>
            <a:rPr lang="fr-FR" sz="1400" kern="1200"/>
            <a:t>Supports de présentation</a:t>
          </a:r>
          <a:endParaRPr lang="en-US" sz="1400" kern="1200"/>
        </a:p>
        <a:p>
          <a:pPr marL="114300" lvl="1" indent="-114300" algn="l" defTabSz="622300">
            <a:lnSpc>
              <a:spcPct val="90000"/>
            </a:lnSpc>
            <a:spcBef>
              <a:spcPct val="0"/>
            </a:spcBef>
            <a:spcAft>
              <a:spcPct val="15000"/>
            </a:spcAft>
            <a:buChar char="•"/>
          </a:pPr>
          <a:r>
            <a:rPr lang="fr-FR" sz="1400" kern="1200"/>
            <a:t>Concepts visuels</a:t>
          </a:r>
          <a:endParaRPr lang="en-US" sz="1400" kern="1200"/>
        </a:p>
      </dsp:txBody>
      <dsp:txXfrm>
        <a:off x="4929" y="1621731"/>
        <a:ext cx="1889521" cy="1621265"/>
      </dsp:txXfrm>
    </dsp:sp>
    <dsp:sp modelId="{6AA1CF4F-1C55-4780-8B67-B6097428182D}">
      <dsp:nvSpPr>
        <dsp:cNvPr id="0" name=""/>
        <dsp:cNvSpPr/>
      </dsp:nvSpPr>
      <dsp:spPr>
        <a:xfrm>
          <a:off x="2158984" y="1108341"/>
          <a:ext cx="1889521" cy="513390"/>
        </a:xfrm>
        <a:prstGeom prst="rect">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FR" sz="1400" b="1" kern="1200"/>
            <a:t>Avantages</a:t>
          </a:r>
          <a:endParaRPr lang="en-US" sz="1400" kern="1200"/>
        </a:p>
      </dsp:txBody>
      <dsp:txXfrm>
        <a:off x="2158984" y="1108341"/>
        <a:ext cx="1889521" cy="513390"/>
      </dsp:txXfrm>
    </dsp:sp>
    <dsp:sp modelId="{7CF8F9CA-2DAF-4388-B02C-39E949DA1B11}">
      <dsp:nvSpPr>
        <dsp:cNvPr id="0" name=""/>
        <dsp:cNvSpPr/>
      </dsp:nvSpPr>
      <dsp:spPr>
        <a:xfrm>
          <a:off x="2158984" y="1621731"/>
          <a:ext cx="1889521" cy="1621265"/>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FR" sz="1400" kern="1200"/>
            <a:t>Rapide</a:t>
          </a:r>
          <a:endParaRPr lang="en-US" sz="1400" kern="1200"/>
        </a:p>
        <a:p>
          <a:pPr marL="114300" lvl="1" indent="-114300" algn="l" defTabSz="622300">
            <a:lnSpc>
              <a:spcPct val="90000"/>
            </a:lnSpc>
            <a:spcBef>
              <a:spcPct val="0"/>
            </a:spcBef>
            <a:spcAft>
              <a:spcPct val="15000"/>
            </a:spcAft>
            <a:buChar char="•"/>
          </a:pPr>
          <a:r>
            <a:rPr lang="fr-FR" sz="1400" kern="1200"/>
            <a:t>Créatif</a:t>
          </a:r>
          <a:endParaRPr lang="en-US" sz="1400" kern="1200"/>
        </a:p>
        <a:p>
          <a:pPr marL="114300" lvl="1" indent="-114300" algn="l" defTabSz="622300">
            <a:lnSpc>
              <a:spcPct val="90000"/>
            </a:lnSpc>
            <a:spcBef>
              <a:spcPct val="0"/>
            </a:spcBef>
            <a:spcAft>
              <a:spcPct val="15000"/>
            </a:spcAft>
            <a:buChar char="•"/>
          </a:pPr>
          <a:r>
            <a:rPr lang="fr-FR" sz="1400" kern="1200"/>
            <a:t>Bon rendu global</a:t>
          </a:r>
          <a:endParaRPr lang="en-US" sz="1400" kern="1200"/>
        </a:p>
      </dsp:txBody>
      <dsp:txXfrm>
        <a:off x="2158984" y="1621731"/>
        <a:ext cx="1889521" cy="1621265"/>
      </dsp:txXfrm>
    </dsp:sp>
    <dsp:sp modelId="{30AAE0F6-D5A3-4029-8398-226F089CE1A3}">
      <dsp:nvSpPr>
        <dsp:cNvPr id="0" name=""/>
        <dsp:cNvSpPr/>
      </dsp:nvSpPr>
      <dsp:spPr>
        <a:xfrm>
          <a:off x="4313039" y="1108341"/>
          <a:ext cx="1889521" cy="513390"/>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FR" sz="1400" b="1" kern="1200"/>
            <a:t>Limites</a:t>
          </a:r>
          <a:endParaRPr lang="en-US" sz="1400" kern="1200"/>
        </a:p>
      </dsp:txBody>
      <dsp:txXfrm>
        <a:off x="4313039" y="1108341"/>
        <a:ext cx="1889521" cy="513390"/>
      </dsp:txXfrm>
    </dsp:sp>
    <dsp:sp modelId="{7616DFEC-9BD5-46C5-93EA-A79FF8D7D468}">
      <dsp:nvSpPr>
        <dsp:cNvPr id="0" name=""/>
        <dsp:cNvSpPr/>
      </dsp:nvSpPr>
      <dsp:spPr>
        <a:xfrm>
          <a:off x="4313039" y="1621731"/>
          <a:ext cx="1889521" cy="1621265"/>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FR" sz="1400" kern="1200"/>
            <a:t>Marques/personnes sensibles</a:t>
          </a:r>
          <a:endParaRPr lang="en-US" sz="1400" kern="1200"/>
        </a:p>
        <a:p>
          <a:pPr marL="114300" lvl="1" indent="-114300" algn="l" defTabSz="622300">
            <a:lnSpc>
              <a:spcPct val="90000"/>
            </a:lnSpc>
            <a:spcBef>
              <a:spcPct val="0"/>
            </a:spcBef>
            <a:spcAft>
              <a:spcPct val="15000"/>
            </a:spcAft>
            <a:buChar char="•"/>
          </a:pPr>
          <a:r>
            <a:rPr lang="fr-FR" sz="1400" kern="1200"/>
            <a:t>Texte parfois imprécis</a:t>
          </a:r>
          <a:endParaRPr lang="en-US" sz="1400" kern="1200"/>
        </a:p>
      </dsp:txBody>
      <dsp:txXfrm>
        <a:off x="4313039" y="1621731"/>
        <a:ext cx="1889521" cy="1621265"/>
      </dsp:txXfrm>
    </dsp:sp>
    <dsp:sp modelId="{8C1CECEC-C084-4A36-8ED6-3D5CDF480FBF}">
      <dsp:nvSpPr>
        <dsp:cNvPr id="0" name=""/>
        <dsp:cNvSpPr/>
      </dsp:nvSpPr>
      <dsp:spPr>
        <a:xfrm>
          <a:off x="6467094" y="1108341"/>
          <a:ext cx="1889521" cy="513390"/>
        </a:xfrm>
        <a:prstGeom prst="rect">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FR" sz="1400" b="1" kern="1200"/>
            <a:t>Points légaux &amp; RGPD</a:t>
          </a:r>
          <a:endParaRPr lang="en-US" sz="1400" kern="1200"/>
        </a:p>
      </dsp:txBody>
      <dsp:txXfrm>
        <a:off x="6467094" y="1108341"/>
        <a:ext cx="1889521" cy="513390"/>
      </dsp:txXfrm>
    </dsp:sp>
    <dsp:sp modelId="{63E7024E-5CE4-4C73-BD88-A47F84E72E31}">
      <dsp:nvSpPr>
        <dsp:cNvPr id="0" name=""/>
        <dsp:cNvSpPr/>
      </dsp:nvSpPr>
      <dsp:spPr>
        <a:xfrm>
          <a:off x="6467094" y="1621731"/>
          <a:ext cx="1889521" cy="1621265"/>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FR" sz="1400" kern="1200"/>
            <a:t>Pas de personnes réelles identifiables</a:t>
          </a:r>
          <a:endParaRPr lang="en-US" sz="1400" kern="1200"/>
        </a:p>
        <a:p>
          <a:pPr marL="114300" lvl="1" indent="-114300" algn="l" defTabSz="622300">
            <a:lnSpc>
              <a:spcPct val="90000"/>
            </a:lnSpc>
            <a:spcBef>
              <a:spcPct val="0"/>
            </a:spcBef>
            <a:spcAft>
              <a:spcPct val="15000"/>
            </a:spcAft>
            <a:buChar char="•"/>
          </a:pPr>
          <a:r>
            <a:rPr lang="fr-FR" sz="1400" kern="1200"/>
            <a:t>Pas de logos/marques</a:t>
          </a:r>
          <a:endParaRPr lang="en-US" sz="1400" kern="1200"/>
        </a:p>
        <a:p>
          <a:pPr marL="114300" lvl="1" indent="-114300" algn="l" defTabSz="622300">
            <a:lnSpc>
              <a:spcPct val="90000"/>
            </a:lnSpc>
            <a:spcBef>
              <a:spcPct val="0"/>
            </a:spcBef>
            <a:spcAft>
              <a:spcPct val="15000"/>
            </a:spcAft>
            <a:buChar char="•"/>
          </a:pPr>
          <a:r>
            <a:rPr lang="fr-FR" sz="1400" kern="1200"/>
            <a:t>Prudence communication externe</a:t>
          </a:r>
          <a:endParaRPr lang="en-US" sz="1400" kern="1200"/>
        </a:p>
      </dsp:txBody>
      <dsp:txXfrm>
        <a:off x="6467094" y="1621731"/>
        <a:ext cx="1889521" cy="1621265"/>
      </dsp:txXfrm>
    </dsp:sp>
    <dsp:sp modelId="{24BE3D96-6B01-4166-98C4-4E6AF57FD53D}">
      <dsp:nvSpPr>
        <dsp:cNvPr id="0" name=""/>
        <dsp:cNvSpPr/>
      </dsp:nvSpPr>
      <dsp:spPr>
        <a:xfrm>
          <a:off x="8621148" y="1108341"/>
          <a:ext cx="1889521" cy="513390"/>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FR" sz="1400" b="1" kern="1200"/>
            <a:t>Déontologie</a:t>
          </a:r>
          <a:endParaRPr lang="en-US" sz="1400" kern="1200"/>
        </a:p>
      </dsp:txBody>
      <dsp:txXfrm>
        <a:off x="8621148" y="1108341"/>
        <a:ext cx="1889521" cy="513390"/>
      </dsp:txXfrm>
    </dsp:sp>
    <dsp:sp modelId="{7AC53A5A-D98F-49A3-9BA7-9341B7C2D668}">
      <dsp:nvSpPr>
        <dsp:cNvPr id="0" name=""/>
        <dsp:cNvSpPr/>
      </dsp:nvSpPr>
      <dsp:spPr>
        <a:xfrm>
          <a:off x="8621148" y="1621731"/>
          <a:ext cx="1889521" cy="1621265"/>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r-FR" sz="1400" kern="1200"/>
            <a:t>Pas d’images trompeuses</a:t>
          </a:r>
          <a:endParaRPr lang="en-US" sz="1400" kern="1200"/>
        </a:p>
        <a:p>
          <a:pPr marL="114300" lvl="1" indent="-114300" algn="l" defTabSz="622300">
            <a:lnSpc>
              <a:spcPct val="90000"/>
            </a:lnSpc>
            <a:spcBef>
              <a:spcPct val="0"/>
            </a:spcBef>
            <a:spcAft>
              <a:spcPct val="15000"/>
            </a:spcAft>
            <a:buChar char="•"/>
          </a:pPr>
          <a:r>
            <a:rPr lang="fr-FR" sz="1400" kern="1200"/>
            <a:t>Usage clairement assumé</a:t>
          </a:r>
          <a:endParaRPr lang="en-US" sz="1400" kern="1200"/>
        </a:p>
      </dsp:txBody>
      <dsp:txXfrm>
        <a:off x="8621148" y="1621731"/>
        <a:ext cx="1889521" cy="16212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3F622-92C3-4EF6-8C17-FF70B2E59010}">
      <dsp:nvSpPr>
        <dsp:cNvPr id="0" name=""/>
        <dsp:cNvSpPr/>
      </dsp:nvSpPr>
      <dsp:spPr>
        <a:xfrm>
          <a:off x="4929" y="910907"/>
          <a:ext cx="1889521" cy="65194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À quoi ça sert</a:t>
          </a:r>
          <a:endParaRPr lang="en-US" sz="1800" kern="1200"/>
        </a:p>
      </dsp:txBody>
      <dsp:txXfrm>
        <a:off x="4929" y="910907"/>
        <a:ext cx="1889521" cy="651942"/>
      </dsp:txXfrm>
    </dsp:sp>
    <dsp:sp modelId="{2C5BA9B1-B9D2-4D9A-A16B-E3D14A51F47E}">
      <dsp:nvSpPr>
        <dsp:cNvPr id="0" name=""/>
        <dsp:cNvSpPr/>
      </dsp:nvSpPr>
      <dsp:spPr>
        <a:xfrm>
          <a:off x="4929" y="1562850"/>
          <a:ext cx="1889521" cy="1877579"/>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Vidéos marketing</a:t>
          </a:r>
          <a:endParaRPr lang="en-US" sz="1800" kern="1200"/>
        </a:p>
        <a:p>
          <a:pPr marL="171450" lvl="1" indent="-171450" algn="l" defTabSz="800100">
            <a:lnSpc>
              <a:spcPct val="90000"/>
            </a:lnSpc>
            <a:spcBef>
              <a:spcPct val="0"/>
            </a:spcBef>
            <a:spcAft>
              <a:spcPct val="15000"/>
            </a:spcAft>
            <a:buChar char="•"/>
          </a:pPr>
          <a:r>
            <a:rPr lang="fr-FR" sz="1800" kern="1200"/>
            <a:t>Vidéos pédagogiques</a:t>
          </a:r>
          <a:endParaRPr lang="en-US" sz="1800" kern="1200"/>
        </a:p>
        <a:p>
          <a:pPr marL="171450" lvl="1" indent="-171450" algn="l" defTabSz="800100">
            <a:lnSpc>
              <a:spcPct val="90000"/>
            </a:lnSpc>
            <a:spcBef>
              <a:spcPct val="0"/>
            </a:spcBef>
            <a:spcAft>
              <a:spcPct val="15000"/>
            </a:spcAft>
            <a:buChar char="•"/>
          </a:pPr>
          <a:r>
            <a:rPr lang="fr-FR" sz="1800" kern="1200"/>
            <a:t>Teasers internes</a:t>
          </a:r>
          <a:endParaRPr lang="en-US" sz="1800" kern="1200"/>
        </a:p>
      </dsp:txBody>
      <dsp:txXfrm>
        <a:off x="4929" y="1562850"/>
        <a:ext cx="1889521" cy="1877579"/>
      </dsp:txXfrm>
    </dsp:sp>
    <dsp:sp modelId="{CBDF272E-1326-4FD4-941C-DDB66F174FD3}">
      <dsp:nvSpPr>
        <dsp:cNvPr id="0" name=""/>
        <dsp:cNvSpPr/>
      </dsp:nvSpPr>
      <dsp:spPr>
        <a:xfrm>
          <a:off x="2158984" y="910907"/>
          <a:ext cx="1889521" cy="65194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Avantages</a:t>
          </a:r>
          <a:endParaRPr lang="en-US" sz="1800" kern="1200"/>
        </a:p>
      </dsp:txBody>
      <dsp:txXfrm>
        <a:off x="2158984" y="910907"/>
        <a:ext cx="1889521" cy="651942"/>
      </dsp:txXfrm>
    </dsp:sp>
    <dsp:sp modelId="{522A8D33-C302-45CA-82EC-77D2B224442E}">
      <dsp:nvSpPr>
        <dsp:cNvPr id="0" name=""/>
        <dsp:cNvSpPr/>
      </dsp:nvSpPr>
      <dsp:spPr>
        <a:xfrm>
          <a:off x="2158984" y="1562850"/>
          <a:ext cx="1889521" cy="1877579"/>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Gain de temps vidéo énorme</a:t>
          </a:r>
          <a:endParaRPr lang="en-US" sz="1800" kern="1200"/>
        </a:p>
        <a:p>
          <a:pPr marL="171450" lvl="1" indent="-171450" algn="l" defTabSz="800100">
            <a:lnSpc>
              <a:spcPct val="90000"/>
            </a:lnSpc>
            <a:spcBef>
              <a:spcPct val="0"/>
            </a:spcBef>
            <a:spcAft>
              <a:spcPct val="15000"/>
            </a:spcAft>
            <a:buChar char="•"/>
          </a:pPr>
          <a:r>
            <a:rPr lang="fr-FR" sz="1800" kern="1200"/>
            <a:t>Effets avancés</a:t>
          </a:r>
          <a:endParaRPr lang="en-US" sz="1800" kern="1200"/>
        </a:p>
      </dsp:txBody>
      <dsp:txXfrm>
        <a:off x="2158984" y="1562850"/>
        <a:ext cx="1889521" cy="1877579"/>
      </dsp:txXfrm>
    </dsp:sp>
    <dsp:sp modelId="{5C377831-75B0-433C-9FC0-10F452C5DF81}">
      <dsp:nvSpPr>
        <dsp:cNvPr id="0" name=""/>
        <dsp:cNvSpPr/>
      </dsp:nvSpPr>
      <dsp:spPr>
        <a:xfrm>
          <a:off x="4313039" y="910907"/>
          <a:ext cx="1889521" cy="65194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Limites</a:t>
          </a:r>
          <a:endParaRPr lang="en-US" sz="1800" kern="1200"/>
        </a:p>
      </dsp:txBody>
      <dsp:txXfrm>
        <a:off x="4313039" y="910907"/>
        <a:ext cx="1889521" cy="651942"/>
      </dsp:txXfrm>
    </dsp:sp>
    <dsp:sp modelId="{7C7B1908-E79F-42EF-8C9F-6E3925BC0AF1}">
      <dsp:nvSpPr>
        <dsp:cNvPr id="0" name=""/>
        <dsp:cNvSpPr/>
      </dsp:nvSpPr>
      <dsp:spPr>
        <a:xfrm>
          <a:off x="4313039" y="1562850"/>
          <a:ext cx="1889521" cy="1877579"/>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Très sensible juridiquement</a:t>
          </a:r>
          <a:endParaRPr lang="en-US" sz="1800" kern="1200"/>
        </a:p>
        <a:p>
          <a:pPr marL="171450" lvl="1" indent="-171450" algn="l" defTabSz="800100">
            <a:lnSpc>
              <a:spcPct val="90000"/>
            </a:lnSpc>
            <a:spcBef>
              <a:spcPct val="0"/>
            </a:spcBef>
            <a:spcAft>
              <a:spcPct val="15000"/>
            </a:spcAft>
            <a:buChar char="•"/>
          </a:pPr>
          <a:r>
            <a:rPr lang="fr-FR" sz="1800" kern="1200"/>
            <a:t>Risque réputationnel</a:t>
          </a:r>
          <a:endParaRPr lang="en-US" sz="1800" kern="1200"/>
        </a:p>
      </dsp:txBody>
      <dsp:txXfrm>
        <a:off x="4313039" y="1562850"/>
        <a:ext cx="1889521" cy="1877579"/>
      </dsp:txXfrm>
    </dsp:sp>
    <dsp:sp modelId="{897D53B6-BF77-4DDC-9A12-B4C3DF779D95}">
      <dsp:nvSpPr>
        <dsp:cNvPr id="0" name=""/>
        <dsp:cNvSpPr/>
      </dsp:nvSpPr>
      <dsp:spPr>
        <a:xfrm>
          <a:off x="6467094" y="910907"/>
          <a:ext cx="1889521" cy="65194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Points légaux &amp; RGPD</a:t>
          </a:r>
          <a:endParaRPr lang="en-US" sz="1800" kern="1200"/>
        </a:p>
      </dsp:txBody>
      <dsp:txXfrm>
        <a:off x="6467094" y="910907"/>
        <a:ext cx="1889521" cy="651942"/>
      </dsp:txXfrm>
    </dsp:sp>
    <dsp:sp modelId="{E10D681A-69F8-47C3-9E28-365F16654FB4}">
      <dsp:nvSpPr>
        <dsp:cNvPr id="0" name=""/>
        <dsp:cNvSpPr/>
      </dsp:nvSpPr>
      <dsp:spPr>
        <a:xfrm>
          <a:off x="6467094" y="1562850"/>
          <a:ext cx="1889521" cy="1877579"/>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Droit à l’image / voix</a:t>
          </a:r>
          <a:endParaRPr lang="en-US" sz="1800" kern="1200"/>
        </a:p>
        <a:p>
          <a:pPr marL="171450" lvl="1" indent="-171450" algn="l" defTabSz="800100">
            <a:lnSpc>
              <a:spcPct val="90000"/>
            </a:lnSpc>
            <a:spcBef>
              <a:spcPct val="0"/>
            </a:spcBef>
            <a:spcAft>
              <a:spcPct val="15000"/>
            </a:spcAft>
            <a:buChar char="•"/>
          </a:pPr>
          <a:r>
            <a:rPr lang="fr-FR" sz="1800" kern="1200"/>
            <a:t>Consentement indispensable</a:t>
          </a:r>
          <a:endParaRPr lang="en-US" sz="1800" kern="1200"/>
        </a:p>
        <a:p>
          <a:pPr marL="171450" lvl="1" indent="-171450" algn="l" defTabSz="800100">
            <a:lnSpc>
              <a:spcPct val="90000"/>
            </a:lnSpc>
            <a:spcBef>
              <a:spcPct val="0"/>
            </a:spcBef>
            <a:spcAft>
              <a:spcPct val="15000"/>
            </a:spcAft>
            <a:buChar char="•"/>
          </a:pPr>
          <a:r>
            <a:rPr lang="fr-FR" sz="1800" kern="1200"/>
            <a:t>Attention deepfake</a:t>
          </a:r>
          <a:endParaRPr lang="en-US" sz="1800" kern="1200"/>
        </a:p>
      </dsp:txBody>
      <dsp:txXfrm>
        <a:off x="6467094" y="1562850"/>
        <a:ext cx="1889521" cy="1877579"/>
      </dsp:txXfrm>
    </dsp:sp>
    <dsp:sp modelId="{2BA83170-0F4F-469C-96B3-0D85390389C4}">
      <dsp:nvSpPr>
        <dsp:cNvPr id="0" name=""/>
        <dsp:cNvSpPr/>
      </dsp:nvSpPr>
      <dsp:spPr>
        <a:xfrm>
          <a:off x="8621148" y="910907"/>
          <a:ext cx="1889521" cy="65194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b="1" kern="1200"/>
            <a:t>Déontologie</a:t>
          </a:r>
          <a:endParaRPr lang="en-US" sz="1800" kern="1200"/>
        </a:p>
      </dsp:txBody>
      <dsp:txXfrm>
        <a:off x="8621148" y="910907"/>
        <a:ext cx="1889521" cy="651942"/>
      </dsp:txXfrm>
    </dsp:sp>
    <dsp:sp modelId="{B48AF61B-F970-459E-96E9-74D4273A3891}">
      <dsp:nvSpPr>
        <dsp:cNvPr id="0" name=""/>
        <dsp:cNvSpPr/>
      </dsp:nvSpPr>
      <dsp:spPr>
        <a:xfrm>
          <a:off x="8621148" y="1562850"/>
          <a:ext cx="1889521" cy="1877579"/>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Transparence totale</a:t>
          </a:r>
          <a:endParaRPr lang="en-US" sz="1800" kern="1200"/>
        </a:p>
        <a:p>
          <a:pPr marL="171450" lvl="1" indent="-171450" algn="l" defTabSz="800100">
            <a:lnSpc>
              <a:spcPct val="90000"/>
            </a:lnSpc>
            <a:spcBef>
              <a:spcPct val="0"/>
            </a:spcBef>
            <a:spcAft>
              <a:spcPct val="15000"/>
            </a:spcAft>
            <a:buChar char="•"/>
          </a:pPr>
          <a:r>
            <a:rPr lang="fr-FR" sz="1800" kern="1200"/>
            <a:t>Pas de manipulation</a:t>
          </a:r>
          <a:endParaRPr lang="en-US" sz="1800" kern="1200"/>
        </a:p>
      </dsp:txBody>
      <dsp:txXfrm>
        <a:off x="8621148" y="1562850"/>
        <a:ext cx="1889521" cy="18775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5CBB8-B7CC-4E5F-9AC8-F02DA54EDDFA}">
      <dsp:nvSpPr>
        <dsp:cNvPr id="0" name=""/>
        <dsp:cNvSpPr/>
      </dsp:nvSpPr>
      <dsp:spPr>
        <a:xfrm>
          <a:off x="805713" y="831"/>
          <a:ext cx="1552733" cy="77636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À quoi ça sert</a:t>
          </a:r>
          <a:endParaRPr lang="en-US" sz="1800" kern="1200"/>
        </a:p>
      </dsp:txBody>
      <dsp:txXfrm>
        <a:off x="828452" y="23570"/>
        <a:ext cx="1507255" cy="730888"/>
      </dsp:txXfrm>
    </dsp:sp>
    <dsp:sp modelId="{83E0A311-96BE-4299-AE56-5ABA4C36A50C}">
      <dsp:nvSpPr>
        <dsp:cNvPr id="0" name=""/>
        <dsp:cNvSpPr/>
      </dsp:nvSpPr>
      <dsp:spPr>
        <a:xfrm>
          <a:off x="960987" y="777198"/>
          <a:ext cx="155273" cy="582275"/>
        </a:xfrm>
        <a:custGeom>
          <a:avLst/>
          <a:gdLst/>
          <a:ahLst/>
          <a:cxnLst/>
          <a:rect l="0" t="0" r="0" b="0"/>
          <a:pathLst>
            <a:path>
              <a:moveTo>
                <a:pt x="0" y="0"/>
              </a:moveTo>
              <a:lnTo>
                <a:pt x="0" y="582275"/>
              </a:lnTo>
              <a:lnTo>
                <a:pt x="155273" y="58227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3D2F7C-5727-4EA9-BBE3-CC352241A854}">
      <dsp:nvSpPr>
        <dsp:cNvPr id="0" name=""/>
        <dsp:cNvSpPr/>
      </dsp:nvSpPr>
      <dsp:spPr>
        <a:xfrm>
          <a:off x="1116260" y="971289"/>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Explorer des tableaux</a:t>
          </a:r>
          <a:endParaRPr lang="en-US" sz="1300" kern="1200"/>
        </a:p>
      </dsp:txBody>
      <dsp:txXfrm>
        <a:off x="1138999" y="994028"/>
        <a:ext cx="1196708" cy="730888"/>
      </dsp:txXfrm>
    </dsp:sp>
    <dsp:sp modelId="{5FF4A868-05D6-4977-835C-D37FD28C82D6}">
      <dsp:nvSpPr>
        <dsp:cNvPr id="0" name=""/>
        <dsp:cNvSpPr/>
      </dsp:nvSpPr>
      <dsp:spPr>
        <a:xfrm>
          <a:off x="960987" y="777198"/>
          <a:ext cx="155273" cy="1552733"/>
        </a:xfrm>
        <a:custGeom>
          <a:avLst/>
          <a:gdLst/>
          <a:ahLst/>
          <a:cxnLst/>
          <a:rect l="0" t="0" r="0" b="0"/>
          <a:pathLst>
            <a:path>
              <a:moveTo>
                <a:pt x="0" y="0"/>
              </a:moveTo>
              <a:lnTo>
                <a:pt x="0" y="1552733"/>
              </a:lnTo>
              <a:lnTo>
                <a:pt x="155273" y="155273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9D4E45-B787-4246-A773-46700103F98C}">
      <dsp:nvSpPr>
        <dsp:cNvPr id="0" name=""/>
        <dsp:cNvSpPr/>
      </dsp:nvSpPr>
      <dsp:spPr>
        <a:xfrm>
          <a:off x="1116260" y="1941748"/>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Résumer des données</a:t>
          </a:r>
          <a:endParaRPr lang="en-US" sz="1300" kern="1200"/>
        </a:p>
      </dsp:txBody>
      <dsp:txXfrm>
        <a:off x="1138999" y="1964487"/>
        <a:ext cx="1196708" cy="730888"/>
      </dsp:txXfrm>
    </dsp:sp>
    <dsp:sp modelId="{B1549D1A-208B-4500-98C4-72D127BCBD9F}">
      <dsp:nvSpPr>
        <dsp:cNvPr id="0" name=""/>
        <dsp:cNvSpPr/>
      </dsp:nvSpPr>
      <dsp:spPr>
        <a:xfrm>
          <a:off x="960987" y="777198"/>
          <a:ext cx="155273" cy="2523191"/>
        </a:xfrm>
        <a:custGeom>
          <a:avLst/>
          <a:gdLst/>
          <a:ahLst/>
          <a:cxnLst/>
          <a:rect l="0" t="0" r="0" b="0"/>
          <a:pathLst>
            <a:path>
              <a:moveTo>
                <a:pt x="0" y="0"/>
              </a:moveTo>
              <a:lnTo>
                <a:pt x="0" y="2523191"/>
              </a:lnTo>
              <a:lnTo>
                <a:pt x="155273" y="2523191"/>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C7E1E5-C3D0-4197-B293-80797FB16B08}">
      <dsp:nvSpPr>
        <dsp:cNvPr id="0" name=""/>
        <dsp:cNvSpPr/>
      </dsp:nvSpPr>
      <dsp:spPr>
        <a:xfrm>
          <a:off x="1116260" y="2912206"/>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Créer des graphiques</a:t>
          </a:r>
          <a:endParaRPr lang="en-US" sz="1300" kern="1200"/>
        </a:p>
      </dsp:txBody>
      <dsp:txXfrm>
        <a:off x="1138999" y="2934945"/>
        <a:ext cx="1196708" cy="730888"/>
      </dsp:txXfrm>
    </dsp:sp>
    <dsp:sp modelId="{C35A5747-D3A4-4FE3-AB33-10EA965A8E51}">
      <dsp:nvSpPr>
        <dsp:cNvPr id="0" name=""/>
        <dsp:cNvSpPr/>
      </dsp:nvSpPr>
      <dsp:spPr>
        <a:xfrm>
          <a:off x="2746630" y="831"/>
          <a:ext cx="1552733" cy="77636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Avantages</a:t>
          </a:r>
          <a:endParaRPr lang="en-US" sz="1800" kern="1200"/>
        </a:p>
      </dsp:txBody>
      <dsp:txXfrm>
        <a:off x="2769369" y="23570"/>
        <a:ext cx="1507255" cy="730888"/>
      </dsp:txXfrm>
    </dsp:sp>
    <dsp:sp modelId="{95C30973-BB47-4ABD-96EB-D13E7FD4F0B5}">
      <dsp:nvSpPr>
        <dsp:cNvPr id="0" name=""/>
        <dsp:cNvSpPr/>
      </dsp:nvSpPr>
      <dsp:spPr>
        <a:xfrm>
          <a:off x="2901904" y="777198"/>
          <a:ext cx="155273" cy="582275"/>
        </a:xfrm>
        <a:custGeom>
          <a:avLst/>
          <a:gdLst/>
          <a:ahLst/>
          <a:cxnLst/>
          <a:rect l="0" t="0" r="0" b="0"/>
          <a:pathLst>
            <a:path>
              <a:moveTo>
                <a:pt x="0" y="0"/>
              </a:moveTo>
              <a:lnTo>
                <a:pt x="0" y="582275"/>
              </a:lnTo>
              <a:lnTo>
                <a:pt x="155273" y="58227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D18F20-4106-4777-BA63-B8F6B327882F}">
      <dsp:nvSpPr>
        <dsp:cNvPr id="0" name=""/>
        <dsp:cNvSpPr/>
      </dsp:nvSpPr>
      <dsp:spPr>
        <a:xfrm>
          <a:off x="3057177" y="971289"/>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Très pédagogique</a:t>
          </a:r>
          <a:endParaRPr lang="en-US" sz="1300" kern="1200"/>
        </a:p>
      </dsp:txBody>
      <dsp:txXfrm>
        <a:off x="3079916" y="994028"/>
        <a:ext cx="1196708" cy="730888"/>
      </dsp:txXfrm>
    </dsp:sp>
    <dsp:sp modelId="{B2CC953F-262F-4435-BDCD-BE753D9D63AF}">
      <dsp:nvSpPr>
        <dsp:cNvPr id="0" name=""/>
        <dsp:cNvSpPr/>
      </dsp:nvSpPr>
      <dsp:spPr>
        <a:xfrm>
          <a:off x="2901904" y="777198"/>
          <a:ext cx="155273" cy="1552733"/>
        </a:xfrm>
        <a:custGeom>
          <a:avLst/>
          <a:gdLst/>
          <a:ahLst/>
          <a:cxnLst/>
          <a:rect l="0" t="0" r="0" b="0"/>
          <a:pathLst>
            <a:path>
              <a:moveTo>
                <a:pt x="0" y="0"/>
              </a:moveTo>
              <a:lnTo>
                <a:pt x="0" y="1552733"/>
              </a:lnTo>
              <a:lnTo>
                <a:pt x="155273" y="155273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E87A5-C79A-473C-B1BA-1322BFB39969}">
      <dsp:nvSpPr>
        <dsp:cNvPr id="0" name=""/>
        <dsp:cNvSpPr/>
      </dsp:nvSpPr>
      <dsp:spPr>
        <a:xfrm>
          <a:off x="3057177" y="1941748"/>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Accessible aux non-experts</a:t>
          </a:r>
          <a:endParaRPr lang="en-US" sz="1300" kern="1200"/>
        </a:p>
      </dsp:txBody>
      <dsp:txXfrm>
        <a:off x="3079916" y="1964487"/>
        <a:ext cx="1196708" cy="730888"/>
      </dsp:txXfrm>
    </dsp:sp>
    <dsp:sp modelId="{35158142-32F9-4BBE-9CC5-978ACE456575}">
      <dsp:nvSpPr>
        <dsp:cNvPr id="0" name=""/>
        <dsp:cNvSpPr/>
      </dsp:nvSpPr>
      <dsp:spPr>
        <a:xfrm>
          <a:off x="4687547" y="831"/>
          <a:ext cx="1552733" cy="776366"/>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Limites</a:t>
          </a:r>
          <a:endParaRPr lang="en-US" sz="1800" kern="1200"/>
        </a:p>
      </dsp:txBody>
      <dsp:txXfrm>
        <a:off x="4710286" y="23570"/>
        <a:ext cx="1507255" cy="730888"/>
      </dsp:txXfrm>
    </dsp:sp>
    <dsp:sp modelId="{34629715-4322-42A4-BC19-23383B567D85}">
      <dsp:nvSpPr>
        <dsp:cNvPr id="0" name=""/>
        <dsp:cNvSpPr/>
      </dsp:nvSpPr>
      <dsp:spPr>
        <a:xfrm>
          <a:off x="4842821" y="777198"/>
          <a:ext cx="155273" cy="582275"/>
        </a:xfrm>
        <a:custGeom>
          <a:avLst/>
          <a:gdLst/>
          <a:ahLst/>
          <a:cxnLst/>
          <a:rect l="0" t="0" r="0" b="0"/>
          <a:pathLst>
            <a:path>
              <a:moveTo>
                <a:pt x="0" y="0"/>
              </a:moveTo>
              <a:lnTo>
                <a:pt x="0" y="582275"/>
              </a:lnTo>
              <a:lnTo>
                <a:pt x="155273" y="58227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356F68-C012-4248-B28F-94A36387F476}">
      <dsp:nvSpPr>
        <dsp:cNvPr id="0" name=""/>
        <dsp:cNvSpPr/>
      </dsp:nvSpPr>
      <dsp:spPr>
        <a:xfrm>
          <a:off x="4998094" y="971289"/>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Peut mal interpréter</a:t>
          </a:r>
          <a:endParaRPr lang="en-US" sz="1300" kern="1200"/>
        </a:p>
      </dsp:txBody>
      <dsp:txXfrm>
        <a:off x="5020833" y="994028"/>
        <a:ext cx="1196708" cy="730888"/>
      </dsp:txXfrm>
    </dsp:sp>
    <dsp:sp modelId="{ABF9C392-FB01-4E9F-BB0B-CBA0006A58F0}">
      <dsp:nvSpPr>
        <dsp:cNvPr id="0" name=""/>
        <dsp:cNvSpPr/>
      </dsp:nvSpPr>
      <dsp:spPr>
        <a:xfrm>
          <a:off x="4842821" y="777198"/>
          <a:ext cx="155273" cy="1552733"/>
        </a:xfrm>
        <a:custGeom>
          <a:avLst/>
          <a:gdLst/>
          <a:ahLst/>
          <a:cxnLst/>
          <a:rect l="0" t="0" r="0" b="0"/>
          <a:pathLst>
            <a:path>
              <a:moveTo>
                <a:pt x="0" y="0"/>
              </a:moveTo>
              <a:lnTo>
                <a:pt x="0" y="1552733"/>
              </a:lnTo>
              <a:lnTo>
                <a:pt x="155273" y="155273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FBD948-5767-40D3-9AD4-1964C1998748}">
      <dsp:nvSpPr>
        <dsp:cNvPr id="0" name=""/>
        <dsp:cNvSpPr/>
      </dsp:nvSpPr>
      <dsp:spPr>
        <a:xfrm>
          <a:off x="4998094" y="1941748"/>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Pas un outil BI</a:t>
          </a:r>
          <a:endParaRPr lang="en-US" sz="1300" kern="1200"/>
        </a:p>
      </dsp:txBody>
      <dsp:txXfrm>
        <a:off x="5020833" y="1964487"/>
        <a:ext cx="1196708" cy="730888"/>
      </dsp:txXfrm>
    </dsp:sp>
    <dsp:sp modelId="{E132A19C-06A5-4663-B466-1C14DC8F4AAD}">
      <dsp:nvSpPr>
        <dsp:cNvPr id="0" name=""/>
        <dsp:cNvSpPr/>
      </dsp:nvSpPr>
      <dsp:spPr>
        <a:xfrm>
          <a:off x="6628464" y="831"/>
          <a:ext cx="1552733" cy="77636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Points légaux &amp; RGPD</a:t>
          </a:r>
          <a:endParaRPr lang="en-US" sz="1800" kern="1200"/>
        </a:p>
      </dsp:txBody>
      <dsp:txXfrm>
        <a:off x="6651203" y="23570"/>
        <a:ext cx="1507255" cy="730888"/>
      </dsp:txXfrm>
    </dsp:sp>
    <dsp:sp modelId="{9B2771C8-DA74-47A8-8BD7-6F1DC16CC830}">
      <dsp:nvSpPr>
        <dsp:cNvPr id="0" name=""/>
        <dsp:cNvSpPr/>
      </dsp:nvSpPr>
      <dsp:spPr>
        <a:xfrm>
          <a:off x="6783737" y="777198"/>
          <a:ext cx="155273" cy="582275"/>
        </a:xfrm>
        <a:custGeom>
          <a:avLst/>
          <a:gdLst/>
          <a:ahLst/>
          <a:cxnLst/>
          <a:rect l="0" t="0" r="0" b="0"/>
          <a:pathLst>
            <a:path>
              <a:moveTo>
                <a:pt x="0" y="0"/>
              </a:moveTo>
              <a:lnTo>
                <a:pt x="0" y="582275"/>
              </a:lnTo>
              <a:lnTo>
                <a:pt x="155273" y="58227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EAB37C-4D3C-4D19-B0DB-268686F1F666}">
      <dsp:nvSpPr>
        <dsp:cNvPr id="0" name=""/>
        <dsp:cNvSpPr/>
      </dsp:nvSpPr>
      <dsp:spPr>
        <a:xfrm>
          <a:off x="6939011" y="971289"/>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 Données RH / client</a:t>
          </a:r>
          <a:endParaRPr lang="en-US" sz="1300" kern="1200"/>
        </a:p>
      </dsp:txBody>
      <dsp:txXfrm>
        <a:off x="6961750" y="994028"/>
        <a:ext cx="1196708" cy="730888"/>
      </dsp:txXfrm>
    </dsp:sp>
    <dsp:sp modelId="{1DDB465B-1127-49AF-A1F2-FA2F420AECFE}">
      <dsp:nvSpPr>
        <dsp:cNvPr id="0" name=""/>
        <dsp:cNvSpPr/>
      </dsp:nvSpPr>
      <dsp:spPr>
        <a:xfrm>
          <a:off x="6783737" y="777198"/>
          <a:ext cx="155273" cy="1552733"/>
        </a:xfrm>
        <a:custGeom>
          <a:avLst/>
          <a:gdLst/>
          <a:ahLst/>
          <a:cxnLst/>
          <a:rect l="0" t="0" r="0" b="0"/>
          <a:pathLst>
            <a:path>
              <a:moveTo>
                <a:pt x="0" y="0"/>
              </a:moveTo>
              <a:lnTo>
                <a:pt x="0" y="1552733"/>
              </a:lnTo>
              <a:lnTo>
                <a:pt x="155273" y="155273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1169E1-7A22-4F1D-8E8D-C252C43F2CD9}">
      <dsp:nvSpPr>
        <dsp:cNvPr id="0" name=""/>
        <dsp:cNvSpPr/>
      </dsp:nvSpPr>
      <dsp:spPr>
        <a:xfrm>
          <a:off x="6939011" y="1941748"/>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Anonymisation obligatoire</a:t>
          </a:r>
          <a:endParaRPr lang="en-US" sz="1300" kern="1200"/>
        </a:p>
      </dsp:txBody>
      <dsp:txXfrm>
        <a:off x="6961750" y="1964487"/>
        <a:ext cx="1196708" cy="730888"/>
      </dsp:txXfrm>
    </dsp:sp>
    <dsp:sp modelId="{188C69D2-F836-4AF6-A6C0-581EB6502861}">
      <dsp:nvSpPr>
        <dsp:cNvPr id="0" name=""/>
        <dsp:cNvSpPr/>
      </dsp:nvSpPr>
      <dsp:spPr>
        <a:xfrm>
          <a:off x="6783737" y="777198"/>
          <a:ext cx="155273" cy="2523191"/>
        </a:xfrm>
        <a:custGeom>
          <a:avLst/>
          <a:gdLst/>
          <a:ahLst/>
          <a:cxnLst/>
          <a:rect l="0" t="0" r="0" b="0"/>
          <a:pathLst>
            <a:path>
              <a:moveTo>
                <a:pt x="0" y="0"/>
              </a:moveTo>
              <a:lnTo>
                <a:pt x="0" y="2523191"/>
              </a:lnTo>
              <a:lnTo>
                <a:pt x="155273" y="2523191"/>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EBF8A-B3A2-410E-8B85-727BE201BD68}">
      <dsp:nvSpPr>
        <dsp:cNvPr id="0" name=""/>
        <dsp:cNvSpPr/>
      </dsp:nvSpPr>
      <dsp:spPr>
        <a:xfrm>
          <a:off x="6939011" y="2912206"/>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Finalité claire</a:t>
          </a:r>
          <a:endParaRPr lang="en-US" sz="1300" kern="1200"/>
        </a:p>
      </dsp:txBody>
      <dsp:txXfrm>
        <a:off x="6961750" y="2934945"/>
        <a:ext cx="1196708" cy="730888"/>
      </dsp:txXfrm>
    </dsp:sp>
    <dsp:sp modelId="{2290ED0F-D614-47A0-9850-C937C6E9ED85}">
      <dsp:nvSpPr>
        <dsp:cNvPr id="0" name=""/>
        <dsp:cNvSpPr/>
      </dsp:nvSpPr>
      <dsp:spPr>
        <a:xfrm>
          <a:off x="8569381" y="831"/>
          <a:ext cx="1552733" cy="77636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Déontologie</a:t>
          </a:r>
          <a:endParaRPr lang="en-US" sz="1800" kern="1200"/>
        </a:p>
      </dsp:txBody>
      <dsp:txXfrm>
        <a:off x="8592120" y="23570"/>
        <a:ext cx="1507255" cy="730888"/>
      </dsp:txXfrm>
    </dsp:sp>
    <dsp:sp modelId="{54EAA6D6-A7D7-4406-B769-B6F477377AD7}">
      <dsp:nvSpPr>
        <dsp:cNvPr id="0" name=""/>
        <dsp:cNvSpPr/>
      </dsp:nvSpPr>
      <dsp:spPr>
        <a:xfrm>
          <a:off x="8724654" y="777198"/>
          <a:ext cx="155273" cy="582275"/>
        </a:xfrm>
        <a:custGeom>
          <a:avLst/>
          <a:gdLst/>
          <a:ahLst/>
          <a:cxnLst/>
          <a:rect l="0" t="0" r="0" b="0"/>
          <a:pathLst>
            <a:path>
              <a:moveTo>
                <a:pt x="0" y="0"/>
              </a:moveTo>
              <a:lnTo>
                <a:pt x="0" y="582275"/>
              </a:lnTo>
              <a:lnTo>
                <a:pt x="155273" y="58227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30766B-3689-469F-9949-53B76D8A9EDC}">
      <dsp:nvSpPr>
        <dsp:cNvPr id="0" name=""/>
        <dsp:cNvSpPr/>
      </dsp:nvSpPr>
      <dsp:spPr>
        <a:xfrm>
          <a:off x="8879928" y="971289"/>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Pas de scoring humain</a:t>
          </a:r>
          <a:endParaRPr lang="en-US" sz="1300" kern="1200"/>
        </a:p>
      </dsp:txBody>
      <dsp:txXfrm>
        <a:off x="8902667" y="994028"/>
        <a:ext cx="1196708" cy="730888"/>
      </dsp:txXfrm>
    </dsp:sp>
    <dsp:sp modelId="{14CB46BD-C9A8-43F8-BF7C-4D4A222D4728}">
      <dsp:nvSpPr>
        <dsp:cNvPr id="0" name=""/>
        <dsp:cNvSpPr/>
      </dsp:nvSpPr>
      <dsp:spPr>
        <a:xfrm>
          <a:off x="8724654" y="777198"/>
          <a:ext cx="155273" cy="1552733"/>
        </a:xfrm>
        <a:custGeom>
          <a:avLst/>
          <a:gdLst/>
          <a:ahLst/>
          <a:cxnLst/>
          <a:rect l="0" t="0" r="0" b="0"/>
          <a:pathLst>
            <a:path>
              <a:moveTo>
                <a:pt x="0" y="0"/>
              </a:moveTo>
              <a:lnTo>
                <a:pt x="0" y="1552733"/>
              </a:lnTo>
              <a:lnTo>
                <a:pt x="155273" y="155273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5A81C-B3E7-4F70-A20C-225CAD9549A7}">
      <dsp:nvSpPr>
        <dsp:cNvPr id="0" name=""/>
        <dsp:cNvSpPr/>
      </dsp:nvSpPr>
      <dsp:spPr>
        <a:xfrm>
          <a:off x="8879928" y="1941748"/>
          <a:ext cx="1242186" cy="77636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a:t>Validation data indispensable</a:t>
          </a:r>
          <a:endParaRPr lang="en-US" sz="1300" kern="1200"/>
        </a:p>
      </dsp:txBody>
      <dsp:txXfrm>
        <a:off x="8902667" y="1964487"/>
        <a:ext cx="1196708" cy="7308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6DCF7-2758-41B5-829C-02729464A8FA}">
      <dsp:nvSpPr>
        <dsp:cNvPr id="0" name=""/>
        <dsp:cNvSpPr/>
      </dsp:nvSpPr>
      <dsp:spPr>
        <a:xfrm>
          <a:off x="5122" y="301085"/>
          <a:ext cx="1963594" cy="72653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a:t>À quoi ça sert</a:t>
          </a:r>
          <a:endParaRPr lang="en-US" sz="2000" kern="1200"/>
        </a:p>
      </dsp:txBody>
      <dsp:txXfrm>
        <a:off x="5122" y="301085"/>
        <a:ext cx="1963594" cy="726533"/>
      </dsp:txXfrm>
    </dsp:sp>
    <dsp:sp modelId="{D721A671-5A35-4EEF-AF6D-9D8B053B8CA5}">
      <dsp:nvSpPr>
        <dsp:cNvPr id="0" name=""/>
        <dsp:cNvSpPr/>
      </dsp:nvSpPr>
      <dsp:spPr>
        <a:xfrm>
          <a:off x="5122" y="1027619"/>
          <a:ext cx="1963594" cy="236069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Interroger les données</a:t>
          </a:r>
          <a:endParaRPr lang="en-US" sz="2000" kern="1200"/>
        </a:p>
        <a:p>
          <a:pPr marL="228600" lvl="1" indent="-228600" algn="l" defTabSz="889000">
            <a:lnSpc>
              <a:spcPct val="90000"/>
            </a:lnSpc>
            <a:spcBef>
              <a:spcPct val="0"/>
            </a:spcBef>
            <a:spcAft>
              <a:spcPct val="15000"/>
            </a:spcAft>
            <a:buChar char="•"/>
          </a:pPr>
          <a:r>
            <a:rPr lang="fr-FR" sz="2000" kern="1200"/>
            <a:t>Résumer des rapports</a:t>
          </a:r>
          <a:endParaRPr lang="en-US" sz="2000" kern="1200"/>
        </a:p>
        <a:p>
          <a:pPr marL="228600" lvl="1" indent="-228600" algn="l" defTabSz="889000">
            <a:lnSpc>
              <a:spcPct val="90000"/>
            </a:lnSpc>
            <a:spcBef>
              <a:spcPct val="0"/>
            </a:spcBef>
            <a:spcAft>
              <a:spcPct val="15000"/>
            </a:spcAft>
            <a:buChar char="•"/>
          </a:pPr>
          <a:r>
            <a:rPr lang="fr-FR" sz="2000" kern="1200"/>
            <a:t>Aide à la création de visuels</a:t>
          </a:r>
          <a:endParaRPr lang="en-US" sz="2000" kern="1200"/>
        </a:p>
      </dsp:txBody>
      <dsp:txXfrm>
        <a:off x="5122" y="1027619"/>
        <a:ext cx="1963594" cy="2360699"/>
      </dsp:txXfrm>
    </dsp:sp>
    <dsp:sp modelId="{72982EAD-04B2-48BE-B6F6-27B337545011}">
      <dsp:nvSpPr>
        <dsp:cNvPr id="0" name=""/>
        <dsp:cNvSpPr/>
      </dsp:nvSpPr>
      <dsp:spPr>
        <a:xfrm>
          <a:off x="2243619" y="301085"/>
          <a:ext cx="1963594" cy="726533"/>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a:t>Avantages</a:t>
          </a:r>
          <a:endParaRPr lang="en-US" sz="2000" kern="1200"/>
        </a:p>
      </dsp:txBody>
      <dsp:txXfrm>
        <a:off x="2243619" y="301085"/>
        <a:ext cx="1963594" cy="726533"/>
      </dsp:txXfrm>
    </dsp:sp>
    <dsp:sp modelId="{5F3C674B-93FB-404C-80AB-7A0AB845D55E}">
      <dsp:nvSpPr>
        <dsp:cNvPr id="0" name=""/>
        <dsp:cNvSpPr/>
      </dsp:nvSpPr>
      <dsp:spPr>
        <a:xfrm>
          <a:off x="2243619" y="1027619"/>
          <a:ext cx="1963594" cy="236069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Intégré BI</a:t>
          </a:r>
          <a:endParaRPr lang="en-US" sz="2000" kern="1200"/>
        </a:p>
        <a:p>
          <a:pPr marL="228600" lvl="1" indent="-228600" algn="l" defTabSz="889000">
            <a:lnSpc>
              <a:spcPct val="90000"/>
            </a:lnSpc>
            <a:spcBef>
              <a:spcPct val="0"/>
            </a:spcBef>
            <a:spcAft>
              <a:spcPct val="15000"/>
            </a:spcAft>
            <a:buChar char="•"/>
          </a:pPr>
          <a:r>
            <a:rPr lang="fr-FR" sz="2000" kern="1200"/>
            <a:t>Sécurité Microsoft</a:t>
          </a:r>
          <a:endParaRPr lang="en-US" sz="2000" kern="1200"/>
        </a:p>
        <a:p>
          <a:pPr marL="228600" lvl="1" indent="-228600" algn="l" defTabSz="889000">
            <a:lnSpc>
              <a:spcPct val="90000"/>
            </a:lnSpc>
            <a:spcBef>
              <a:spcPct val="0"/>
            </a:spcBef>
            <a:spcAft>
              <a:spcPct val="15000"/>
            </a:spcAft>
            <a:buChar char="•"/>
          </a:pPr>
          <a:r>
            <a:rPr lang="fr-FR" sz="2000" kern="1200"/>
            <a:t>Très orienté entreprise</a:t>
          </a:r>
          <a:endParaRPr lang="en-US" sz="2000" kern="1200"/>
        </a:p>
      </dsp:txBody>
      <dsp:txXfrm>
        <a:off x="2243619" y="1027619"/>
        <a:ext cx="1963594" cy="2360699"/>
      </dsp:txXfrm>
    </dsp:sp>
    <dsp:sp modelId="{77501C48-BDAF-436B-93B4-76EC35B2D325}">
      <dsp:nvSpPr>
        <dsp:cNvPr id="0" name=""/>
        <dsp:cNvSpPr/>
      </dsp:nvSpPr>
      <dsp:spPr>
        <a:xfrm>
          <a:off x="4482117" y="301085"/>
          <a:ext cx="1963594" cy="726533"/>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a:t>Limites</a:t>
          </a:r>
          <a:endParaRPr lang="en-US" sz="2000" kern="1200"/>
        </a:p>
      </dsp:txBody>
      <dsp:txXfrm>
        <a:off x="4482117" y="301085"/>
        <a:ext cx="1963594" cy="726533"/>
      </dsp:txXfrm>
    </dsp:sp>
    <dsp:sp modelId="{F2130559-D29A-4835-82A8-F18B39D581CA}">
      <dsp:nvSpPr>
        <dsp:cNvPr id="0" name=""/>
        <dsp:cNvSpPr/>
      </dsp:nvSpPr>
      <dsp:spPr>
        <a:xfrm>
          <a:off x="4482117" y="1027619"/>
          <a:ext cx="1963594" cy="2360699"/>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Dépend du modèle sémantique</a:t>
          </a:r>
          <a:endParaRPr lang="en-US" sz="2000" kern="1200"/>
        </a:p>
        <a:p>
          <a:pPr marL="228600" lvl="1" indent="-228600" algn="l" defTabSz="889000">
            <a:lnSpc>
              <a:spcPct val="90000"/>
            </a:lnSpc>
            <a:spcBef>
              <a:spcPct val="0"/>
            </a:spcBef>
            <a:spcAft>
              <a:spcPct val="15000"/>
            </a:spcAft>
            <a:buChar char="•"/>
          </a:pPr>
          <a:r>
            <a:rPr lang="fr-FR" sz="2000" kern="1200"/>
            <a:t>Peut générer de faux insights</a:t>
          </a:r>
          <a:endParaRPr lang="en-US" sz="2000" kern="1200"/>
        </a:p>
      </dsp:txBody>
      <dsp:txXfrm>
        <a:off x="4482117" y="1027619"/>
        <a:ext cx="1963594" cy="2360699"/>
      </dsp:txXfrm>
    </dsp:sp>
    <dsp:sp modelId="{D990F807-6FB4-4821-845F-01B0C0184C46}">
      <dsp:nvSpPr>
        <dsp:cNvPr id="0" name=""/>
        <dsp:cNvSpPr/>
      </dsp:nvSpPr>
      <dsp:spPr>
        <a:xfrm>
          <a:off x="6720614" y="301085"/>
          <a:ext cx="1963594" cy="72653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a:t>Points légaux &amp; RGPD</a:t>
          </a:r>
          <a:endParaRPr lang="en-US" sz="2000" kern="1200"/>
        </a:p>
      </dsp:txBody>
      <dsp:txXfrm>
        <a:off x="6720614" y="301085"/>
        <a:ext cx="1963594" cy="726533"/>
      </dsp:txXfrm>
    </dsp:sp>
    <dsp:sp modelId="{C4BC23D4-21D9-402E-B2FC-6F62236BFDE2}">
      <dsp:nvSpPr>
        <dsp:cNvPr id="0" name=""/>
        <dsp:cNvSpPr/>
      </dsp:nvSpPr>
      <dsp:spPr>
        <a:xfrm>
          <a:off x="6720614" y="1027619"/>
          <a:ext cx="1963594" cy="236069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Gouvernance des accès</a:t>
          </a:r>
          <a:endParaRPr lang="en-US" sz="2000" kern="1200"/>
        </a:p>
        <a:p>
          <a:pPr marL="228600" lvl="1" indent="-228600" algn="l" defTabSz="889000">
            <a:lnSpc>
              <a:spcPct val="90000"/>
            </a:lnSpc>
            <a:spcBef>
              <a:spcPct val="0"/>
            </a:spcBef>
            <a:spcAft>
              <a:spcPct val="15000"/>
            </a:spcAft>
            <a:buChar char="•"/>
          </a:pPr>
          <a:r>
            <a:rPr lang="fr-FR" sz="2000" kern="1200"/>
            <a:t>Données personnelles BI</a:t>
          </a:r>
          <a:endParaRPr lang="en-US" sz="2000" kern="1200"/>
        </a:p>
      </dsp:txBody>
      <dsp:txXfrm>
        <a:off x="6720614" y="1027619"/>
        <a:ext cx="1963594" cy="2360699"/>
      </dsp:txXfrm>
    </dsp:sp>
    <dsp:sp modelId="{C6FFB2F5-A102-4087-A288-130206601751}">
      <dsp:nvSpPr>
        <dsp:cNvPr id="0" name=""/>
        <dsp:cNvSpPr/>
      </dsp:nvSpPr>
      <dsp:spPr>
        <a:xfrm>
          <a:off x="8959112" y="301085"/>
          <a:ext cx="1963594" cy="726533"/>
        </a:xfrm>
        <a:prstGeom prst="rect">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a:t>Déontologie</a:t>
          </a:r>
          <a:endParaRPr lang="en-US" sz="2000" kern="1200"/>
        </a:p>
      </dsp:txBody>
      <dsp:txXfrm>
        <a:off x="8959112" y="301085"/>
        <a:ext cx="1963594" cy="726533"/>
      </dsp:txXfrm>
    </dsp:sp>
    <dsp:sp modelId="{3422B163-F536-47A2-B232-DA7C391ECB49}">
      <dsp:nvSpPr>
        <dsp:cNvPr id="0" name=""/>
        <dsp:cNvSpPr/>
      </dsp:nvSpPr>
      <dsp:spPr>
        <a:xfrm>
          <a:off x="8959112" y="1027619"/>
          <a:ext cx="1963594" cy="2360699"/>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KPI traçables</a:t>
          </a:r>
          <a:endParaRPr lang="en-US" sz="2000" kern="1200"/>
        </a:p>
        <a:p>
          <a:pPr marL="228600" lvl="1" indent="-228600" algn="l" defTabSz="889000">
            <a:lnSpc>
              <a:spcPct val="90000"/>
            </a:lnSpc>
            <a:spcBef>
              <a:spcPct val="0"/>
            </a:spcBef>
            <a:spcAft>
              <a:spcPct val="15000"/>
            </a:spcAft>
            <a:buChar char="•"/>
          </a:pPr>
          <a:r>
            <a:rPr lang="fr-FR" sz="2000" kern="1200"/>
            <a:t>Pas de décision automatique</a:t>
          </a:r>
          <a:endParaRPr lang="en-US" sz="2000" kern="1200"/>
        </a:p>
      </dsp:txBody>
      <dsp:txXfrm>
        <a:off x="8959112" y="1027619"/>
        <a:ext cx="1963594" cy="23606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1B9A5-4AD5-4DC2-946F-276A0667D9C7}">
      <dsp:nvSpPr>
        <dsp:cNvPr id="0" name=""/>
        <dsp:cNvSpPr/>
      </dsp:nvSpPr>
      <dsp:spPr>
        <a:xfrm>
          <a:off x="5134" y="643641"/>
          <a:ext cx="1750888" cy="87544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À quoi ça sert</a:t>
          </a:r>
          <a:endParaRPr lang="en-US" sz="2100" kern="1200"/>
        </a:p>
      </dsp:txBody>
      <dsp:txXfrm>
        <a:off x="30775" y="669282"/>
        <a:ext cx="1699606" cy="824162"/>
      </dsp:txXfrm>
    </dsp:sp>
    <dsp:sp modelId="{562BEEFA-D038-4BF6-A941-6E01F0BFDE9B}">
      <dsp:nvSpPr>
        <dsp:cNvPr id="0" name=""/>
        <dsp:cNvSpPr/>
      </dsp:nvSpPr>
      <dsp:spPr>
        <a:xfrm>
          <a:off x="180223" y="1519085"/>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E23E9D-C87F-4D97-8FE1-21A08BA35F4A}">
      <dsp:nvSpPr>
        <dsp:cNvPr id="0" name=""/>
        <dsp:cNvSpPr/>
      </dsp:nvSpPr>
      <dsp:spPr>
        <a:xfrm>
          <a:off x="355312" y="1737946"/>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Questions en langage naturel</a:t>
          </a:r>
          <a:endParaRPr lang="en-US" sz="1500" kern="1200"/>
        </a:p>
      </dsp:txBody>
      <dsp:txXfrm>
        <a:off x="380953" y="1763587"/>
        <a:ext cx="1349428" cy="824162"/>
      </dsp:txXfrm>
    </dsp:sp>
    <dsp:sp modelId="{712C0C73-D351-4382-8453-073414F4271F}">
      <dsp:nvSpPr>
        <dsp:cNvPr id="0" name=""/>
        <dsp:cNvSpPr/>
      </dsp:nvSpPr>
      <dsp:spPr>
        <a:xfrm>
          <a:off x="180223" y="1519085"/>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452097-BCE0-4727-9B72-EAEC3AD18722}">
      <dsp:nvSpPr>
        <dsp:cNvPr id="0" name=""/>
        <dsp:cNvSpPr/>
      </dsp:nvSpPr>
      <dsp:spPr>
        <a:xfrm>
          <a:off x="355312" y="2832252"/>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Exploration des données</a:t>
          </a:r>
          <a:endParaRPr lang="en-US" sz="1500" kern="1200"/>
        </a:p>
      </dsp:txBody>
      <dsp:txXfrm>
        <a:off x="380953" y="2857893"/>
        <a:ext cx="1349428" cy="824162"/>
      </dsp:txXfrm>
    </dsp:sp>
    <dsp:sp modelId="{F7407DBC-ED20-49D4-8FCB-9A1ACD4238B3}">
      <dsp:nvSpPr>
        <dsp:cNvPr id="0" name=""/>
        <dsp:cNvSpPr/>
      </dsp:nvSpPr>
      <dsp:spPr>
        <a:xfrm>
          <a:off x="2193745" y="643641"/>
          <a:ext cx="1750888" cy="875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Avantages</a:t>
          </a:r>
          <a:endParaRPr lang="en-US" sz="2100" kern="1200"/>
        </a:p>
      </dsp:txBody>
      <dsp:txXfrm>
        <a:off x="2219386" y="669282"/>
        <a:ext cx="1699606" cy="824162"/>
      </dsp:txXfrm>
    </dsp:sp>
    <dsp:sp modelId="{31E46C5B-AB38-4D12-830A-1E1FEDA5E31A}">
      <dsp:nvSpPr>
        <dsp:cNvPr id="0" name=""/>
        <dsp:cNvSpPr/>
      </dsp:nvSpPr>
      <dsp:spPr>
        <a:xfrm>
          <a:off x="2368834" y="1519085"/>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E18D69-A1FA-4371-904C-AF97BCEA8B66}">
      <dsp:nvSpPr>
        <dsp:cNvPr id="0" name=""/>
        <dsp:cNvSpPr/>
      </dsp:nvSpPr>
      <dsp:spPr>
        <a:xfrm>
          <a:off x="2543922" y="1737946"/>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dirty="0"/>
            <a:t>Démocratise la data</a:t>
          </a:r>
          <a:endParaRPr lang="en-US" sz="1500" kern="1200" dirty="0"/>
        </a:p>
      </dsp:txBody>
      <dsp:txXfrm>
        <a:off x="2569563" y="1763587"/>
        <a:ext cx="1349428" cy="824162"/>
      </dsp:txXfrm>
    </dsp:sp>
    <dsp:sp modelId="{541FC453-1E3A-48A6-9796-91B28979D99B}">
      <dsp:nvSpPr>
        <dsp:cNvPr id="0" name=""/>
        <dsp:cNvSpPr/>
      </dsp:nvSpPr>
      <dsp:spPr>
        <a:xfrm>
          <a:off x="2368834" y="1519085"/>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716B3B-5454-4488-BCDD-8C308D388771}">
      <dsp:nvSpPr>
        <dsp:cNvPr id="0" name=""/>
        <dsp:cNvSpPr/>
      </dsp:nvSpPr>
      <dsp:spPr>
        <a:xfrm>
          <a:off x="2543922" y="2832252"/>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Intégré Tableau</a:t>
          </a:r>
          <a:endParaRPr lang="en-US" sz="1500" kern="1200"/>
        </a:p>
      </dsp:txBody>
      <dsp:txXfrm>
        <a:off x="2569563" y="2857893"/>
        <a:ext cx="1349428" cy="824162"/>
      </dsp:txXfrm>
    </dsp:sp>
    <dsp:sp modelId="{069939F9-5B99-4379-AF22-EC4B4BE6589F}">
      <dsp:nvSpPr>
        <dsp:cNvPr id="0" name=""/>
        <dsp:cNvSpPr/>
      </dsp:nvSpPr>
      <dsp:spPr>
        <a:xfrm>
          <a:off x="4382355" y="643641"/>
          <a:ext cx="1750888" cy="87544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Limites</a:t>
          </a:r>
          <a:endParaRPr lang="en-US" sz="2100" kern="1200"/>
        </a:p>
      </dsp:txBody>
      <dsp:txXfrm>
        <a:off x="4407996" y="669282"/>
        <a:ext cx="1699606" cy="824162"/>
      </dsp:txXfrm>
    </dsp:sp>
    <dsp:sp modelId="{5A484098-E4A3-42D1-9710-73BA67D65115}">
      <dsp:nvSpPr>
        <dsp:cNvPr id="0" name=""/>
        <dsp:cNvSpPr/>
      </dsp:nvSpPr>
      <dsp:spPr>
        <a:xfrm>
          <a:off x="4557444" y="1519085"/>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31C907-B0B4-4372-A461-376CE98660F1}">
      <dsp:nvSpPr>
        <dsp:cNvPr id="0" name=""/>
        <dsp:cNvSpPr/>
      </dsp:nvSpPr>
      <dsp:spPr>
        <a:xfrm>
          <a:off x="4732533" y="1737946"/>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Dépend de la qualité des datasets</a:t>
          </a:r>
          <a:endParaRPr lang="en-US" sz="1500" kern="1200"/>
        </a:p>
      </dsp:txBody>
      <dsp:txXfrm>
        <a:off x="4758174" y="1763587"/>
        <a:ext cx="1349428" cy="824162"/>
      </dsp:txXfrm>
    </dsp:sp>
    <dsp:sp modelId="{75632D53-BB73-4E93-BD36-7D2BB7A96C2D}">
      <dsp:nvSpPr>
        <dsp:cNvPr id="0" name=""/>
        <dsp:cNvSpPr/>
      </dsp:nvSpPr>
      <dsp:spPr>
        <a:xfrm>
          <a:off x="4557444" y="1519085"/>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ED1DD2-B4DD-485B-BF1F-104B246D24F7}">
      <dsp:nvSpPr>
        <dsp:cNvPr id="0" name=""/>
        <dsp:cNvSpPr/>
      </dsp:nvSpPr>
      <dsp:spPr>
        <a:xfrm>
          <a:off x="4732533" y="2832252"/>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Risque d’interprétation erronée</a:t>
          </a:r>
          <a:endParaRPr lang="en-US" sz="1500" kern="1200"/>
        </a:p>
      </dsp:txBody>
      <dsp:txXfrm>
        <a:off x="4758174" y="2857893"/>
        <a:ext cx="1349428" cy="824162"/>
      </dsp:txXfrm>
    </dsp:sp>
    <dsp:sp modelId="{48110C7F-61E1-4E3E-90D5-6E55B6521031}">
      <dsp:nvSpPr>
        <dsp:cNvPr id="0" name=""/>
        <dsp:cNvSpPr/>
      </dsp:nvSpPr>
      <dsp:spPr>
        <a:xfrm>
          <a:off x="6570966" y="643641"/>
          <a:ext cx="1750888" cy="87544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Points légaux &amp; RGPD</a:t>
          </a:r>
          <a:endParaRPr lang="en-US" sz="2100" kern="1200"/>
        </a:p>
      </dsp:txBody>
      <dsp:txXfrm>
        <a:off x="6596607" y="669282"/>
        <a:ext cx="1699606" cy="824162"/>
      </dsp:txXfrm>
    </dsp:sp>
    <dsp:sp modelId="{BFDF24E1-DE74-4F9B-B5B9-01A226218860}">
      <dsp:nvSpPr>
        <dsp:cNvPr id="0" name=""/>
        <dsp:cNvSpPr/>
      </dsp:nvSpPr>
      <dsp:spPr>
        <a:xfrm>
          <a:off x="6746055" y="1519085"/>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89DAD-2646-4888-B267-788D6DEB9C71}">
      <dsp:nvSpPr>
        <dsp:cNvPr id="0" name=""/>
        <dsp:cNvSpPr/>
      </dsp:nvSpPr>
      <dsp:spPr>
        <a:xfrm>
          <a:off x="6921144" y="1737946"/>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Même cadre que Power BI</a:t>
          </a:r>
          <a:endParaRPr lang="en-US" sz="1500" kern="1200"/>
        </a:p>
      </dsp:txBody>
      <dsp:txXfrm>
        <a:off x="6946785" y="1763587"/>
        <a:ext cx="1349428" cy="824162"/>
      </dsp:txXfrm>
    </dsp:sp>
    <dsp:sp modelId="{71941E84-5622-496F-B0C7-41B74BEDA67B}">
      <dsp:nvSpPr>
        <dsp:cNvPr id="0" name=""/>
        <dsp:cNvSpPr/>
      </dsp:nvSpPr>
      <dsp:spPr>
        <a:xfrm>
          <a:off x="6746055" y="1519085"/>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FC9960-0A4F-4964-8E95-3FBEE67DBE7F}">
      <dsp:nvSpPr>
        <dsp:cNvPr id="0" name=""/>
        <dsp:cNvSpPr/>
      </dsp:nvSpPr>
      <dsp:spPr>
        <a:xfrm>
          <a:off x="6921144" y="2832252"/>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Gouvernance indispensable</a:t>
          </a:r>
          <a:endParaRPr lang="en-US" sz="1500" kern="1200"/>
        </a:p>
      </dsp:txBody>
      <dsp:txXfrm>
        <a:off x="6946785" y="2857893"/>
        <a:ext cx="1349428" cy="824162"/>
      </dsp:txXfrm>
    </dsp:sp>
    <dsp:sp modelId="{1621FCA8-11DF-4C92-A788-42ADBAF4C949}">
      <dsp:nvSpPr>
        <dsp:cNvPr id="0" name=""/>
        <dsp:cNvSpPr/>
      </dsp:nvSpPr>
      <dsp:spPr>
        <a:xfrm>
          <a:off x="8759576" y="643641"/>
          <a:ext cx="1750888" cy="87544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Déontologie</a:t>
          </a:r>
          <a:endParaRPr lang="en-US" sz="2100" kern="1200"/>
        </a:p>
      </dsp:txBody>
      <dsp:txXfrm>
        <a:off x="8785217" y="669282"/>
        <a:ext cx="1699606" cy="824162"/>
      </dsp:txXfrm>
    </dsp:sp>
    <dsp:sp modelId="{298E4DE0-64AD-4C0F-BC23-507D6A6CD1F3}">
      <dsp:nvSpPr>
        <dsp:cNvPr id="0" name=""/>
        <dsp:cNvSpPr/>
      </dsp:nvSpPr>
      <dsp:spPr>
        <a:xfrm>
          <a:off x="8934665" y="1519085"/>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0D1C59-49E6-4837-859F-98EC4D7E1FA0}">
      <dsp:nvSpPr>
        <dsp:cNvPr id="0" name=""/>
        <dsp:cNvSpPr/>
      </dsp:nvSpPr>
      <dsp:spPr>
        <a:xfrm>
          <a:off x="9109754" y="1737946"/>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Définitions claires des indicateurs</a:t>
          </a:r>
          <a:endParaRPr lang="en-US" sz="1500" kern="1200"/>
        </a:p>
      </dsp:txBody>
      <dsp:txXfrm>
        <a:off x="9135395" y="1763587"/>
        <a:ext cx="1349428" cy="824162"/>
      </dsp:txXfrm>
    </dsp:sp>
    <dsp:sp modelId="{329979F6-FD98-48C2-BBF5-3F47C9C7363E}">
      <dsp:nvSpPr>
        <dsp:cNvPr id="0" name=""/>
        <dsp:cNvSpPr/>
      </dsp:nvSpPr>
      <dsp:spPr>
        <a:xfrm>
          <a:off x="8934665" y="1519085"/>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01121D-F45F-46D4-8146-D23E181D83EB}">
      <dsp:nvSpPr>
        <dsp:cNvPr id="0" name=""/>
        <dsp:cNvSpPr/>
      </dsp:nvSpPr>
      <dsp:spPr>
        <a:xfrm>
          <a:off x="9109754" y="2832252"/>
          <a:ext cx="1400710" cy="875444"/>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r-FR" sz="1500" kern="1200"/>
            <a:t>Validation humaine</a:t>
          </a:r>
          <a:endParaRPr lang="en-US" sz="1500" kern="1200"/>
        </a:p>
      </dsp:txBody>
      <dsp:txXfrm>
        <a:off x="9135395" y="2857893"/>
        <a:ext cx="1349428" cy="8241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246A4-A43D-42DD-A9FC-CA98ED871D8E}">
      <dsp:nvSpPr>
        <dsp:cNvPr id="0" name=""/>
        <dsp:cNvSpPr/>
      </dsp:nvSpPr>
      <dsp:spPr>
        <a:xfrm>
          <a:off x="438504" y="1295266"/>
          <a:ext cx="715078" cy="715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76F045-1A11-414C-A8AE-ADD2F7573926}">
      <dsp:nvSpPr>
        <dsp:cNvPr id="0" name=""/>
        <dsp:cNvSpPr/>
      </dsp:nvSpPr>
      <dsp:spPr>
        <a:xfrm>
          <a:off x="1512"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fr-FR" sz="1500" kern="1200"/>
            <a:t>Envoyer des données clients ou salariés</a:t>
          </a:r>
          <a:endParaRPr lang="en-US" sz="1500" kern="1200"/>
        </a:p>
      </dsp:txBody>
      <dsp:txXfrm>
        <a:off x="1512" y="2261913"/>
        <a:ext cx="1589062" cy="635625"/>
      </dsp:txXfrm>
    </dsp:sp>
    <dsp:sp modelId="{77323E40-86FD-4D01-B6C4-B49F1F8F89F3}">
      <dsp:nvSpPr>
        <dsp:cNvPr id="0" name=""/>
        <dsp:cNvSpPr/>
      </dsp:nvSpPr>
      <dsp:spPr>
        <a:xfrm>
          <a:off x="2305652" y="1295266"/>
          <a:ext cx="715078" cy="715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BC657F-32CF-4804-8C1F-1F2408A0C82B}">
      <dsp:nvSpPr>
        <dsp:cNvPr id="0" name=""/>
        <dsp:cNvSpPr/>
      </dsp:nvSpPr>
      <dsp:spPr>
        <a:xfrm>
          <a:off x="1868660"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fr-FR" sz="1500" kern="1200"/>
            <a:t>Automatiser une décision humaine</a:t>
          </a:r>
          <a:endParaRPr lang="en-US" sz="1500" kern="1200"/>
        </a:p>
      </dsp:txBody>
      <dsp:txXfrm>
        <a:off x="1868660" y="2261913"/>
        <a:ext cx="1589062" cy="635625"/>
      </dsp:txXfrm>
    </dsp:sp>
    <dsp:sp modelId="{5E6675B7-9E40-457B-A5E4-E45D9E21D37C}">
      <dsp:nvSpPr>
        <dsp:cNvPr id="0" name=""/>
        <dsp:cNvSpPr/>
      </dsp:nvSpPr>
      <dsp:spPr>
        <a:xfrm>
          <a:off x="4172801" y="1295266"/>
          <a:ext cx="715078" cy="715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A75708-F2C8-4206-B53F-F5988E28183D}">
      <dsp:nvSpPr>
        <dsp:cNvPr id="0" name=""/>
        <dsp:cNvSpPr/>
      </dsp:nvSpPr>
      <dsp:spPr>
        <a:xfrm>
          <a:off x="3735809"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fr-FR" sz="1500" kern="1200"/>
            <a:t>Utiliser l’IA sans informer</a:t>
          </a:r>
          <a:endParaRPr lang="en-US" sz="1500" kern="1200"/>
        </a:p>
      </dsp:txBody>
      <dsp:txXfrm>
        <a:off x="3735809" y="2261913"/>
        <a:ext cx="1589062" cy="635625"/>
      </dsp:txXfrm>
    </dsp:sp>
    <dsp:sp modelId="{2D1735D6-975C-44F9-8808-74E04493A114}">
      <dsp:nvSpPr>
        <dsp:cNvPr id="0" name=""/>
        <dsp:cNvSpPr/>
      </dsp:nvSpPr>
      <dsp:spPr>
        <a:xfrm>
          <a:off x="6039949" y="1295266"/>
          <a:ext cx="715078" cy="7150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7B2574-5B03-4818-9E7C-CC26DC21A6CC}">
      <dsp:nvSpPr>
        <dsp:cNvPr id="0" name=""/>
        <dsp:cNvSpPr/>
      </dsp:nvSpPr>
      <dsp:spPr>
        <a:xfrm>
          <a:off x="5602957"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fr-FR" sz="1500" kern="1200"/>
            <a:t>Copier-coller sans relire</a:t>
          </a:r>
          <a:endParaRPr lang="en-US" sz="1500" kern="1200"/>
        </a:p>
      </dsp:txBody>
      <dsp:txXfrm>
        <a:off x="5602957" y="2261913"/>
        <a:ext cx="1589062" cy="635625"/>
      </dsp:txXfrm>
    </dsp:sp>
    <dsp:sp modelId="{6D1FE45D-F84A-4993-9D8A-0218F1C49F29}">
      <dsp:nvSpPr>
        <dsp:cNvPr id="0" name=""/>
        <dsp:cNvSpPr/>
      </dsp:nvSpPr>
      <dsp:spPr>
        <a:xfrm>
          <a:off x="7907098" y="1295266"/>
          <a:ext cx="715078" cy="7150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EDC646-F52A-45E3-B318-44968E71B64B}">
      <dsp:nvSpPr>
        <dsp:cNvPr id="0" name=""/>
        <dsp:cNvSpPr/>
      </dsp:nvSpPr>
      <dsp:spPr>
        <a:xfrm>
          <a:off x="7470105"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fr-FR" sz="1500" kern="1200"/>
            <a:t>Laisser un outil décider seul</a:t>
          </a:r>
          <a:endParaRPr lang="en-US" sz="1500" kern="1200"/>
        </a:p>
      </dsp:txBody>
      <dsp:txXfrm>
        <a:off x="7470105" y="2261913"/>
        <a:ext cx="1589062" cy="635625"/>
      </dsp:txXfrm>
    </dsp:sp>
    <dsp:sp modelId="{34FD4C94-E452-4762-83B7-3F85D5C041D4}">
      <dsp:nvSpPr>
        <dsp:cNvPr id="0" name=""/>
        <dsp:cNvSpPr/>
      </dsp:nvSpPr>
      <dsp:spPr>
        <a:xfrm>
          <a:off x="9774246" y="1295266"/>
          <a:ext cx="715078" cy="71507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E29763-2A69-408A-BAD5-7DCAB8D4CF12}">
      <dsp:nvSpPr>
        <dsp:cNvPr id="0" name=""/>
        <dsp:cNvSpPr/>
      </dsp:nvSpPr>
      <dsp:spPr>
        <a:xfrm>
          <a:off x="9337254" y="2261913"/>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fr-FR" sz="1500" kern="1200"/>
            <a:t>Utiliser une IA sans cadre</a:t>
          </a:r>
          <a:endParaRPr lang="en-US" sz="1500" kern="1200"/>
        </a:p>
      </dsp:txBody>
      <dsp:txXfrm>
        <a:off x="9337254" y="2261913"/>
        <a:ext cx="1589062" cy="6356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20689-9801-4080-AC1E-37A880B79585}">
      <dsp:nvSpPr>
        <dsp:cNvPr id="0" name=""/>
        <dsp:cNvSpPr/>
      </dsp:nvSpPr>
      <dsp:spPr>
        <a:xfrm>
          <a:off x="930572" y="3032"/>
          <a:ext cx="2833338" cy="1700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a:t>Hébergement UE si possible</a:t>
          </a:r>
          <a:endParaRPr lang="en-US" sz="3000" kern="1200"/>
        </a:p>
      </dsp:txBody>
      <dsp:txXfrm>
        <a:off x="930572" y="3032"/>
        <a:ext cx="2833338" cy="1700003"/>
      </dsp:txXfrm>
    </dsp:sp>
    <dsp:sp modelId="{5147B339-3ED5-49C3-A8C4-72BAA6816311}">
      <dsp:nvSpPr>
        <dsp:cNvPr id="0" name=""/>
        <dsp:cNvSpPr/>
      </dsp:nvSpPr>
      <dsp:spPr>
        <a:xfrm>
          <a:off x="4047245" y="3032"/>
          <a:ext cx="2833338" cy="170000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a:t>Données non réutilisées pour l’entraînement</a:t>
          </a:r>
          <a:endParaRPr lang="en-US" sz="3000" kern="1200"/>
        </a:p>
      </dsp:txBody>
      <dsp:txXfrm>
        <a:off x="4047245" y="3032"/>
        <a:ext cx="2833338" cy="1700003"/>
      </dsp:txXfrm>
    </dsp:sp>
    <dsp:sp modelId="{4A6ABA36-62D1-4EA1-9456-F246283397C0}">
      <dsp:nvSpPr>
        <dsp:cNvPr id="0" name=""/>
        <dsp:cNvSpPr/>
      </dsp:nvSpPr>
      <dsp:spPr>
        <a:xfrm>
          <a:off x="7163917" y="3032"/>
          <a:ext cx="2833338" cy="170000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a:t>Accords contractuels clairs</a:t>
          </a:r>
          <a:endParaRPr lang="en-US" sz="3000" kern="1200"/>
        </a:p>
      </dsp:txBody>
      <dsp:txXfrm>
        <a:off x="7163917" y="3032"/>
        <a:ext cx="2833338" cy="1700003"/>
      </dsp:txXfrm>
    </dsp:sp>
    <dsp:sp modelId="{000BC701-DC1D-4BA6-82E6-4296AE3BA814}">
      <dsp:nvSpPr>
        <dsp:cNvPr id="0" name=""/>
        <dsp:cNvSpPr/>
      </dsp:nvSpPr>
      <dsp:spPr>
        <a:xfrm>
          <a:off x="930572" y="1986369"/>
          <a:ext cx="2833338" cy="170000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a:t>Centraliser les outils</a:t>
          </a:r>
          <a:endParaRPr lang="en-US" sz="3000" kern="1200"/>
        </a:p>
      </dsp:txBody>
      <dsp:txXfrm>
        <a:off x="930572" y="1986369"/>
        <a:ext cx="2833338" cy="1700003"/>
      </dsp:txXfrm>
    </dsp:sp>
    <dsp:sp modelId="{38F86B36-89F3-4553-9E02-1C8983F1B2D1}">
      <dsp:nvSpPr>
        <dsp:cNvPr id="0" name=""/>
        <dsp:cNvSpPr/>
      </dsp:nvSpPr>
      <dsp:spPr>
        <a:xfrm>
          <a:off x="4047245" y="1986369"/>
          <a:ext cx="2833338" cy="170000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a:t>Définir des règles d’usage</a:t>
          </a:r>
          <a:endParaRPr lang="en-US" sz="3000" kern="1200"/>
        </a:p>
      </dsp:txBody>
      <dsp:txXfrm>
        <a:off x="4047245" y="1986369"/>
        <a:ext cx="2833338" cy="1700003"/>
      </dsp:txXfrm>
    </dsp:sp>
    <dsp:sp modelId="{621A0B81-CC8E-43ED-B6CA-66E1DED132F8}">
      <dsp:nvSpPr>
        <dsp:cNvPr id="0" name=""/>
        <dsp:cNvSpPr/>
      </dsp:nvSpPr>
      <dsp:spPr>
        <a:xfrm>
          <a:off x="7163917" y="1986369"/>
          <a:ext cx="2833338" cy="1700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a:t>Former les utilisateurs</a:t>
          </a:r>
          <a:endParaRPr lang="en-US" sz="3000" kern="1200"/>
        </a:p>
      </dsp:txBody>
      <dsp:txXfrm>
        <a:off x="7163917" y="1986369"/>
        <a:ext cx="2833338" cy="1700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26212-F9D2-4971-B002-479E79687A8E}">
      <dsp:nvSpPr>
        <dsp:cNvPr id="0" name=""/>
        <dsp:cNvSpPr/>
      </dsp:nvSpPr>
      <dsp:spPr>
        <a:xfrm>
          <a:off x="0" y="0"/>
          <a:ext cx="1376790" cy="13767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43752" r="-6" b="-6"/>
          <a:stretch>
            <a:fillRect l="-39000" r="-39000"/>
          </a:stretch>
        </a:blipFill>
        <a:ln>
          <a:noFill/>
        </a:ln>
        <a:effectLst/>
      </dsp:spPr>
      <dsp:style>
        <a:lnRef idx="0">
          <a:scrgbClr r="0" g="0" b="0"/>
        </a:lnRef>
        <a:fillRef idx="3">
          <a:scrgbClr r="0" g="0" b="0"/>
        </a:fillRef>
        <a:effectRef idx="2">
          <a:scrgbClr r="0" g="0" b="0"/>
        </a:effectRef>
        <a:fontRef idx="minor">
          <a:schemeClr val="lt1"/>
        </a:fontRef>
      </dsp:style>
    </dsp:sp>
    <dsp:sp modelId="{505B5969-6ADE-49E4-B25C-9D8D33823F1A}">
      <dsp:nvSpPr>
        <dsp:cNvPr id="0" name=""/>
        <dsp:cNvSpPr/>
      </dsp:nvSpPr>
      <dsp:spPr>
        <a:xfrm>
          <a:off x="1556790" y="0"/>
          <a:ext cx="8958809" cy="3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fr-FR" sz="1800" kern="1200"/>
            <a:t>Automatisation et créations de rôles</a:t>
          </a:r>
        </a:p>
      </dsp:txBody>
      <dsp:txXfrm>
        <a:off x="1556790" y="0"/>
        <a:ext cx="8958809" cy="353044"/>
      </dsp:txXfrm>
    </dsp:sp>
    <dsp:sp modelId="{35DE23B3-9BC0-4ED7-A66B-39210CF56307}">
      <dsp:nvSpPr>
        <dsp:cNvPr id="0" name=""/>
        <dsp:cNvSpPr/>
      </dsp:nvSpPr>
      <dsp:spPr>
        <a:xfrm>
          <a:off x="1556790" y="353044"/>
          <a:ext cx="8958809" cy="102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fr-FR" sz="1400" kern="1200"/>
            <a:t>L’IA automatise certaines tâches, mais elle génère également de nouveaux rôles et opportunités.</a:t>
          </a:r>
        </a:p>
      </dsp:txBody>
      <dsp:txXfrm>
        <a:off x="1556790" y="353044"/>
        <a:ext cx="8958809" cy="1023746"/>
      </dsp:txXfrm>
    </dsp:sp>
    <dsp:sp modelId="{2C4010AA-CF46-4168-B22F-6B33A18DBA47}">
      <dsp:nvSpPr>
        <dsp:cNvPr id="0" name=""/>
        <dsp:cNvSpPr/>
      </dsp:nvSpPr>
      <dsp:spPr>
        <a:xfrm>
          <a:off x="0" y="1486933"/>
          <a:ext cx="1376790" cy="13767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1837" r="11910" b="-6"/>
          <a:stretch>
            <a:fillRect l="-39000" r="-39000"/>
          </a:stretch>
        </a:blipFill>
        <a:ln>
          <a:noFill/>
        </a:ln>
        <a:effectLst/>
      </dsp:spPr>
      <dsp:style>
        <a:lnRef idx="0">
          <a:scrgbClr r="0" g="0" b="0"/>
        </a:lnRef>
        <a:fillRef idx="3">
          <a:scrgbClr r="0" g="0" b="0"/>
        </a:fillRef>
        <a:effectRef idx="2">
          <a:scrgbClr r="0" g="0" b="0"/>
        </a:effectRef>
        <a:fontRef idx="minor">
          <a:schemeClr val="lt1"/>
        </a:fontRef>
      </dsp:style>
    </dsp:sp>
    <dsp:sp modelId="{C8BA72FC-7C85-4942-A3FB-6F8CD7F9BDD8}">
      <dsp:nvSpPr>
        <dsp:cNvPr id="0" name=""/>
        <dsp:cNvSpPr/>
      </dsp:nvSpPr>
      <dsp:spPr>
        <a:xfrm>
          <a:off x="1556790" y="1486933"/>
          <a:ext cx="8958809" cy="3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fr-FR" sz="1800" kern="1200"/>
            <a:t>Pas une technologie magique</a:t>
          </a:r>
        </a:p>
      </dsp:txBody>
      <dsp:txXfrm>
        <a:off x="1556790" y="1486933"/>
        <a:ext cx="8958809" cy="353044"/>
      </dsp:txXfrm>
    </dsp:sp>
    <dsp:sp modelId="{7357BBD1-D56D-4455-9B96-02773C1257E3}">
      <dsp:nvSpPr>
        <dsp:cNvPr id="0" name=""/>
        <dsp:cNvSpPr/>
      </dsp:nvSpPr>
      <dsp:spPr>
        <a:xfrm>
          <a:off x="1556790" y="1839978"/>
          <a:ext cx="8958809" cy="102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fr-FR" sz="1400" kern="1200"/>
            <a:t>L’intelligence artificielle requiert des données de qualité, des réglages précis et une supervision humaine constante.</a:t>
          </a:r>
        </a:p>
      </dsp:txBody>
      <dsp:txXfrm>
        <a:off x="1556790" y="1839978"/>
        <a:ext cx="8958809" cy="1023746"/>
      </dsp:txXfrm>
    </dsp:sp>
    <dsp:sp modelId="{E13C8687-2220-489B-B400-18A77092A4A1}">
      <dsp:nvSpPr>
        <dsp:cNvPr id="0" name=""/>
        <dsp:cNvSpPr/>
      </dsp:nvSpPr>
      <dsp:spPr>
        <a:xfrm>
          <a:off x="0" y="2973867"/>
          <a:ext cx="1376790" cy="13767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6990" r="16261"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73D6A7A2-1825-4B81-A246-91948816D37C}">
      <dsp:nvSpPr>
        <dsp:cNvPr id="0" name=""/>
        <dsp:cNvSpPr/>
      </dsp:nvSpPr>
      <dsp:spPr>
        <a:xfrm>
          <a:off x="1556790" y="2973867"/>
          <a:ext cx="8958809" cy="3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fr-FR" sz="1800" kern="1200"/>
            <a:t>Connaissance nécessaire pour l’IA</a:t>
          </a:r>
        </a:p>
      </dsp:txBody>
      <dsp:txXfrm>
        <a:off x="1556790" y="2973867"/>
        <a:ext cx="8958809" cy="353044"/>
      </dsp:txXfrm>
    </dsp:sp>
    <dsp:sp modelId="{C6B1F51A-E700-4A67-849C-359481F6BB2E}">
      <dsp:nvSpPr>
        <dsp:cNvPr id="0" name=""/>
        <dsp:cNvSpPr/>
      </dsp:nvSpPr>
      <dsp:spPr>
        <a:xfrm>
          <a:off x="1556790" y="3326911"/>
          <a:ext cx="8958809" cy="102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fr-FR" sz="1400" kern="1200"/>
            <a:t>L’IA demande plus qu’un simple clic : il faut compréhension, expérience et expertise technique.</a:t>
          </a:r>
        </a:p>
      </dsp:txBody>
      <dsp:txXfrm>
        <a:off x="1556790" y="3326911"/>
        <a:ext cx="8958809" cy="1023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3D7EB-E03C-4446-A9E4-F8E5D6411B13}">
      <dsp:nvSpPr>
        <dsp:cNvPr id="0" name=""/>
        <dsp:cNvSpPr/>
      </dsp:nvSpPr>
      <dsp:spPr>
        <a:xfrm>
          <a:off x="0" y="0"/>
          <a:ext cx="1376790" cy="13767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280" r="16971"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F32EB5DC-14E2-406D-BAF7-A0B8AA95647D}">
      <dsp:nvSpPr>
        <dsp:cNvPr id="0" name=""/>
        <dsp:cNvSpPr/>
      </dsp:nvSpPr>
      <dsp:spPr>
        <a:xfrm>
          <a:off x="1556790" y="0"/>
          <a:ext cx="8958809" cy="3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fr-FR" sz="1800" kern="1200"/>
            <a:t>Usage personnel de l’IA</a:t>
          </a:r>
        </a:p>
      </dsp:txBody>
      <dsp:txXfrm>
        <a:off x="1556790" y="0"/>
        <a:ext cx="8958809" cy="353044"/>
      </dsp:txXfrm>
    </dsp:sp>
    <dsp:sp modelId="{580E8F8F-C489-4F3C-9695-07B40A699C3D}">
      <dsp:nvSpPr>
        <dsp:cNvPr id="0" name=""/>
        <dsp:cNvSpPr/>
      </dsp:nvSpPr>
      <dsp:spPr>
        <a:xfrm>
          <a:off x="1556790" y="353044"/>
          <a:ext cx="8958809" cy="102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fr-FR" sz="1400" kern="1200" dirty="0"/>
            <a:t>De nombreux utilisateurs emploient l’IA pour le divertissement, l’organisation quotidienne ou la gestion de tâches personnelles.</a:t>
          </a:r>
        </a:p>
      </dsp:txBody>
      <dsp:txXfrm>
        <a:off x="1556790" y="353044"/>
        <a:ext cx="8958809" cy="1023746"/>
      </dsp:txXfrm>
    </dsp:sp>
    <dsp:sp modelId="{7835AA2F-6853-48E5-81C4-5A2DF2E77FE8}">
      <dsp:nvSpPr>
        <dsp:cNvPr id="0" name=""/>
        <dsp:cNvSpPr/>
      </dsp:nvSpPr>
      <dsp:spPr>
        <a:xfrm>
          <a:off x="0" y="1486933"/>
          <a:ext cx="1376790" cy="13767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1996" r="21504"/>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C9D00A1C-C72C-484F-8A9C-12020034517D}">
      <dsp:nvSpPr>
        <dsp:cNvPr id="0" name=""/>
        <dsp:cNvSpPr/>
      </dsp:nvSpPr>
      <dsp:spPr>
        <a:xfrm>
          <a:off x="1556790" y="1486933"/>
          <a:ext cx="8958809" cy="3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fr-FR" sz="1800" kern="1200"/>
            <a:t>Usage professionnel de l’IA</a:t>
          </a:r>
        </a:p>
      </dsp:txBody>
      <dsp:txXfrm>
        <a:off x="1556790" y="1486933"/>
        <a:ext cx="8958809" cy="353044"/>
      </dsp:txXfrm>
    </dsp:sp>
    <dsp:sp modelId="{B3525A73-704D-4E09-A628-29F23BFB7A6A}">
      <dsp:nvSpPr>
        <dsp:cNvPr id="0" name=""/>
        <dsp:cNvSpPr/>
      </dsp:nvSpPr>
      <dsp:spPr>
        <a:xfrm>
          <a:off x="1556790" y="1839978"/>
          <a:ext cx="8958809" cy="102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fr-FR" sz="1400" kern="1200"/>
            <a:t>En milieu professionnel, l’IA aide à optimiser les tâches, à automatiser des processus et à créer du contenu innovant.</a:t>
          </a:r>
        </a:p>
      </dsp:txBody>
      <dsp:txXfrm>
        <a:off x="1556790" y="1839978"/>
        <a:ext cx="8958809" cy="1023746"/>
      </dsp:txXfrm>
    </dsp:sp>
    <dsp:sp modelId="{D4FB739A-E9E0-4323-9142-07E145162C19}">
      <dsp:nvSpPr>
        <dsp:cNvPr id="0" name=""/>
        <dsp:cNvSpPr/>
      </dsp:nvSpPr>
      <dsp:spPr>
        <a:xfrm>
          <a:off x="0" y="2973867"/>
          <a:ext cx="1376790" cy="13767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3375" r="15120" b="-7"/>
          <a:stretch>
            <a:fillRect l="-20000" r="-20000"/>
          </a:stretch>
        </a:blipFill>
        <a:ln>
          <a:noFill/>
        </a:ln>
        <a:effectLst/>
      </dsp:spPr>
      <dsp:style>
        <a:lnRef idx="0">
          <a:scrgbClr r="0" g="0" b="0"/>
        </a:lnRef>
        <a:fillRef idx="3">
          <a:scrgbClr r="0" g="0" b="0"/>
        </a:fillRef>
        <a:effectRef idx="2">
          <a:scrgbClr r="0" g="0" b="0"/>
        </a:effectRef>
        <a:fontRef idx="minor">
          <a:schemeClr val="lt1"/>
        </a:fontRef>
      </dsp:style>
    </dsp:sp>
    <dsp:sp modelId="{A479CA58-A5BE-444F-BCDD-C5B53CBD711D}">
      <dsp:nvSpPr>
        <dsp:cNvPr id="0" name=""/>
        <dsp:cNvSpPr/>
      </dsp:nvSpPr>
      <dsp:spPr>
        <a:xfrm>
          <a:off x="1556790" y="2973867"/>
          <a:ext cx="8958809" cy="35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fr-FR" sz="1800" kern="1200"/>
            <a:t>Motivations principales</a:t>
          </a:r>
        </a:p>
      </dsp:txBody>
      <dsp:txXfrm>
        <a:off x="1556790" y="2973867"/>
        <a:ext cx="8958809" cy="353044"/>
      </dsp:txXfrm>
    </dsp:sp>
    <dsp:sp modelId="{569AEE0B-EC2D-400D-9550-AB2D8786FE60}">
      <dsp:nvSpPr>
        <dsp:cNvPr id="0" name=""/>
        <dsp:cNvSpPr/>
      </dsp:nvSpPr>
      <dsp:spPr>
        <a:xfrm>
          <a:off x="1556790" y="3326911"/>
          <a:ext cx="8958809" cy="102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fr-FR" sz="1400" kern="1200"/>
            <a:t>Les raisons d’utiliser l’IA sont variées : gagner du temps, améliorer la créativité ou simplifier la vie quotidienne.</a:t>
          </a:r>
        </a:p>
      </dsp:txBody>
      <dsp:txXfrm>
        <a:off x="1556790" y="3326911"/>
        <a:ext cx="8958809" cy="10237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C0E72-2D82-42D6-A774-A486EF2F849F}">
      <dsp:nvSpPr>
        <dsp:cNvPr id="0" name=""/>
        <dsp:cNvSpPr/>
      </dsp:nvSpPr>
      <dsp:spPr>
        <a:xfrm>
          <a:off x="0" y="0"/>
          <a:ext cx="1753090" cy="17530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3452" r="19799"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9BAD296B-B68C-4C92-9516-3DC8A02275CA}">
      <dsp:nvSpPr>
        <dsp:cNvPr id="0" name=""/>
        <dsp:cNvSpPr/>
      </dsp:nvSpPr>
      <dsp:spPr>
        <a:xfrm>
          <a:off x="1933090" y="0"/>
          <a:ext cx="3893561" cy="539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40640" bIns="40640" numCol="1" spcCol="1270" anchor="t" anchorCtr="0">
          <a:noAutofit/>
        </a:bodyPr>
        <a:lstStyle/>
        <a:p>
          <a:pPr marL="0" lvl="0" indent="0" algn="l" defTabSz="1422400">
            <a:lnSpc>
              <a:spcPct val="90000"/>
            </a:lnSpc>
            <a:spcBef>
              <a:spcPct val="0"/>
            </a:spcBef>
            <a:spcAft>
              <a:spcPct val="35000"/>
            </a:spcAft>
            <a:buNone/>
            <a:defRPr b="1"/>
          </a:pPr>
          <a:r>
            <a:rPr lang="fr-FR" sz="3200" kern="1200" dirty="0"/>
            <a:t>IA générative</a:t>
          </a:r>
        </a:p>
      </dsp:txBody>
      <dsp:txXfrm>
        <a:off x="1933090" y="0"/>
        <a:ext cx="3893561" cy="539849"/>
      </dsp:txXfrm>
    </dsp:sp>
    <dsp:sp modelId="{A662E2D8-7658-406A-BD40-5D3D21462CFD}">
      <dsp:nvSpPr>
        <dsp:cNvPr id="0" name=""/>
        <dsp:cNvSpPr/>
      </dsp:nvSpPr>
      <dsp:spPr>
        <a:xfrm>
          <a:off x="1933090" y="539849"/>
          <a:ext cx="3893561" cy="119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endParaRPr lang="fr-FR" sz="1400" kern="1200"/>
        </a:p>
      </dsp:txBody>
      <dsp:txXfrm>
        <a:off x="1933090" y="539849"/>
        <a:ext cx="3893561" cy="1190651"/>
      </dsp:txXfrm>
    </dsp:sp>
    <dsp:sp modelId="{2FED7963-EF1F-4D60-ABF2-D5758FF8DB22}">
      <dsp:nvSpPr>
        <dsp:cNvPr id="0" name=""/>
        <dsp:cNvSpPr/>
      </dsp:nvSpPr>
      <dsp:spPr>
        <a:xfrm>
          <a:off x="0" y="1893337"/>
          <a:ext cx="1753090" cy="17530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4493" r="9254" b="-6"/>
          <a:stretch>
            <a:fillRect l="-39000" r="-39000"/>
          </a:stretch>
        </a:blipFill>
        <a:ln>
          <a:noFill/>
        </a:ln>
        <a:effectLst/>
      </dsp:spPr>
      <dsp:style>
        <a:lnRef idx="0">
          <a:scrgbClr r="0" g="0" b="0"/>
        </a:lnRef>
        <a:fillRef idx="3">
          <a:scrgbClr r="0" g="0" b="0"/>
        </a:fillRef>
        <a:effectRef idx="2">
          <a:scrgbClr r="0" g="0" b="0"/>
        </a:effectRef>
        <a:fontRef idx="minor">
          <a:schemeClr val="lt1"/>
        </a:fontRef>
      </dsp:style>
    </dsp:sp>
    <dsp:sp modelId="{65BC883B-F6F2-4B8E-BFF8-A28839142D9E}">
      <dsp:nvSpPr>
        <dsp:cNvPr id="0" name=""/>
        <dsp:cNvSpPr/>
      </dsp:nvSpPr>
      <dsp:spPr>
        <a:xfrm>
          <a:off x="1933090" y="1893337"/>
          <a:ext cx="3893561" cy="539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40640" bIns="40640" numCol="1" spcCol="1270" anchor="t" anchorCtr="0">
          <a:noAutofit/>
        </a:bodyPr>
        <a:lstStyle/>
        <a:p>
          <a:pPr marL="0" lvl="0" indent="0" algn="l" defTabSz="1422400">
            <a:lnSpc>
              <a:spcPct val="90000"/>
            </a:lnSpc>
            <a:spcBef>
              <a:spcPct val="0"/>
            </a:spcBef>
            <a:spcAft>
              <a:spcPct val="35000"/>
            </a:spcAft>
            <a:buNone/>
            <a:defRPr b="1"/>
          </a:pPr>
          <a:r>
            <a:rPr lang="fr-FR" sz="3200" kern="1200" dirty="0"/>
            <a:t>IA prédictive</a:t>
          </a:r>
        </a:p>
      </dsp:txBody>
      <dsp:txXfrm>
        <a:off x="1933090" y="1893337"/>
        <a:ext cx="3893561" cy="539849"/>
      </dsp:txXfrm>
    </dsp:sp>
    <dsp:sp modelId="{1B874729-5DEB-48B2-8EB6-F147C310AC1B}">
      <dsp:nvSpPr>
        <dsp:cNvPr id="0" name=""/>
        <dsp:cNvSpPr/>
      </dsp:nvSpPr>
      <dsp:spPr>
        <a:xfrm>
          <a:off x="1933090" y="2433186"/>
          <a:ext cx="3893561" cy="1190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endParaRPr lang="fr-FR" sz="1400" kern="1200"/>
        </a:p>
      </dsp:txBody>
      <dsp:txXfrm>
        <a:off x="1933090" y="2433186"/>
        <a:ext cx="3893561" cy="1190651"/>
      </dsp:txXfrm>
    </dsp:sp>
    <dsp:sp modelId="{13FEBF14-9978-4F75-B6A8-EF0B714FA40D}">
      <dsp:nvSpPr>
        <dsp:cNvPr id="0" name=""/>
        <dsp:cNvSpPr/>
      </dsp:nvSpPr>
      <dsp:spPr>
        <a:xfrm>
          <a:off x="0" y="3786674"/>
          <a:ext cx="1753090" cy="17530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1125" r="12126"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4486F3B7-2F4A-435B-B646-EEA8B14C161B}">
      <dsp:nvSpPr>
        <dsp:cNvPr id="0" name=""/>
        <dsp:cNvSpPr/>
      </dsp:nvSpPr>
      <dsp:spPr>
        <a:xfrm>
          <a:off x="1933090" y="3786674"/>
          <a:ext cx="3893561" cy="147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40640" bIns="40640" numCol="1" spcCol="1270" anchor="t" anchorCtr="0">
          <a:noAutofit/>
        </a:bodyPr>
        <a:lstStyle/>
        <a:p>
          <a:pPr marL="0" lvl="0" indent="0" algn="l" defTabSz="1422400">
            <a:lnSpc>
              <a:spcPct val="90000"/>
            </a:lnSpc>
            <a:spcBef>
              <a:spcPct val="0"/>
            </a:spcBef>
            <a:spcAft>
              <a:spcPct val="35000"/>
            </a:spcAft>
            <a:buNone/>
            <a:defRPr b="1"/>
          </a:pPr>
          <a:r>
            <a:rPr lang="fr-FR" sz="3200" kern="1200" dirty="0"/>
            <a:t>Machine Learning et NLP (</a:t>
          </a:r>
          <a:r>
            <a:rPr lang="fr-FR" sz="3200" b="1" i="0" kern="1200" dirty="0"/>
            <a:t>Natural </a:t>
          </a:r>
          <a:r>
            <a:rPr lang="fr-FR" sz="3200" b="1" i="0" kern="1200" dirty="0" err="1"/>
            <a:t>Language</a:t>
          </a:r>
          <a:r>
            <a:rPr lang="fr-FR" sz="3200" b="1" i="0" kern="1200" dirty="0"/>
            <a:t> </a:t>
          </a:r>
          <a:r>
            <a:rPr lang="fr-FR" sz="3200" b="1" i="0" kern="1200" dirty="0" err="1"/>
            <a:t>Processing</a:t>
          </a:r>
          <a:r>
            <a:rPr lang="fr-FR" sz="3200" b="1" i="0" kern="1200" dirty="0"/>
            <a:t>)</a:t>
          </a:r>
          <a:endParaRPr lang="fr-FR" sz="3200" kern="1200" dirty="0"/>
        </a:p>
      </dsp:txBody>
      <dsp:txXfrm>
        <a:off x="1933090" y="3786674"/>
        <a:ext cx="3893561" cy="1478345"/>
      </dsp:txXfrm>
    </dsp:sp>
    <dsp:sp modelId="{0AFC54BC-B7F5-4A6C-9B1C-EC64DDA3F547}">
      <dsp:nvSpPr>
        <dsp:cNvPr id="0" name=""/>
        <dsp:cNvSpPr/>
      </dsp:nvSpPr>
      <dsp:spPr>
        <a:xfrm>
          <a:off x="1933090" y="5265020"/>
          <a:ext cx="3893561" cy="274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endParaRPr lang="fr-FR" sz="1400" kern="1200"/>
        </a:p>
      </dsp:txBody>
      <dsp:txXfrm>
        <a:off x="1933090" y="5265020"/>
        <a:ext cx="3893561" cy="2747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BA91B-1FD0-4433-AFB8-6415379EC2F7}">
      <dsp:nvSpPr>
        <dsp:cNvPr id="0" name=""/>
        <dsp:cNvSpPr/>
      </dsp:nvSpPr>
      <dsp:spPr>
        <a:xfrm>
          <a:off x="5134" y="96488"/>
          <a:ext cx="1750888" cy="87544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À quoi ça sert</a:t>
          </a:r>
          <a:endParaRPr lang="en-US" sz="1800" kern="1200"/>
        </a:p>
      </dsp:txBody>
      <dsp:txXfrm>
        <a:off x="30775" y="122129"/>
        <a:ext cx="1699606" cy="824162"/>
      </dsp:txXfrm>
    </dsp:sp>
    <dsp:sp modelId="{96B28611-5825-4438-8BFD-18692E71A77A}">
      <dsp:nvSpPr>
        <dsp:cNvPr id="0" name=""/>
        <dsp:cNvSpPr/>
      </dsp:nvSpPr>
      <dsp:spPr>
        <a:xfrm>
          <a:off x="180223"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0E7265-2EE5-40D9-8D65-A86BA130043E}">
      <dsp:nvSpPr>
        <dsp:cNvPr id="0" name=""/>
        <dsp:cNvSpPr/>
      </dsp:nvSpPr>
      <dsp:spPr>
        <a:xfrm>
          <a:off x="355312"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Rédaction, reformulation, synthèse</a:t>
          </a:r>
          <a:endParaRPr lang="en-US" sz="1400" kern="1200"/>
        </a:p>
      </dsp:txBody>
      <dsp:txXfrm>
        <a:off x="380953" y="1216435"/>
        <a:ext cx="1349428" cy="824162"/>
      </dsp:txXfrm>
    </dsp:sp>
    <dsp:sp modelId="{3C7EA62F-D9B5-428C-9CE9-29C3799F1F3E}">
      <dsp:nvSpPr>
        <dsp:cNvPr id="0" name=""/>
        <dsp:cNvSpPr/>
      </dsp:nvSpPr>
      <dsp:spPr>
        <a:xfrm>
          <a:off x="180223"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67517D-0551-460A-B3CB-3D32341FF9D6}">
      <dsp:nvSpPr>
        <dsp:cNvPr id="0" name=""/>
        <dsp:cNvSpPr/>
      </dsp:nvSpPr>
      <dsp:spPr>
        <a:xfrm>
          <a:off x="355312"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Aide à la réflexion, structuration d’idées</a:t>
          </a:r>
          <a:endParaRPr lang="en-US" sz="1400" kern="1200"/>
        </a:p>
      </dsp:txBody>
      <dsp:txXfrm>
        <a:off x="380953" y="2310740"/>
        <a:ext cx="1349428" cy="824162"/>
      </dsp:txXfrm>
    </dsp:sp>
    <dsp:sp modelId="{27D7EC89-A8D7-4BD4-B77B-AA7541FE4831}">
      <dsp:nvSpPr>
        <dsp:cNvPr id="0" name=""/>
        <dsp:cNvSpPr/>
      </dsp:nvSpPr>
      <dsp:spPr>
        <a:xfrm>
          <a:off x="180223" y="971933"/>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8F6B32-6996-45AD-B209-02C83A3B973E}">
      <dsp:nvSpPr>
        <dsp:cNvPr id="0" name=""/>
        <dsp:cNvSpPr/>
      </dsp:nvSpPr>
      <dsp:spPr>
        <a:xfrm>
          <a:off x="355312"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Support opérationnel (brouillons, FAQ)</a:t>
          </a:r>
          <a:endParaRPr lang="en-US" sz="1400" kern="1200"/>
        </a:p>
      </dsp:txBody>
      <dsp:txXfrm>
        <a:off x="380953" y="3405045"/>
        <a:ext cx="1349428" cy="824162"/>
      </dsp:txXfrm>
    </dsp:sp>
    <dsp:sp modelId="{558F5BF6-06D3-42BB-A0EF-65A5B543FF45}">
      <dsp:nvSpPr>
        <dsp:cNvPr id="0" name=""/>
        <dsp:cNvSpPr/>
      </dsp:nvSpPr>
      <dsp:spPr>
        <a:xfrm>
          <a:off x="2193745" y="96488"/>
          <a:ext cx="1750888" cy="87544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Avantages</a:t>
          </a:r>
          <a:endParaRPr lang="en-US" sz="1800" kern="1200"/>
        </a:p>
      </dsp:txBody>
      <dsp:txXfrm>
        <a:off x="2219386" y="122129"/>
        <a:ext cx="1699606" cy="824162"/>
      </dsp:txXfrm>
    </dsp:sp>
    <dsp:sp modelId="{F8613CA4-745B-446C-BFCB-070D2794E3A4}">
      <dsp:nvSpPr>
        <dsp:cNvPr id="0" name=""/>
        <dsp:cNvSpPr/>
      </dsp:nvSpPr>
      <dsp:spPr>
        <a:xfrm>
          <a:off x="2368834"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552F67-E69A-4655-8A7B-6B4B3FA7C530}">
      <dsp:nvSpPr>
        <dsp:cNvPr id="0" name=""/>
        <dsp:cNvSpPr/>
      </dsp:nvSpPr>
      <dsp:spPr>
        <a:xfrm>
          <a:off x="2543922"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Très polyvalent</a:t>
          </a:r>
          <a:endParaRPr lang="en-US" sz="1400" kern="1200"/>
        </a:p>
      </dsp:txBody>
      <dsp:txXfrm>
        <a:off x="2569563" y="1216435"/>
        <a:ext cx="1349428" cy="824162"/>
      </dsp:txXfrm>
    </dsp:sp>
    <dsp:sp modelId="{529C1011-5CFB-442D-B8FC-BB144F57D176}">
      <dsp:nvSpPr>
        <dsp:cNvPr id="0" name=""/>
        <dsp:cNvSpPr/>
      </dsp:nvSpPr>
      <dsp:spPr>
        <a:xfrm>
          <a:off x="2368834"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06900F-F42F-468E-8B93-5DC94D281348}">
      <dsp:nvSpPr>
        <dsp:cNvPr id="0" name=""/>
        <dsp:cNvSpPr/>
      </dsp:nvSpPr>
      <dsp:spPr>
        <a:xfrm>
          <a:off x="2543922"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Rapide et accessible</a:t>
          </a:r>
          <a:endParaRPr lang="en-US" sz="1400" kern="1200"/>
        </a:p>
      </dsp:txBody>
      <dsp:txXfrm>
        <a:off x="2569563" y="2310740"/>
        <a:ext cx="1349428" cy="824162"/>
      </dsp:txXfrm>
    </dsp:sp>
    <dsp:sp modelId="{6945C4A1-3ABA-46F0-9D86-CAF2090C557D}">
      <dsp:nvSpPr>
        <dsp:cNvPr id="0" name=""/>
        <dsp:cNvSpPr/>
      </dsp:nvSpPr>
      <dsp:spPr>
        <a:xfrm>
          <a:off x="2368834" y="971933"/>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ABA5115-92D2-4A21-B989-8E7E09502982}">
      <dsp:nvSpPr>
        <dsp:cNvPr id="0" name=""/>
        <dsp:cNvSpPr/>
      </dsp:nvSpPr>
      <dsp:spPr>
        <a:xfrm>
          <a:off x="2543922"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Excellent pour “première version”</a:t>
          </a:r>
          <a:endParaRPr lang="en-US" sz="1400" kern="1200"/>
        </a:p>
      </dsp:txBody>
      <dsp:txXfrm>
        <a:off x="2569563" y="3405045"/>
        <a:ext cx="1349428" cy="824162"/>
      </dsp:txXfrm>
    </dsp:sp>
    <dsp:sp modelId="{A342DEFE-4275-4F3C-A3BE-9B8DCA405886}">
      <dsp:nvSpPr>
        <dsp:cNvPr id="0" name=""/>
        <dsp:cNvSpPr/>
      </dsp:nvSpPr>
      <dsp:spPr>
        <a:xfrm>
          <a:off x="4382355" y="96488"/>
          <a:ext cx="1750888" cy="87544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a:t>Limites</a:t>
          </a:r>
          <a:endParaRPr lang="en-US" sz="1800" kern="1200"/>
        </a:p>
      </dsp:txBody>
      <dsp:txXfrm>
        <a:off x="4407996" y="122129"/>
        <a:ext cx="1699606" cy="824162"/>
      </dsp:txXfrm>
    </dsp:sp>
    <dsp:sp modelId="{0C110412-9ED8-443D-8D84-18D60808A813}">
      <dsp:nvSpPr>
        <dsp:cNvPr id="0" name=""/>
        <dsp:cNvSpPr/>
      </dsp:nvSpPr>
      <dsp:spPr>
        <a:xfrm>
          <a:off x="4557444"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8C0AAAC-6863-4B8D-A9BB-C2410EE9705B}">
      <dsp:nvSpPr>
        <dsp:cNvPr id="0" name=""/>
        <dsp:cNvSpPr/>
      </dsp:nvSpPr>
      <dsp:spPr>
        <a:xfrm>
          <a:off x="4732533"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Peut se tromper avec aplomb (hallucinations)</a:t>
          </a:r>
          <a:endParaRPr lang="en-US" sz="1400" kern="1200"/>
        </a:p>
      </dsp:txBody>
      <dsp:txXfrm>
        <a:off x="4758174" y="1216435"/>
        <a:ext cx="1349428" cy="824162"/>
      </dsp:txXfrm>
    </dsp:sp>
    <dsp:sp modelId="{91727C54-6307-4869-B714-8327D4A1BC94}">
      <dsp:nvSpPr>
        <dsp:cNvPr id="0" name=""/>
        <dsp:cNvSpPr/>
      </dsp:nvSpPr>
      <dsp:spPr>
        <a:xfrm>
          <a:off x="4557444"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B8ED99-4F2D-421D-B467-70293D820B01}">
      <dsp:nvSpPr>
        <dsp:cNvPr id="0" name=""/>
        <dsp:cNvSpPr/>
      </dsp:nvSpPr>
      <dsp:spPr>
        <a:xfrm>
          <a:off x="4732533"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Ne vérifie pas les faits</a:t>
          </a:r>
          <a:endParaRPr lang="en-US" sz="1400" kern="1200"/>
        </a:p>
      </dsp:txBody>
      <dsp:txXfrm>
        <a:off x="4758174" y="2310740"/>
        <a:ext cx="1349428" cy="824162"/>
      </dsp:txXfrm>
    </dsp:sp>
    <dsp:sp modelId="{67604E98-EB73-4639-AE20-0FC91C1C5C97}">
      <dsp:nvSpPr>
        <dsp:cNvPr id="0" name=""/>
        <dsp:cNvSpPr/>
      </dsp:nvSpPr>
      <dsp:spPr>
        <a:xfrm>
          <a:off x="4557444" y="971933"/>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EE70DE-5DAE-4C84-8657-0D13CF4041BA}">
      <dsp:nvSpPr>
        <dsp:cNvPr id="0" name=""/>
        <dsp:cNvSpPr/>
      </dsp:nvSpPr>
      <dsp:spPr>
        <a:xfrm>
          <a:off x="4732533"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Dépend fortement du prompt</a:t>
          </a:r>
          <a:endParaRPr lang="en-US" sz="1400" kern="1200"/>
        </a:p>
      </dsp:txBody>
      <dsp:txXfrm>
        <a:off x="4758174" y="3405045"/>
        <a:ext cx="1349428" cy="824162"/>
      </dsp:txXfrm>
    </dsp:sp>
    <dsp:sp modelId="{77DF37FD-1826-4157-8E7C-DBD1C06467A8}">
      <dsp:nvSpPr>
        <dsp:cNvPr id="0" name=""/>
        <dsp:cNvSpPr/>
      </dsp:nvSpPr>
      <dsp:spPr>
        <a:xfrm>
          <a:off x="6570966" y="96488"/>
          <a:ext cx="1750888" cy="87544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Points légaux &amp; RGPD (France)</a:t>
          </a:r>
          <a:endParaRPr lang="en-US" sz="1800" kern="1200" dirty="0"/>
        </a:p>
      </dsp:txBody>
      <dsp:txXfrm>
        <a:off x="6596607" y="122129"/>
        <a:ext cx="1699606" cy="824162"/>
      </dsp:txXfrm>
    </dsp:sp>
    <dsp:sp modelId="{2D54F07A-0304-414F-9BD5-D0BF6D5A727B}">
      <dsp:nvSpPr>
        <dsp:cNvPr id="0" name=""/>
        <dsp:cNvSpPr/>
      </dsp:nvSpPr>
      <dsp:spPr>
        <a:xfrm>
          <a:off x="6746055"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23E37A-4914-44BC-B707-35F6405E83EE}">
      <dsp:nvSpPr>
        <dsp:cNvPr id="0" name=""/>
        <dsp:cNvSpPr/>
      </dsp:nvSpPr>
      <dsp:spPr>
        <a:xfrm>
          <a:off x="6921144"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dirty="0"/>
            <a:t>Aucune donnée confidentielle / client / RH</a:t>
          </a:r>
          <a:endParaRPr lang="en-US" sz="1400" kern="1200" dirty="0"/>
        </a:p>
      </dsp:txBody>
      <dsp:txXfrm>
        <a:off x="6946785" y="1216435"/>
        <a:ext cx="1349428" cy="824162"/>
      </dsp:txXfrm>
    </dsp:sp>
    <dsp:sp modelId="{32DA8F16-7CE4-4D84-9B88-7C32B0B2E0D2}">
      <dsp:nvSpPr>
        <dsp:cNvPr id="0" name=""/>
        <dsp:cNvSpPr/>
      </dsp:nvSpPr>
      <dsp:spPr>
        <a:xfrm>
          <a:off x="6746055"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7A51DE2-5CB5-4A55-9EF5-5A802D43642E}">
      <dsp:nvSpPr>
        <dsp:cNvPr id="0" name=""/>
        <dsp:cNvSpPr/>
      </dsp:nvSpPr>
      <dsp:spPr>
        <a:xfrm>
          <a:off x="6921144"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Minimisation des données</a:t>
          </a:r>
          <a:endParaRPr lang="en-US" sz="1400" kern="1200"/>
        </a:p>
      </dsp:txBody>
      <dsp:txXfrm>
        <a:off x="6946785" y="2310740"/>
        <a:ext cx="1349428" cy="824162"/>
      </dsp:txXfrm>
    </dsp:sp>
    <dsp:sp modelId="{749EF25D-88E9-4091-9455-7A6F5E8F7BA4}">
      <dsp:nvSpPr>
        <dsp:cNvPr id="0" name=""/>
        <dsp:cNvSpPr/>
      </dsp:nvSpPr>
      <dsp:spPr>
        <a:xfrm>
          <a:off x="6746055" y="971933"/>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A3EAD6-577F-4192-9CD4-E27B6D9FD291}">
      <dsp:nvSpPr>
        <dsp:cNvPr id="0" name=""/>
        <dsp:cNvSpPr/>
      </dsp:nvSpPr>
      <dsp:spPr>
        <a:xfrm>
          <a:off x="6921144"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L’entreprise reste responsable du contenu produit</a:t>
          </a:r>
          <a:endParaRPr lang="en-US" sz="1400" kern="1200"/>
        </a:p>
      </dsp:txBody>
      <dsp:txXfrm>
        <a:off x="6946785" y="3405045"/>
        <a:ext cx="1349428" cy="824162"/>
      </dsp:txXfrm>
    </dsp:sp>
    <dsp:sp modelId="{CDA55778-D200-42D0-80BC-0B3D2D498F8F}">
      <dsp:nvSpPr>
        <dsp:cNvPr id="0" name=""/>
        <dsp:cNvSpPr/>
      </dsp:nvSpPr>
      <dsp:spPr>
        <a:xfrm>
          <a:off x="8759576" y="96488"/>
          <a:ext cx="1750888" cy="87544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Règles de déontologie</a:t>
          </a:r>
          <a:endParaRPr lang="en-US" sz="1800" kern="1200" dirty="0"/>
        </a:p>
      </dsp:txBody>
      <dsp:txXfrm>
        <a:off x="8785217" y="122129"/>
        <a:ext cx="1699606" cy="824162"/>
      </dsp:txXfrm>
    </dsp:sp>
    <dsp:sp modelId="{6CFED8AF-E7EA-4875-99FF-B23A19957BAB}">
      <dsp:nvSpPr>
        <dsp:cNvPr id="0" name=""/>
        <dsp:cNvSpPr/>
      </dsp:nvSpPr>
      <dsp:spPr>
        <a:xfrm>
          <a:off x="8934665"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BA47767-185E-4411-A0D6-6E3CE37E6EF9}">
      <dsp:nvSpPr>
        <dsp:cNvPr id="0" name=""/>
        <dsp:cNvSpPr/>
      </dsp:nvSpPr>
      <dsp:spPr>
        <a:xfrm>
          <a:off x="9109754"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Toujours relire et valider</a:t>
          </a:r>
          <a:endParaRPr lang="en-US" sz="1400" kern="1200"/>
        </a:p>
      </dsp:txBody>
      <dsp:txXfrm>
        <a:off x="9135395" y="1216435"/>
        <a:ext cx="1349428" cy="824162"/>
      </dsp:txXfrm>
    </dsp:sp>
    <dsp:sp modelId="{53A4B8C0-1644-47D5-B227-AF7C37C1B263}">
      <dsp:nvSpPr>
        <dsp:cNvPr id="0" name=""/>
        <dsp:cNvSpPr/>
      </dsp:nvSpPr>
      <dsp:spPr>
        <a:xfrm>
          <a:off x="8934665"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5DAF25E-C705-4061-ABB2-A6C5756B9D5B}">
      <dsp:nvSpPr>
        <dsp:cNvPr id="0" name=""/>
        <dsp:cNvSpPr/>
      </dsp:nvSpPr>
      <dsp:spPr>
        <a:xfrm>
          <a:off x="9109754"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Ne jamais déléguer une décision</a:t>
          </a:r>
          <a:endParaRPr lang="en-US" sz="1400" kern="1200"/>
        </a:p>
      </dsp:txBody>
      <dsp:txXfrm>
        <a:off x="9135395" y="2310740"/>
        <a:ext cx="1349428" cy="824162"/>
      </dsp:txXfrm>
    </dsp:sp>
    <dsp:sp modelId="{7E143E20-0376-494A-9DA6-FBA89DF76EDD}">
      <dsp:nvSpPr>
        <dsp:cNvPr id="0" name=""/>
        <dsp:cNvSpPr/>
      </dsp:nvSpPr>
      <dsp:spPr>
        <a:xfrm>
          <a:off x="8934665" y="971933"/>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803E7C2-57C6-459F-B4B7-43A2FCA292B5}">
      <dsp:nvSpPr>
        <dsp:cNvPr id="0" name=""/>
        <dsp:cNvSpPr/>
      </dsp:nvSpPr>
      <dsp:spPr>
        <a:xfrm>
          <a:off x="9109754"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Transparence sur l’usage de l’IA</a:t>
          </a:r>
          <a:endParaRPr lang="en-US" sz="1400" kern="1200"/>
        </a:p>
      </dsp:txBody>
      <dsp:txXfrm>
        <a:off x="9135395" y="3405045"/>
        <a:ext cx="1349428" cy="8241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9DBA3-A0BB-444F-BF5B-366F5F8C0114}">
      <dsp:nvSpPr>
        <dsp:cNvPr id="0" name=""/>
        <dsp:cNvSpPr/>
      </dsp:nvSpPr>
      <dsp:spPr>
        <a:xfrm>
          <a:off x="4929" y="292907"/>
          <a:ext cx="1889521" cy="6906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b="1" kern="1200"/>
            <a:t>À quoi ça sert</a:t>
          </a:r>
          <a:endParaRPr lang="en-US" sz="1900" kern="1200"/>
        </a:p>
      </dsp:txBody>
      <dsp:txXfrm>
        <a:off x="4929" y="292907"/>
        <a:ext cx="1889521" cy="690618"/>
      </dsp:txXfrm>
    </dsp:sp>
    <dsp:sp modelId="{8B1910E5-89BD-4B2E-8264-9E63D900312F}">
      <dsp:nvSpPr>
        <dsp:cNvPr id="0" name=""/>
        <dsp:cNvSpPr/>
      </dsp:nvSpPr>
      <dsp:spPr>
        <a:xfrm>
          <a:off x="4929" y="983526"/>
          <a:ext cx="1889521" cy="30749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Rédaction de documents</a:t>
          </a:r>
          <a:endParaRPr lang="en-US" sz="1900" kern="1200"/>
        </a:p>
        <a:p>
          <a:pPr marL="171450" lvl="1" indent="-171450" algn="l" defTabSz="844550">
            <a:lnSpc>
              <a:spcPct val="90000"/>
            </a:lnSpc>
            <a:spcBef>
              <a:spcPct val="0"/>
            </a:spcBef>
            <a:spcAft>
              <a:spcPct val="15000"/>
            </a:spcAft>
            <a:buChar char="•"/>
          </a:pPr>
          <a:r>
            <a:rPr lang="fr-FR" sz="1900" kern="1200"/>
            <a:t>Analyse Excel / PowerPoint</a:t>
          </a:r>
          <a:endParaRPr lang="en-US" sz="1900" kern="1200"/>
        </a:p>
        <a:p>
          <a:pPr marL="171450" lvl="1" indent="-171450" algn="l" defTabSz="844550">
            <a:lnSpc>
              <a:spcPct val="90000"/>
            </a:lnSpc>
            <a:spcBef>
              <a:spcPct val="0"/>
            </a:spcBef>
            <a:spcAft>
              <a:spcPct val="15000"/>
            </a:spcAft>
            <a:buChar char="•"/>
          </a:pPr>
          <a:r>
            <a:rPr lang="fr-FR" sz="1900" kern="1200"/>
            <a:t>Synthèse de mails et réunions</a:t>
          </a:r>
          <a:endParaRPr lang="en-US" sz="1900" kern="1200"/>
        </a:p>
      </dsp:txBody>
      <dsp:txXfrm>
        <a:off x="4929" y="983526"/>
        <a:ext cx="1889521" cy="3074903"/>
      </dsp:txXfrm>
    </dsp:sp>
    <dsp:sp modelId="{84DDF5C9-23E9-4E5D-A8BF-D137720AD185}">
      <dsp:nvSpPr>
        <dsp:cNvPr id="0" name=""/>
        <dsp:cNvSpPr/>
      </dsp:nvSpPr>
      <dsp:spPr>
        <a:xfrm>
          <a:off x="2158984" y="292907"/>
          <a:ext cx="1889521" cy="6906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b="1" kern="1200"/>
            <a:t>Avantages</a:t>
          </a:r>
          <a:endParaRPr lang="en-US" sz="1900" kern="1200"/>
        </a:p>
      </dsp:txBody>
      <dsp:txXfrm>
        <a:off x="2158984" y="292907"/>
        <a:ext cx="1889521" cy="690618"/>
      </dsp:txXfrm>
    </dsp:sp>
    <dsp:sp modelId="{26D4A7AA-B307-47DA-9944-83E66E2CDCBC}">
      <dsp:nvSpPr>
        <dsp:cNvPr id="0" name=""/>
        <dsp:cNvSpPr/>
      </dsp:nvSpPr>
      <dsp:spPr>
        <a:xfrm>
          <a:off x="2158984" y="983526"/>
          <a:ext cx="1889521" cy="30749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Intégré à l’écosystème Microsoft</a:t>
          </a:r>
          <a:endParaRPr lang="en-US" sz="1900" kern="1200"/>
        </a:p>
        <a:p>
          <a:pPr marL="171450" lvl="1" indent="-171450" algn="l" defTabSz="844550">
            <a:lnSpc>
              <a:spcPct val="90000"/>
            </a:lnSpc>
            <a:spcBef>
              <a:spcPct val="0"/>
            </a:spcBef>
            <a:spcAft>
              <a:spcPct val="15000"/>
            </a:spcAft>
            <a:buChar char="•"/>
          </a:pPr>
          <a:r>
            <a:rPr lang="fr-FR" sz="1900" kern="1200"/>
            <a:t>Respect des droits d’accès M365</a:t>
          </a:r>
          <a:endParaRPr lang="en-US" sz="1900" kern="1200"/>
        </a:p>
        <a:p>
          <a:pPr marL="171450" lvl="1" indent="-171450" algn="l" defTabSz="844550">
            <a:lnSpc>
              <a:spcPct val="90000"/>
            </a:lnSpc>
            <a:spcBef>
              <a:spcPct val="0"/>
            </a:spcBef>
            <a:spcAft>
              <a:spcPct val="15000"/>
            </a:spcAft>
            <a:buChar char="•"/>
          </a:pPr>
          <a:r>
            <a:rPr lang="fr-FR" sz="1900" kern="1200"/>
            <a:t>Bon niveau de gouvernance possible</a:t>
          </a:r>
          <a:endParaRPr lang="en-US" sz="1900" kern="1200"/>
        </a:p>
      </dsp:txBody>
      <dsp:txXfrm>
        <a:off x="2158984" y="983526"/>
        <a:ext cx="1889521" cy="3074903"/>
      </dsp:txXfrm>
    </dsp:sp>
    <dsp:sp modelId="{00B9E4C7-D386-4197-8901-01CF4087F49C}">
      <dsp:nvSpPr>
        <dsp:cNvPr id="0" name=""/>
        <dsp:cNvSpPr/>
      </dsp:nvSpPr>
      <dsp:spPr>
        <a:xfrm>
          <a:off x="4313039" y="292907"/>
          <a:ext cx="1889521" cy="6906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b="1" kern="1200"/>
            <a:t>Limites</a:t>
          </a:r>
          <a:endParaRPr lang="en-US" sz="1900" kern="1200"/>
        </a:p>
      </dsp:txBody>
      <dsp:txXfrm>
        <a:off x="4313039" y="292907"/>
        <a:ext cx="1889521" cy="690618"/>
      </dsp:txXfrm>
    </dsp:sp>
    <dsp:sp modelId="{3F7C77F6-D730-4262-85FA-875844704177}">
      <dsp:nvSpPr>
        <dsp:cNvPr id="0" name=""/>
        <dsp:cNvSpPr/>
      </dsp:nvSpPr>
      <dsp:spPr>
        <a:xfrm>
          <a:off x="4313039" y="983526"/>
          <a:ext cx="1889521" cy="30749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Dépend fortement de la qualité des données</a:t>
          </a:r>
          <a:endParaRPr lang="en-US" sz="1900" kern="1200"/>
        </a:p>
        <a:p>
          <a:pPr marL="171450" lvl="1" indent="-171450" algn="l" defTabSz="844550">
            <a:lnSpc>
              <a:spcPct val="90000"/>
            </a:lnSpc>
            <a:spcBef>
              <a:spcPct val="0"/>
            </a:spcBef>
            <a:spcAft>
              <a:spcPct val="15000"/>
            </a:spcAft>
            <a:buChar char="•"/>
          </a:pPr>
          <a:r>
            <a:rPr lang="fr-FR" sz="1900" kern="1200"/>
            <a:t>Mauvaise gouvernance = mauvaises réponses</a:t>
          </a:r>
          <a:endParaRPr lang="en-US" sz="1900" kern="1200"/>
        </a:p>
        <a:p>
          <a:pPr marL="171450" lvl="1" indent="-171450" algn="l" defTabSz="844550">
            <a:lnSpc>
              <a:spcPct val="90000"/>
            </a:lnSpc>
            <a:spcBef>
              <a:spcPct val="0"/>
            </a:spcBef>
            <a:spcAft>
              <a:spcPct val="15000"/>
            </a:spcAft>
            <a:buChar char="•"/>
          </a:pPr>
          <a:r>
            <a:rPr lang="fr-FR" sz="1900" kern="1200"/>
            <a:t>Coût et prérequis IT</a:t>
          </a:r>
          <a:endParaRPr lang="en-US" sz="1900" kern="1200"/>
        </a:p>
      </dsp:txBody>
      <dsp:txXfrm>
        <a:off x="4313039" y="983526"/>
        <a:ext cx="1889521" cy="3074903"/>
      </dsp:txXfrm>
    </dsp:sp>
    <dsp:sp modelId="{9F13FB6C-8998-4675-B92E-2447C61ADC18}">
      <dsp:nvSpPr>
        <dsp:cNvPr id="0" name=""/>
        <dsp:cNvSpPr/>
      </dsp:nvSpPr>
      <dsp:spPr>
        <a:xfrm>
          <a:off x="6467094" y="292907"/>
          <a:ext cx="1889521" cy="6906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b="1" kern="1200"/>
            <a:t>Points légaux &amp; RGPD</a:t>
          </a:r>
          <a:endParaRPr lang="en-US" sz="1900" kern="1200"/>
        </a:p>
      </dsp:txBody>
      <dsp:txXfrm>
        <a:off x="6467094" y="292907"/>
        <a:ext cx="1889521" cy="690618"/>
      </dsp:txXfrm>
    </dsp:sp>
    <dsp:sp modelId="{0936A73D-0CA3-471B-9339-239D2CA6072F}">
      <dsp:nvSpPr>
        <dsp:cNvPr id="0" name=""/>
        <dsp:cNvSpPr/>
      </dsp:nvSpPr>
      <dsp:spPr>
        <a:xfrm>
          <a:off x="6467094" y="983526"/>
          <a:ext cx="1889521" cy="30749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Vérifier les partages M365</a:t>
          </a:r>
          <a:endParaRPr lang="en-US" sz="1900" kern="1200"/>
        </a:p>
        <a:p>
          <a:pPr marL="171450" lvl="1" indent="-171450" algn="l" defTabSz="844550">
            <a:lnSpc>
              <a:spcPct val="90000"/>
            </a:lnSpc>
            <a:spcBef>
              <a:spcPct val="0"/>
            </a:spcBef>
            <a:spcAft>
              <a:spcPct val="15000"/>
            </a:spcAft>
            <a:buChar char="•"/>
          </a:pPr>
          <a:r>
            <a:rPr lang="fr-FR" sz="1900" kern="1200"/>
            <a:t>Risque de surexposition de données</a:t>
          </a:r>
          <a:endParaRPr lang="en-US" sz="1900" kern="1200"/>
        </a:p>
        <a:p>
          <a:pPr marL="171450" lvl="1" indent="-171450" algn="l" defTabSz="844550">
            <a:lnSpc>
              <a:spcPct val="90000"/>
            </a:lnSpc>
            <a:spcBef>
              <a:spcPct val="0"/>
            </a:spcBef>
            <a:spcAft>
              <a:spcPct val="15000"/>
            </a:spcAft>
            <a:buChar char="•"/>
          </a:pPr>
          <a:r>
            <a:rPr lang="fr-FR" sz="1900" kern="1200"/>
            <a:t>Données personnelles = cadre RGPD classique</a:t>
          </a:r>
          <a:endParaRPr lang="en-US" sz="1900" kern="1200"/>
        </a:p>
      </dsp:txBody>
      <dsp:txXfrm>
        <a:off x="6467094" y="983526"/>
        <a:ext cx="1889521" cy="3074903"/>
      </dsp:txXfrm>
    </dsp:sp>
    <dsp:sp modelId="{F8F67945-C674-489F-BE9F-0DEF875184A9}">
      <dsp:nvSpPr>
        <dsp:cNvPr id="0" name=""/>
        <dsp:cNvSpPr/>
      </dsp:nvSpPr>
      <dsp:spPr>
        <a:xfrm>
          <a:off x="8621148" y="292907"/>
          <a:ext cx="1889521" cy="6906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b="1" kern="1200"/>
            <a:t>Déontologie</a:t>
          </a:r>
          <a:endParaRPr lang="en-US" sz="1900" kern="1200"/>
        </a:p>
      </dsp:txBody>
      <dsp:txXfrm>
        <a:off x="8621148" y="292907"/>
        <a:ext cx="1889521" cy="690618"/>
      </dsp:txXfrm>
    </dsp:sp>
    <dsp:sp modelId="{7BCD0EDC-F3DC-477D-B139-410A504A632E}">
      <dsp:nvSpPr>
        <dsp:cNvPr id="0" name=""/>
        <dsp:cNvSpPr/>
      </dsp:nvSpPr>
      <dsp:spPr>
        <a:xfrm>
          <a:off x="8621148" y="983526"/>
          <a:ext cx="1889521" cy="30749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Copilot assiste, l’humain décide</a:t>
          </a:r>
          <a:endParaRPr lang="en-US" sz="1900" kern="1200"/>
        </a:p>
        <a:p>
          <a:pPr marL="171450" lvl="1" indent="-171450" algn="l" defTabSz="844550">
            <a:lnSpc>
              <a:spcPct val="90000"/>
            </a:lnSpc>
            <a:spcBef>
              <a:spcPct val="0"/>
            </a:spcBef>
            <a:spcAft>
              <a:spcPct val="15000"/>
            </a:spcAft>
            <a:buChar char="•"/>
          </a:pPr>
          <a:r>
            <a:rPr lang="fr-FR" sz="1900" kern="1200"/>
            <a:t>Validation managériale obligatoire</a:t>
          </a:r>
          <a:endParaRPr lang="en-US" sz="1900" kern="1200"/>
        </a:p>
      </dsp:txBody>
      <dsp:txXfrm>
        <a:off x="8621148" y="983526"/>
        <a:ext cx="1889521" cy="30749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446B7-E2C7-4E87-9F62-1B309693F4FD}">
      <dsp:nvSpPr>
        <dsp:cNvPr id="0" name=""/>
        <dsp:cNvSpPr/>
      </dsp:nvSpPr>
      <dsp:spPr>
        <a:xfrm>
          <a:off x="13760" y="870267"/>
          <a:ext cx="2011384" cy="6034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622300">
            <a:lnSpc>
              <a:spcPct val="90000"/>
            </a:lnSpc>
            <a:spcBef>
              <a:spcPct val="0"/>
            </a:spcBef>
            <a:spcAft>
              <a:spcPct val="35000"/>
            </a:spcAft>
            <a:buNone/>
          </a:pPr>
          <a:r>
            <a:rPr lang="fr-FR" sz="1400" b="1" kern="1200"/>
            <a:t>À quoi ça sert</a:t>
          </a:r>
          <a:endParaRPr lang="en-US" sz="1400" kern="1200"/>
        </a:p>
      </dsp:txBody>
      <dsp:txXfrm>
        <a:off x="13760" y="870267"/>
        <a:ext cx="2011384" cy="603415"/>
      </dsp:txXfrm>
    </dsp:sp>
    <dsp:sp modelId="{B758796E-4E55-4C6D-9B75-CE19CE9780A1}">
      <dsp:nvSpPr>
        <dsp:cNvPr id="0" name=""/>
        <dsp:cNvSpPr/>
      </dsp:nvSpPr>
      <dsp:spPr>
        <a:xfrm>
          <a:off x="13760" y="1473682"/>
          <a:ext cx="2011384" cy="20073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8680" tIns="198680" rIns="198680" bIns="198680" numCol="1" spcCol="1270" anchor="t" anchorCtr="0">
          <a:noAutofit/>
        </a:bodyPr>
        <a:lstStyle/>
        <a:p>
          <a:pPr marL="0" lvl="0" indent="0" algn="l" defTabSz="488950">
            <a:lnSpc>
              <a:spcPct val="90000"/>
            </a:lnSpc>
            <a:spcBef>
              <a:spcPct val="0"/>
            </a:spcBef>
            <a:spcAft>
              <a:spcPct val="35000"/>
            </a:spcAft>
            <a:buNone/>
          </a:pPr>
          <a:r>
            <a:rPr lang="fr-FR" sz="1100" kern="1200"/>
            <a:t>Rédaction, brainstorming</a:t>
          </a:r>
          <a:endParaRPr lang="en-US" sz="1100" kern="1200"/>
        </a:p>
        <a:p>
          <a:pPr marL="0" lvl="0" indent="0" algn="l" defTabSz="488950">
            <a:lnSpc>
              <a:spcPct val="90000"/>
            </a:lnSpc>
            <a:spcBef>
              <a:spcPct val="0"/>
            </a:spcBef>
            <a:spcAft>
              <a:spcPct val="35000"/>
            </a:spcAft>
            <a:buNone/>
          </a:pPr>
          <a:r>
            <a:rPr lang="fr-FR" sz="1100" kern="1200"/>
            <a:t>Aide à la recherche</a:t>
          </a:r>
          <a:endParaRPr lang="en-US" sz="1100" kern="1200"/>
        </a:p>
        <a:p>
          <a:pPr marL="0" lvl="0" indent="0" algn="l" defTabSz="488950">
            <a:lnSpc>
              <a:spcPct val="90000"/>
            </a:lnSpc>
            <a:spcBef>
              <a:spcPct val="0"/>
            </a:spcBef>
            <a:spcAft>
              <a:spcPct val="35000"/>
            </a:spcAft>
            <a:buNone/>
          </a:pPr>
          <a:r>
            <a:rPr lang="fr-FR" sz="1100" kern="1200"/>
            <a:t>Usage bureautique</a:t>
          </a:r>
          <a:endParaRPr lang="en-US" sz="1100" kern="1200"/>
        </a:p>
      </dsp:txBody>
      <dsp:txXfrm>
        <a:off x="13760" y="1473682"/>
        <a:ext cx="2011384" cy="2007387"/>
      </dsp:txXfrm>
    </dsp:sp>
    <dsp:sp modelId="{9F1842A0-B704-4612-8EEA-D0DAB08FC9AE}">
      <dsp:nvSpPr>
        <dsp:cNvPr id="0" name=""/>
        <dsp:cNvSpPr/>
      </dsp:nvSpPr>
      <dsp:spPr>
        <a:xfrm>
          <a:off x="2132933" y="870267"/>
          <a:ext cx="2011384" cy="60341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622300">
            <a:lnSpc>
              <a:spcPct val="90000"/>
            </a:lnSpc>
            <a:spcBef>
              <a:spcPct val="0"/>
            </a:spcBef>
            <a:spcAft>
              <a:spcPct val="35000"/>
            </a:spcAft>
            <a:buNone/>
          </a:pPr>
          <a:r>
            <a:rPr lang="fr-FR" sz="1400" b="1" kern="1200"/>
            <a:t>Avantages</a:t>
          </a:r>
          <a:endParaRPr lang="en-US" sz="1400" kern="1200"/>
        </a:p>
      </dsp:txBody>
      <dsp:txXfrm>
        <a:off x="2132933" y="870267"/>
        <a:ext cx="2011384" cy="603415"/>
      </dsp:txXfrm>
    </dsp:sp>
    <dsp:sp modelId="{8C363927-3FE3-4F7B-91CC-21986CC21CF1}">
      <dsp:nvSpPr>
        <dsp:cNvPr id="0" name=""/>
        <dsp:cNvSpPr/>
      </dsp:nvSpPr>
      <dsp:spPr>
        <a:xfrm>
          <a:off x="2132933" y="1473682"/>
          <a:ext cx="2011384" cy="200738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8680" tIns="198680" rIns="198680" bIns="198680" numCol="1" spcCol="1270" anchor="t" anchorCtr="0">
          <a:noAutofit/>
        </a:bodyPr>
        <a:lstStyle/>
        <a:p>
          <a:pPr marL="0" lvl="0" indent="0" algn="l" defTabSz="488950">
            <a:lnSpc>
              <a:spcPct val="90000"/>
            </a:lnSpc>
            <a:spcBef>
              <a:spcPct val="0"/>
            </a:spcBef>
            <a:spcAft>
              <a:spcPct val="35000"/>
            </a:spcAft>
            <a:buNone/>
          </a:pPr>
          <a:r>
            <a:rPr lang="fr-FR" sz="1100" kern="1200"/>
            <a:t>Bonne qualité rédactionnelle</a:t>
          </a:r>
          <a:endParaRPr lang="en-US" sz="1100" kern="1200"/>
        </a:p>
        <a:p>
          <a:pPr marL="0" lvl="0" indent="0" algn="l" defTabSz="488950">
            <a:lnSpc>
              <a:spcPct val="90000"/>
            </a:lnSpc>
            <a:spcBef>
              <a:spcPct val="0"/>
            </a:spcBef>
            <a:spcAft>
              <a:spcPct val="35000"/>
            </a:spcAft>
            <a:buNone/>
          </a:pPr>
          <a:r>
            <a:rPr lang="fr-FR" sz="1100" kern="1200"/>
            <a:t>Intégration Google Workspace</a:t>
          </a:r>
          <a:endParaRPr lang="en-US" sz="1100" kern="1200"/>
        </a:p>
      </dsp:txBody>
      <dsp:txXfrm>
        <a:off x="2132933" y="1473682"/>
        <a:ext cx="2011384" cy="2007387"/>
      </dsp:txXfrm>
    </dsp:sp>
    <dsp:sp modelId="{A4654102-97FF-45AF-A6F5-0812FDCA3730}">
      <dsp:nvSpPr>
        <dsp:cNvPr id="0" name=""/>
        <dsp:cNvSpPr/>
      </dsp:nvSpPr>
      <dsp:spPr>
        <a:xfrm>
          <a:off x="4252107" y="870267"/>
          <a:ext cx="2011384" cy="60341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622300">
            <a:lnSpc>
              <a:spcPct val="90000"/>
            </a:lnSpc>
            <a:spcBef>
              <a:spcPct val="0"/>
            </a:spcBef>
            <a:spcAft>
              <a:spcPct val="35000"/>
            </a:spcAft>
            <a:buNone/>
          </a:pPr>
          <a:r>
            <a:rPr lang="fr-FR" sz="1400" b="1" kern="1200"/>
            <a:t>Limites</a:t>
          </a:r>
          <a:endParaRPr lang="en-US" sz="1400" kern="1200"/>
        </a:p>
      </dsp:txBody>
      <dsp:txXfrm>
        <a:off x="4252107" y="870267"/>
        <a:ext cx="2011384" cy="603415"/>
      </dsp:txXfrm>
    </dsp:sp>
    <dsp:sp modelId="{AF87301C-2AEB-4DCA-8569-ADC65C3392E4}">
      <dsp:nvSpPr>
        <dsp:cNvPr id="0" name=""/>
        <dsp:cNvSpPr/>
      </dsp:nvSpPr>
      <dsp:spPr>
        <a:xfrm>
          <a:off x="4252107" y="1473682"/>
          <a:ext cx="2011384" cy="200738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8680" tIns="198680" rIns="198680" bIns="198680" numCol="1" spcCol="1270" anchor="t" anchorCtr="0">
          <a:noAutofit/>
        </a:bodyPr>
        <a:lstStyle/>
        <a:p>
          <a:pPr marL="0" lvl="0" indent="0" algn="l" defTabSz="488950">
            <a:lnSpc>
              <a:spcPct val="90000"/>
            </a:lnSpc>
            <a:spcBef>
              <a:spcPct val="0"/>
            </a:spcBef>
            <a:spcAft>
              <a:spcPct val="35000"/>
            </a:spcAft>
            <a:buNone/>
          </a:pPr>
          <a:r>
            <a:rPr lang="fr-FR" sz="1100" kern="1200"/>
            <a:t>Même risques que ChatGPT</a:t>
          </a:r>
          <a:endParaRPr lang="en-US" sz="1100" kern="1200"/>
        </a:p>
        <a:p>
          <a:pPr marL="0" lvl="0" indent="0" algn="l" defTabSz="488950">
            <a:lnSpc>
              <a:spcPct val="90000"/>
            </a:lnSpc>
            <a:spcBef>
              <a:spcPct val="0"/>
            </a:spcBef>
            <a:spcAft>
              <a:spcPct val="35000"/>
            </a:spcAft>
            <a:buNone/>
          </a:pPr>
          <a:r>
            <a:rPr lang="fr-FR" sz="1100" kern="1200"/>
            <a:t>Paramétrage pro/perso à surveiller</a:t>
          </a:r>
          <a:endParaRPr lang="en-US" sz="1100" kern="1200"/>
        </a:p>
      </dsp:txBody>
      <dsp:txXfrm>
        <a:off x="4252107" y="1473682"/>
        <a:ext cx="2011384" cy="2007387"/>
      </dsp:txXfrm>
    </dsp:sp>
    <dsp:sp modelId="{BCF03C81-A8D1-4C03-B986-F139DB4DCA9F}">
      <dsp:nvSpPr>
        <dsp:cNvPr id="0" name=""/>
        <dsp:cNvSpPr/>
      </dsp:nvSpPr>
      <dsp:spPr>
        <a:xfrm>
          <a:off x="6371281" y="870267"/>
          <a:ext cx="2011384" cy="60341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622300">
            <a:lnSpc>
              <a:spcPct val="90000"/>
            </a:lnSpc>
            <a:spcBef>
              <a:spcPct val="0"/>
            </a:spcBef>
            <a:spcAft>
              <a:spcPct val="35000"/>
            </a:spcAft>
            <a:buNone/>
          </a:pPr>
          <a:r>
            <a:rPr lang="fr-FR" sz="1400" b="1" kern="1200"/>
            <a:t>Points légaux &amp; RGPD</a:t>
          </a:r>
          <a:endParaRPr lang="en-US" sz="1400" kern="1200"/>
        </a:p>
      </dsp:txBody>
      <dsp:txXfrm>
        <a:off x="6371281" y="870267"/>
        <a:ext cx="2011384" cy="603415"/>
      </dsp:txXfrm>
    </dsp:sp>
    <dsp:sp modelId="{61F075FE-7E01-41BA-8480-9C0BFE57D150}">
      <dsp:nvSpPr>
        <dsp:cNvPr id="0" name=""/>
        <dsp:cNvSpPr/>
      </dsp:nvSpPr>
      <dsp:spPr>
        <a:xfrm>
          <a:off x="6371281" y="1473682"/>
          <a:ext cx="2011384" cy="20073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8680" tIns="198680" rIns="198680" bIns="198680" numCol="1" spcCol="1270" anchor="t" anchorCtr="0">
          <a:noAutofit/>
        </a:bodyPr>
        <a:lstStyle/>
        <a:p>
          <a:pPr marL="0" lvl="0" indent="0" algn="l" defTabSz="488950">
            <a:lnSpc>
              <a:spcPct val="90000"/>
            </a:lnSpc>
            <a:spcBef>
              <a:spcPct val="0"/>
            </a:spcBef>
            <a:spcAft>
              <a:spcPct val="35000"/>
            </a:spcAft>
            <a:buNone/>
          </a:pPr>
          <a:r>
            <a:rPr lang="fr-FR" sz="1100" kern="1200"/>
            <a:t>Pas de données sensibles</a:t>
          </a:r>
          <a:endParaRPr lang="en-US" sz="1100" kern="1200"/>
        </a:p>
        <a:p>
          <a:pPr marL="0" lvl="0" indent="0" algn="l" defTabSz="488950">
            <a:lnSpc>
              <a:spcPct val="90000"/>
            </a:lnSpc>
            <a:spcBef>
              <a:spcPct val="0"/>
            </a:spcBef>
            <a:spcAft>
              <a:spcPct val="35000"/>
            </a:spcAft>
            <a:buNone/>
          </a:pPr>
          <a:r>
            <a:rPr lang="fr-FR" sz="1100" kern="1200"/>
            <a:t>Vérifier transferts hors UE</a:t>
          </a:r>
          <a:endParaRPr lang="en-US" sz="1100" kern="1200"/>
        </a:p>
        <a:p>
          <a:pPr marL="0" lvl="0" indent="0" algn="l" defTabSz="488950">
            <a:lnSpc>
              <a:spcPct val="90000"/>
            </a:lnSpc>
            <a:spcBef>
              <a:spcPct val="0"/>
            </a:spcBef>
            <a:spcAft>
              <a:spcPct val="35000"/>
            </a:spcAft>
            <a:buNone/>
          </a:pPr>
          <a:r>
            <a:rPr lang="fr-FR" sz="1100" kern="1200"/>
            <a:t>Minimisation impérative</a:t>
          </a:r>
          <a:endParaRPr lang="en-US" sz="1100" kern="1200"/>
        </a:p>
      </dsp:txBody>
      <dsp:txXfrm>
        <a:off x="6371281" y="1473682"/>
        <a:ext cx="2011384" cy="2007387"/>
      </dsp:txXfrm>
    </dsp:sp>
    <dsp:sp modelId="{D80F5306-CE05-432F-B2AB-7245F6EDA6D9}">
      <dsp:nvSpPr>
        <dsp:cNvPr id="0" name=""/>
        <dsp:cNvSpPr/>
      </dsp:nvSpPr>
      <dsp:spPr>
        <a:xfrm>
          <a:off x="8490455" y="870267"/>
          <a:ext cx="2011384" cy="60341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622300">
            <a:lnSpc>
              <a:spcPct val="90000"/>
            </a:lnSpc>
            <a:spcBef>
              <a:spcPct val="0"/>
            </a:spcBef>
            <a:spcAft>
              <a:spcPct val="35000"/>
            </a:spcAft>
            <a:buNone/>
          </a:pPr>
          <a:r>
            <a:rPr lang="fr-FR" sz="1400" b="1" kern="1200"/>
            <a:t>Déontologie</a:t>
          </a:r>
          <a:endParaRPr lang="en-US" sz="1400" kern="1200"/>
        </a:p>
      </dsp:txBody>
      <dsp:txXfrm>
        <a:off x="8490455" y="870267"/>
        <a:ext cx="2011384" cy="603415"/>
      </dsp:txXfrm>
    </dsp:sp>
    <dsp:sp modelId="{1FEBBCF7-7F1B-42FC-BBA2-D820B75FA0BC}">
      <dsp:nvSpPr>
        <dsp:cNvPr id="0" name=""/>
        <dsp:cNvSpPr/>
      </dsp:nvSpPr>
      <dsp:spPr>
        <a:xfrm>
          <a:off x="8490455" y="1473682"/>
          <a:ext cx="2011384" cy="200738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8680" tIns="198680" rIns="198680" bIns="198680" numCol="1" spcCol="1270" anchor="t" anchorCtr="0">
          <a:noAutofit/>
        </a:bodyPr>
        <a:lstStyle/>
        <a:p>
          <a:pPr marL="0" lvl="0" indent="0" algn="l" defTabSz="488950">
            <a:lnSpc>
              <a:spcPct val="90000"/>
            </a:lnSpc>
            <a:spcBef>
              <a:spcPct val="0"/>
            </a:spcBef>
            <a:spcAft>
              <a:spcPct val="35000"/>
            </a:spcAft>
            <a:buNone/>
          </a:pPr>
          <a:r>
            <a:rPr lang="fr-FR" sz="1100" kern="1200"/>
            <a:t>Vérification humaine</a:t>
          </a:r>
          <a:endParaRPr lang="en-US" sz="1100" kern="1200"/>
        </a:p>
        <a:p>
          <a:pPr marL="0" lvl="0" indent="0" algn="l" defTabSz="488950">
            <a:lnSpc>
              <a:spcPct val="90000"/>
            </a:lnSpc>
            <a:spcBef>
              <a:spcPct val="0"/>
            </a:spcBef>
            <a:spcAft>
              <a:spcPct val="35000"/>
            </a:spcAft>
            <a:buNone/>
          </a:pPr>
          <a:r>
            <a:rPr lang="fr-FR" sz="1100" kern="1200"/>
            <a:t>Pas d’automatisation de décisions</a:t>
          </a:r>
          <a:endParaRPr lang="en-US" sz="1100" kern="1200"/>
        </a:p>
      </dsp:txBody>
      <dsp:txXfrm>
        <a:off x="8490455" y="1473682"/>
        <a:ext cx="2011384" cy="20073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9BE00-46CA-4C8C-8E93-D8AC3AC31D71}">
      <dsp:nvSpPr>
        <dsp:cNvPr id="0" name=""/>
        <dsp:cNvSpPr/>
      </dsp:nvSpPr>
      <dsp:spPr>
        <a:xfrm>
          <a:off x="5134" y="96488"/>
          <a:ext cx="1750888" cy="87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À quoi ça sert</a:t>
          </a:r>
          <a:endParaRPr lang="en-US" sz="2100" kern="1200"/>
        </a:p>
      </dsp:txBody>
      <dsp:txXfrm>
        <a:off x="30775" y="122129"/>
        <a:ext cx="1699606" cy="824162"/>
      </dsp:txXfrm>
    </dsp:sp>
    <dsp:sp modelId="{117CC893-54C5-49F4-AFAA-34BFDF4CB385}">
      <dsp:nvSpPr>
        <dsp:cNvPr id="0" name=""/>
        <dsp:cNvSpPr/>
      </dsp:nvSpPr>
      <dsp:spPr>
        <a:xfrm>
          <a:off x="180223"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79A20D-189C-4090-A471-159B8DBF43C2}">
      <dsp:nvSpPr>
        <dsp:cNvPr id="0" name=""/>
        <dsp:cNvSpPr/>
      </dsp:nvSpPr>
      <dsp:spPr>
        <a:xfrm>
          <a:off x="355312"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Veille</a:t>
          </a:r>
          <a:endParaRPr lang="en-US" sz="1400" kern="1200"/>
        </a:p>
      </dsp:txBody>
      <dsp:txXfrm>
        <a:off x="380953" y="1216435"/>
        <a:ext cx="1349428" cy="824162"/>
      </dsp:txXfrm>
    </dsp:sp>
    <dsp:sp modelId="{D549A807-0D2C-4527-B486-F6FF28DE0D72}">
      <dsp:nvSpPr>
        <dsp:cNvPr id="0" name=""/>
        <dsp:cNvSpPr/>
      </dsp:nvSpPr>
      <dsp:spPr>
        <a:xfrm>
          <a:off x="180223"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46E2FE-BC67-414C-B017-53990EC7F383}">
      <dsp:nvSpPr>
        <dsp:cNvPr id="0" name=""/>
        <dsp:cNvSpPr/>
      </dsp:nvSpPr>
      <dsp:spPr>
        <a:xfrm>
          <a:off x="355312"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Recherche documentaire</a:t>
          </a:r>
          <a:endParaRPr lang="en-US" sz="1400" kern="1200"/>
        </a:p>
      </dsp:txBody>
      <dsp:txXfrm>
        <a:off x="380953" y="2310740"/>
        <a:ext cx="1349428" cy="824162"/>
      </dsp:txXfrm>
    </dsp:sp>
    <dsp:sp modelId="{EDE39F32-11E5-4BB7-9D60-342949BFEEBE}">
      <dsp:nvSpPr>
        <dsp:cNvPr id="0" name=""/>
        <dsp:cNvSpPr/>
      </dsp:nvSpPr>
      <dsp:spPr>
        <a:xfrm>
          <a:off x="180223" y="971933"/>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A41331-90D7-487F-9C98-D6D4F963AF4F}">
      <dsp:nvSpPr>
        <dsp:cNvPr id="0" name=""/>
        <dsp:cNvSpPr/>
      </dsp:nvSpPr>
      <dsp:spPr>
        <a:xfrm>
          <a:off x="355312"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Synthèse avec liens</a:t>
          </a:r>
          <a:endParaRPr lang="en-US" sz="1400" kern="1200"/>
        </a:p>
      </dsp:txBody>
      <dsp:txXfrm>
        <a:off x="380953" y="3405045"/>
        <a:ext cx="1349428" cy="824162"/>
      </dsp:txXfrm>
    </dsp:sp>
    <dsp:sp modelId="{66ECFF13-B01D-43E0-815F-9B9D8811CE2A}">
      <dsp:nvSpPr>
        <dsp:cNvPr id="0" name=""/>
        <dsp:cNvSpPr/>
      </dsp:nvSpPr>
      <dsp:spPr>
        <a:xfrm>
          <a:off x="2193745" y="96488"/>
          <a:ext cx="1750888" cy="87544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Avantages</a:t>
          </a:r>
          <a:endParaRPr lang="en-US" sz="2100" kern="1200"/>
        </a:p>
      </dsp:txBody>
      <dsp:txXfrm>
        <a:off x="2219386" y="122129"/>
        <a:ext cx="1699606" cy="824162"/>
      </dsp:txXfrm>
    </dsp:sp>
    <dsp:sp modelId="{5207F238-B13E-49DA-AA71-788B1D7E9C07}">
      <dsp:nvSpPr>
        <dsp:cNvPr id="0" name=""/>
        <dsp:cNvSpPr/>
      </dsp:nvSpPr>
      <dsp:spPr>
        <a:xfrm>
          <a:off x="2368834"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A742B21-91B5-454B-B944-FB9872A23BC6}">
      <dsp:nvSpPr>
        <dsp:cNvPr id="0" name=""/>
        <dsp:cNvSpPr/>
      </dsp:nvSpPr>
      <dsp:spPr>
        <a:xfrm>
          <a:off x="2543922"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Cite des sources</a:t>
          </a:r>
          <a:endParaRPr lang="en-US" sz="1400" kern="1200"/>
        </a:p>
      </dsp:txBody>
      <dsp:txXfrm>
        <a:off x="2569563" y="1216435"/>
        <a:ext cx="1349428" cy="824162"/>
      </dsp:txXfrm>
    </dsp:sp>
    <dsp:sp modelId="{5F281239-6364-4C25-9C82-97D0C596119F}">
      <dsp:nvSpPr>
        <dsp:cNvPr id="0" name=""/>
        <dsp:cNvSpPr/>
      </dsp:nvSpPr>
      <dsp:spPr>
        <a:xfrm>
          <a:off x="2368834"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A17A00E-5CF5-4A57-B0C8-8C00C3C09A6D}">
      <dsp:nvSpPr>
        <dsp:cNvPr id="0" name=""/>
        <dsp:cNvSpPr/>
      </dsp:nvSpPr>
      <dsp:spPr>
        <a:xfrm>
          <a:off x="2543922"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Très bon pour benchmark</a:t>
          </a:r>
          <a:endParaRPr lang="en-US" sz="1400" kern="1200"/>
        </a:p>
      </dsp:txBody>
      <dsp:txXfrm>
        <a:off x="2569563" y="2310740"/>
        <a:ext cx="1349428" cy="824162"/>
      </dsp:txXfrm>
    </dsp:sp>
    <dsp:sp modelId="{25FCDD9F-C0A3-4C00-9453-87ADD237352E}">
      <dsp:nvSpPr>
        <dsp:cNvPr id="0" name=""/>
        <dsp:cNvSpPr/>
      </dsp:nvSpPr>
      <dsp:spPr>
        <a:xfrm>
          <a:off x="4382355" y="96488"/>
          <a:ext cx="1750888" cy="87544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Limites</a:t>
          </a:r>
          <a:endParaRPr lang="en-US" sz="2100" kern="1200"/>
        </a:p>
      </dsp:txBody>
      <dsp:txXfrm>
        <a:off x="4407996" y="122129"/>
        <a:ext cx="1699606" cy="824162"/>
      </dsp:txXfrm>
    </dsp:sp>
    <dsp:sp modelId="{E805D9BF-90DD-43A3-970E-ADEF6EF8D822}">
      <dsp:nvSpPr>
        <dsp:cNvPr id="0" name=""/>
        <dsp:cNvSpPr/>
      </dsp:nvSpPr>
      <dsp:spPr>
        <a:xfrm>
          <a:off x="4557444"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9C152D-3176-4C38-A12F-D66A01B5DA7D}">
      <dsp:nvSpPr>
        <dsp:cNvPr id="0" name=""/>
        <dsp:cNvSpPr/>
      </dsp:nvSpPr>
      <dsp:spPr>
        <a:xfrm>
          <a:off x="4732533"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Sources parfois mal interprétées</a:t>
          </a:r>
          <a:endParaRPr lang="en-US" sz="1400" kern="1200"/>
        </a:p>
      </dsp:txBody>
      <dsp:txXfrm>
        <a:off x="4758174" y="1216435"/>
        <a:ext cx="1349428" cy="824162"/>
      </dsp:txXfrm>
    </dsp:sp>
    <dsp:sp modelId="{1F2C6BF1-A387-4FAC-89F9-EDC479940C95}">
      <dsp:nvSpPr>
        <dsp:cNvPr id="0" name=""/>
        <dsp:cNvSpPr/>
      </dsp:nvSpPr>
      <dsp:spPr>
        <a:xfrm>
          <a:off x="4557444"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C3318D-9F47-4225-B27A-335E73107E1D}">
      <dsp:nvSpPr>
        <dsp:cNvPr id="0" name=""/>
        <dsp:cNvSpPr/>
      </dsp:nvSpPr>
      <dsp:spPr>
        <a:xfrm>
          <a:off x="4732533"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Ne remplace pas une analyse humaine</a:t>
          </a:r>
          <a:endParaRPr lang="en-US" sz="1400" kern="1200"/>
        </a:p>
      </dsp:txBody>
      <dsp:txXfrm>
        <a:off x="4758174" y="2310740"/>
        <a:ext cx="1349428" cy="824162"/>
      </dsp:txXfrm>
    </dsp:sp>
    <dsp:sp modelId="{9C79A682-5152-475B-BB51-05B0129C4193}">
      <dsp:nvSpPr>
        <dsp:cNvPr id="0" name=""/>
        <dsp:cNvSpPr/>
      </dsp:nvSpPr>
      <dsp:spPr>
        <a:xfrm>
          <a:off x="6570966" y="96488"/>
          <a:ext cx="1750888" cy="87544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Points légaux &amp; RGPD</a:t>
          </a:r>
          <a:endParaRPr lang="en-US" sz="2100" kern="1200"/>
        </a:p>
      </dsp:txBody>
      <dsp:txXfrm>
        <a:off x="6596607" y="122129"/>
        <a:ext cx="1699606" cy="824162"/>
      </dsp:txXfrm>
    </dsp:sp>
    <dsp:sp modelId="{BF2570A3-F04B-466C-BD8C-74F0D9DDFAF4}">
      <dsp:nvSpPr>
        <dsp:cNvPr id="0" name=""/>
        <dsp:cNvSpPr/>
      </dsp:nvSpPr>
      <dsp:spPr>
        <a:xfrm>
          <a:off x="6746055"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37A0ED-377E-42C1-859D-1F40ECB63142}">
      <dsp:nvSpPr>
        <dsp:cNvPr id="0" name=""/>
        <dsp:cNvSpPr/>
      </dsp:nvSpPr>
      <dsp:spPr>
        <a:xfrm>
          <a:off x="6921144"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Respect du droit d’auteur</a:t>
          </a:r>
          <a:endParaRPr lang="en-US" sz="1400" kern="1200"/>
        </a:p>
      </dsp:txBody>
      <dsp:txXfrm>
        <a:off x="6946785" y="1216435"/>
        <a:ext cx="1349428" cy="824162"/>
      </dsp:txXfrm>
    </dsp:sp>
    <dsp:sp modelId="{8EAAFD2F-637E-4816-91EE-969CF20DACA8}">
      <dsp:nvSpPr>
        <dsp:cNvPr id="0" name=""/>
        <dsp:cNvSpPr/>
      </dsp:nvSpPr>
      <dsp:spPr>
        <a:xfrm>
          <a:off x="6746055"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286852-D397-452A-9E1B-EFE76A3A293D}">
      <dsp:nvSpPr>
        <dsp:cNvPr id="0" name=""/>
        <dsp:cNvSpPr/>
      </dsp:nvSpPr>
      <dsp:spPr>
        <a:xfrm>
          <a:off x="6921144"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Pas de données internes</a:t>
          </a:r>
          <a:endParaRPr lang="en-US" sz="1400" kern="1200"/>
        </a:p>
      </dsp:txBody>
      <dsp:txXfrm>
        <a:off x="6946785" y="2310740"/>
        <a:ext cx="1349428" cy="824162"/>
      </dsp:txXfrm>
    </dsp:sp>
    <dsp:sp modelId="{64B75C32-4978-473E-8DA5-D518E0B42D5E}">
      <dsp:nvSpPr>
        <dsp:cNvPr id="0" name=""/>
        <dsp:cNvSpPr/>
      </dsp:nvSpPr>
      <dsp:spPr>
        <a:xfrm>
          <a:off x="8759576" y="96488"/>
          <a:ext cx="1750888" cy="87544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Déontologie</a:t>
          </a:r>
          <a:endParaRPr lang="en-US" sz="2100" kern="1200"/>
        </a:p>
      </dsp:txBody>
      <dsp:txXfrm>
        <a:off x="8785217" y="122129"/>
        <a:ext cx="1699606" cy="824162"/>
      </dsp:txXfrm>
    </dsp:sp>
    <dsp:sp modelId="{2F51DEFC-141F-4B8A-BF02-521BCB07C7B9}">
      <dsp:nvSpPr>
        <dsp:cNvPr id="0" name=""/>
        <dsp:cNvSpPr/>
      </dsp:nvSpPr>
      <dsp:spPr>
        <a:xfrm>
          <a:off x="8934665" y="971933"/>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F1CD773-9355-45CF-BFE5-E5C311717396}">
      <dsp:nvSpPr>
        <dsp:cNvPr id="0" name=""/>
        <dsp:cNvSpPr/>
      </dsp:nvSpPr>
      <dsp:spPr>
        <a:xfrm>
          <a:off x="9109754"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Toujours ouvrir les sources</a:t>
          </a:r>
          <a:endParaRPr lang="en-US" sz="1400" kern="1200"/>
        </a:p>
      </dsp:txBody>
      <dsp:txXfrm>
        <a:off x="9135395" y="1216435"/>
        <a:ext cx="1349428" cy="824162"/>
      </dsp:txXfrm>
    </dsp:sp>
    <dsp:sp modelId="{2A69EDA4-F133-4434-A796-7B4E0859DE51}">
      <dsp:nvSpPr>
        <dsp:cNvPr id="0" name=""/>
        <dsp:cNvSpPr/>
      </dsp:nvSpPr>
      <dsp:spPr>
        <a:xfrm>
          <a:off x="8934665" y="971933"/>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0C6BC1-AE48-4DDC-8628-A666A7EFE114}">
      <dsp:nvSpPr>
        <dsp:cNvPr id="0" name=""/>
        <dsp:cNvSpPr/>
      </dsp:nvSpPr>
      <dsp:spPr>
        <a:xfrm>
          <a:off x="9109754"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a:t>Ne pas copier-coller sans analyse</a:t>
          </a:r>
          <a:endParaRPr lang="en-US" sz="1400" kern="1200"/>
        </a:p>
      </dsp:txBody>
      <dsp:txXfrm>
        <a:off x="9135395" y="2310740"/>
        <a:ext cx="1349428" cy="8241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06440-0C6F-4E2A-8D09-4AF5F907FDC9}">
      <dsp:nvSpPr>
        <dsp:cNvPr id="0" name=""/>
        <dsp:cNvSpPr/>
      </dsp:nvSpPr>
      <dsp:spPr>
        <a:xfrm>
          <a:off x="5134" y="96488"/>
          <a:ext cx="1750888" cy="87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À quoi ça sert</a:t>
          </a:r>
          <a:endParaRPr lang="en-US" sz="2100" kern="1200"/>
        </a:p>
      </dsp:txBody>
      <dsp:txXfrm>
        <a:off x="30775" y="122129"/>
        <a:ext cx="1699606" cy="824162"/>
      </dsp:txXfrm>
    </dsp:sp>
    <dsp:sp modelId="{C173B42A-F51D-4928-B23A-368F2161C27C}">
      <dsp:nvSpPr>
        <dsp:cNvPr id="0" name=""/>
        <dsp:cNvSpPr/>
      </dsp:nvSpPr>
      <dsp:spPr>
        <a:xfrm>
          <a:off x="180223" y="971933"/>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55427-F7CA-4647-832C-A357A4FB8938}">
      <dsp:nvSpPr>
        <dsp:cNvPr id="0" name=""/>
        <dsp:cNvSpPr/>
      </dsp:nvSpPr>
      <dsp:spPr>
        <a:xfrm>
          <a:off x="355312"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Présentations</a:t>
          </a:r>
          <a:endParaRPr lang="en-US" sz="1600" kern="1200"/>
        </a:p>
      </dsp:txBody>
      <dsp:txXfrm>
        <a:off x="380953" y="1216435"/>
        <a:ext cx="1349428" cy="824162"/>
      </dsp:txXfrm>
    </dsp:sp>
    <dsp:sp modelId="{195BCB8A-A117-400F-BC07-09363F33B21E}">
      <dsp:nvSpPr>
        <dsp:cNvPr id="0" name=""/>
        <dsp:cNvSpPr/>
      </dsp:nvSpPr>
      <dsp:spPr>
        <a:xfrm>
          <a:off x="180223" y="971933"/>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E102DB-87D9-4F32-9AC8-620430E961E2}">
      <dsp:nvSpPr>
        <dsp:cNvPr id="0" name=""/>
        <dsp:cNvSpPr/>
      </dsp:nvSpPr>
      <dsp:spPr>
        <a:xfrm>
          <a:off x="355312"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Visuels marketing</a:t>
          </a:r>
          <a:endParaRPr lang="en-US" sz="1600" kern="1200"/>
        </a:p>
      </dsp:txBody>
      <dsp:txXfrm>
        <a:off x="380953" y="2310740"/>
        <a:ext cx="1349428" cy="824162"/>
      </dsp:txXfrm>
    </dsp:sp>
    <dsp:sp modelId="{390BBE6D-F26F-4461-B353-01F9420E89FF}">
      <dsp:nvSpPr>
        <dsp:cNvPr id="0" name=""/>
        <dsp:cNvSpPr/>
      </dsp:nvSpPr>
      <dsp:spPr>
        <a:xfrm>
          <a:off x="180223" y="971933"/>
          <a:ext cx="175088" cy="2845193"/>
        </a:xfrm>
        <a:custGeom>
          <a:avLst/>
          <a:gdLst/>
          <a:ahLst/>
          <a:cxnLst/>
          <a:rect l="0" t="0" r="0" b="0"/>
          <a:pathLst>
            <a:path>
              <a:moveTo>
                <a:pt x="0" y="0"/>
              </a:moveTo>
              <a:lnTo>
                <a:pt x="0" y="2845193"/>
              </a:lnTo>
              <a:lnTo>
                <a:pt x="175088" y="284519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AB9450-335B-4EA4-9A57-58E2981C3BC6}">
      <dsp:nvSpPr>
        <dsp:cNvPr id="0" name=""/>
        <dsp:cNvSpPr/>
      </dsp:nvSpPr>
      <dsp:spPr>
        <a:xfrm>
          <a:off x="355312"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Déclinaisons rapides</a:t>
          </a:r>
          <a:endParaRPr lang="en-US" sz="1600" kern="1200"/>
        </a:p>
      </dsp:txBody>
      <dsp:txXfrm>
        <a:off x="380953" y="3405045"/>
        <a:ext cx="1349428" cy="824162"/>
      </dsp:txXfrm>
    </dsp:sp>
    <dsp:sp modelId="{38397AE0-293C-4C6B-9602-DDBE533CBE0D}">
      <dsp:nvSpPr>
        <dsp:cNvPr id="0" name=""/>
        <dsp:cNvSpPr/>
      </dsp:nvSpPr>
      <dsp:spPr>
        <a:xfrm>
          <a:off x="2193745" y="96488"/>
          <a:ext cx="1750888" cy="87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Avantages</a:t>
          </a:r>
          <a:endParaRPr lang="en-US" sz="2100" kern="1200"/>
        </a:p>
      </dsp:txBody>
      <dsp:txXfrm>
        <a:off x="2219386" y="122129"/>
        <a:ext cx="1699606" cy="824162"/>
      </dsp:txXfrm>
    </dsp:sp>
    <dsp:sp modelId="{E0739E97-211F-4ADC-81AB-F482AFB60B20}">
      <dsp:nvSpPr>
        <dsp:cNvPr id="0" name=""/>
        <dsp:cNvSpPr/>
      </dsp:nvSpPr>
      <dsp:spPr>
        <a:xfrm>
          <a:off x="2368834" y="971933"/>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20E273-42F0-4377-B916-84018EEAF487}">
      <dsp:nvSpPr>
        <dsp:cNvPr id="0" name=""/>
        <dsp:cNvSpPr/>
      </dsp:nvSpPr>
      <dsp:spPr>
        <a:xfrm>
          <a:off x="2543922"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Très accessible</a:t>
          </a:r>
          <a:endParaRPr lang="en-US" sz="1600" kern="1200"/>
        </a:p>
      </dsp:txBody>
      <dsp:txXfrm>
        <a:off x="2569563" y="1216435"/>
        <a:ext cx="1349428" cy="824162"/>
      </dsp:txXfrm>
    </dsp:sp>
    <dsp:sp modelId="{FADC35ED-A0F5-4930-A2DE-F343EEE23D24}">
      <dsp:nvSpPr>
        <dsp:cNvPr id="0" name=""/>
        <dsp:cNvSpPr/>
      </dsp:nvSpPr>
      <dsp:spPr>
        <a:xfrm>
          <a:off x="2368834" y="971933"/>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426C4E-B99B-4864-A2A8-974DFB5E4D13}">
      <dsp:nvSpPr>
        <dsp:cNvPr id="0" name=""/>
        <dsp:cNvSpPr/>
      </dsp:nvSpPr>
      <dsp:spPr>
        <a:xfrm>
          <a:off x="2543922"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Gain de temps énorme</a:t>
          </a:r>
          <a:endParaRPr lang="en-US" sz="1600" kern="1200"/>
        </a:p>
      </dsp:txBody>
      <dsp:txXfrm>
        <a:off x="2569563" y="2310740"/>
        <a:ext cx="1349428" cy="824162"/>
      </dsp:txXfrm>
    </dsp:sp>
    <dsp:sp modelId="{B03BCDA1-CB5B-4D2B-A3ED-8134C8AF3930}">
      <dsp:nvSpPr>
        <dsp:cNvPr id="0" name=""/>
        <dsp:cNvSpPr/>
      </dsp:nvSpPr>
      <dsp:spPr>
        <a:xfrm>
          <a:off x="2368834" y="971933"/>
          <a:ext cx="175088" cy="2845193"/>
        </a:xfrm>
        <a:custGeom>
          <a:avLst/>
          <a:gdLst/>
          <a:ahLst/>
          <a:cxnLst/>
          <a:rect l="0" t="0" r="0" b="0"/>
          <a:pathLst>
            <a:path>
              <a:moveTo>
                <a:pt x="0" y="0"/>
              </a:moveTo>
              <a:lnTo>
                <a:pt x="0" y="2845193"/>
              </a:lnTo>
              <a:lnTo>
                <a:pt x="175088" y="284519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DB7F23-95CD-446B-93BB-D8B490E69364}">
      <dsp:nvSpPr>
        <dsp:cNvPr id="0" name=""/>
        <dsp:cNvSpPr/>
      </dsp:nvSpPr>
      <dsp:spPr>
        <a:xfrm>
          <a:off x="2543922"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Bon rendu visuel</a:t>
          </a:r>
          <a:endParaRPr lang="en-US" sz="1600" kern="1200"/>
        </a:p>
      </dsp:txBody>
      <dsp:txXfrm>
        <a:off x="2569563" y="3405045"/>
        <a:ext cx="1349428" cy="824162"/>
      </dsp:txXfrm>
    </dsp:sp>
    <dsp:sp modelId="{291A85DC-8621-4D47-BAFA-317B3874B527}">
      <dsp:nvSpPr>
        <dsp:cNvPr id="0" name=""/>
        <dsp:cNvSpPr/>
      </dsp:nvSpPr>
      <dsp:spPr>
        <a:xfrm>
          <a:off x="4382355" y="96488"/>
          <a:ext cx="1750888" cy="87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Limites</a:t>
          </a:r>
          <a:endParaRPr lang="en-US" sz="2100" kern="1200"/>
        </a:p>
      </dsp:txBody>
      <dsp:txXfrm>
        <a:off x="4407996" y="122129"/>
        <a:ext cx="1699606" cy="824162"/>
      </dsp:txXfrm>
    </dsp:sp>
    <dsp:sp modelId="{E8647EB6-1E5A-4E79-8FB3-96EA793E33D8}">
      <dsp:nvSpPr>
        <dsp:cNvPr id="0" name=""/>
        <dsp:cNvSpPr/>
      </dsp:nvSpPr>
      <dsp:spPr>
        <a:xfrm>
          <a:off x="4557444" y="971933"/>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8090C8-AA4F-4ED7-A384-8FA545AA252F}">
      <dsp:nvSpPr>
        <dsp:cNvPr id="0" name=""/>
        <dsp:cNvSpPr/>
      </dsp:nvSpPr>
      <dsp:spPr>
        <a:xfrm>
          <a:off x="4732533"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Contenu parfois générique</a:t>
          </a:r>
          <a:endParaRPr lang="en-US" sz="1600" kern="1200"/>
        </a:p>
      </dsp:txBody>
      <dsp:txXfrm>
        <a:off x="4758174" y="1216435"/>
        <a:ext cx="1349428" cy="824162"/>
      </dsp:txXfrm>
    </dsp:sp>
    <dsp:sp modelId="{8D19BE91-D184-4B87-AD3D-E2636CDA995E}">
      <dsp:nvSpPr>
        <dsp:cNvPr id="0" name=""/>
        <dsp:cNvSpPr/>
      </dsp:nvSpPr>
      <dsp:spPr>
        <a:xfrm>
          <a:off x="4557444" y="971933"/>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1B945-04B8-44A1-B32E-342E96E64CB7}">
      <dsp:nvSpPr>
        <dsp:cNvPr id="0" name=""/>
        <dsp:cNvSpPr/>
      </dsp:nvSpPr>
      <dsp:spPr>
        <a:xfrm>
          <a:off x="4732533"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Attention aux droits d’image</a:t>
          </a:r>
          <a:endParaRPr lang="en-US" sz="1600" kern="1200"/>
        </a:p>
      </dsp:txBody>
      <dsp:txXfrm>
        <a:off x="4758174" y="2310740"/>
        <a:ext cx="1349428" cy="824162"/>
      </dsp:txXfrm>
    </dsp:sp>
    <dsp:sp modelId="{CDC1CB0A-3C55-4098-8280-28586B1186F7}">
      <dsp:nvSpPr>
        <dsp:cNvPr id="0" name=""/>
        <dsp:cNvSpPr/>
      </dsp:nvSpPr>
      <dsp:spPr>
        <a:xfrm>
          <a:off x="6570966" y="96488"/>
          <a:ext cx="1750888" cy="87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Points légaux &amp; RGPD</a:t>
          </a:r>
          <a:endParaRPr lang="en-US" sz="2100" kern="1200"/>
        </a:p>
      </dsp:txBody>
      <dsp:txXfrm>
        <a:off x="6596607" y="122129"/>
        <a:ext cx="1699606" cy="824162"/>
      </dsp:txXfrm>
    </dsp:sp>
    <dsp:sp modelId="{7302B8B5-1C31-409A-AA8E-E3732BB2628C}">
      <dsp:nvSpPr>
        <dsp:cNvPr id="0" name=""/>
        <dsp:cNvSpPr/>
      </dsp:nvSpPr>
      <dsp:spPr>
        <a:xfrm>
          <a:off x="6746055" y="971933"/>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F5ABB1-86CF-47AE-A4FC-B466AE25C00E}">
      <dsp:nvSpPr>
        <dsp:cNvPr id="0" name=""/>
        <dsp:cNvSpPr/>
      </dsp:nvSpPr>
      <dsp:spPr>
        <a:xfrm>
          <a:off x="6921144"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Droit à l’image (personnes)</a:t>
          </a:r>
          <a:endParaRPr lang="en-US" sz="1600" kern="1200"/>
        </a:p>
      </dsp:txBody>
      <dsp:txXfrm>
        <a:off x="6946785" y="1216435"/>
        <a:ext cx="1349428" cy="824162"/>
      </dsp:txXfrm>
    </dsp:sp>
    <dsp:sp modelId="{9CA9EF0F-3A68-43A6-BE53-59C349C90BE5}">
      <dsp:nvSpPr>
        <dsp:cNvPr id="0" name=""/>
        <dsp:cNvSpPr/>
      </dsp:nvSpPr>
      <dsp:spPr>
        <a:xfrm>
          <a:off x="6746055" y="971933"/>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FA9F4-5D0C-4A4A-9067-A68D0A49CF08}">
      <dsp:nvSpPr>
        <dsp:cNvPr id="0" name=""/>
        <dsp:cNvSpPr/>
      </dsp:nvSpPr>
      <dsp:spPr>
        <a:xfrm>
          <a:off x="6921144"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Données personnelles visuelles</a:t>
          </a:r>
          <a:endParaRPr lang="en-US" sz="1600" kern="1200"/>
        </a:p>
      </dsp:txBody>
      <dsp:txXfrm>
        <a:off x="6946785" y="2310740"/>
        <a:ext cx="1349428" cy="824162"/>
      </dsp:txXfrm>
    </dsp:sp>
    <dsp:sp modelId="{80573481-A96A-4FB2-964F-C18CFB832E50}">
      <dsp:nvSpPr>
        <dsp:cNvPr id="0" name=""/>
        <dsp:cNvSpPr/>
      </dsp:nvSpPr>
      <dsp:spPr>
        <a:xfrm>
          <a:off x="6746055" y="971933"/>
          <a:ext cx="175088" cy="2845193"/>
        </a:xfrm>
        <a:custGeom>
          <a:avLst/>
          <a:gdLst/>
          <a:ahLst/>
          <a:cxnLst/>
          <a:rect l="0" t="0" r="0" b="0"/>
          <a:pathLst>
            <a:path>
              <a:moveTo>
                <a:pt x="0" y="0"/>
              </a:moveTo>
              <a:lnTo>
                <a:pt x="0" y="2845193"/>
              </a:lnTo>
              <a:lnTo>
                <a:pt x="175088" y="284519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D06291-9AE2-473F-8A43-8C8F3D2E422E}">
      <dsp:nvSpPr>
        <dsp:cNvPr id="0" name=""/>
        <dsp:cNvSpPr/>
      </dsp:nvSpPr>
      <dsp:spPr>
        <a:xfrm>
          <a:off x="6921144" y="337940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Vérifier usage commercial</a:t>
          </a:r>
          <a:endParaRPr lang="en-US" sz="1600" kern="1200"/>
        </a:p>
      </dsp:txBody>
      <dsp:txXfrm>
        <a:off x="6946785" y="3405045"/>
        <a:ext cx="1349428" cy="824162"/>
      </dsp:txXfrm>
    </dsp:sp>
    <dsp:sp modelId="{B1997855-F760-452A-9117-5B1A041685B8}">
      <dsp:nvSpPr>
        <dsp:cNvPr id="0" name=""/>
        <dsp:cNvSpPr/>
      </dsp:nvSpPr>
      <dsp:spPr>
        <a:xfrm>
          <a:off x="8759576" y="96488"/>
          <a:ext cx="1750888" cy="87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r-FR" sz="2100" b="1" kern="1200"/>
            <a:t>Déontologie</a:t>
          </a:r>
          <a:endParaRPr lang="en-US" sz="2100" kern="1200"/>
        </a:p>
      </dsp:txBody>
      <dsp:txXfrm>
        <a:off x="8785217" y="122129"/>
        <a:ext cx="1699606" cy="824162"/>
      </dsp:txXfrm>
    </dsp:sp>
    <dsp:sp modelId="{E1D50CD5-DF78-4190-BD1F-B68DE76D4C42}">
      <dsp:nvSpPr>
        <dsp:cNvPr id="0" name=""/>
        <dsp:cNvSpPr/>
      </dsp:nvSpPr>
      <dsp:spPr>
        <a:xfrm>
          <a:off x="8934665" y="971933"/>
          <a:ext cx="175088" cy="656583"/>
        </a:xfrm>
        <a:custGeom>
          <a:avLst/>
          <a:gdLst/>
          <a:ahLst/>
          <a:cxnLst/>
          <a:rect l="0" t="0" r="0" b="0"/>
          <a:pathLst>
            <a:path>
              <a:moveTo>
                <a:pt x="0" y="0"/>
              </a:moveTo>
              <a:lnTo>
                <a:pt x="0" y="656583"/>
              </a:lnTo>
              <a:lnTo>
                <a:pt x="175088" y="656583"/>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1C2FF9-401B-4488-A295-D36F5AB85052}">
      <dsp:nvSpPr>
        <dsp:cNvPr id="0" name=""/>
        <dsp:cNvSpPr/>
      </dsp:nvSpPr>
      <dsp:spPr>
        <a:xfrm>
          <a:off x="9109754" y="1190794"/>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Pas de visuels trompeurs</a:t>
          </a:r>
          <a:endParaRPr lang="en-US" sz="1600" kern="1200"/>
        </a:p>
      </dsp:txBody>
      <dsp:txXfrm>
        <a:off x="9135395" y="1216435"/>
        <a:ext cx="1349428" cy="824162"/>
      </dsp:txXfrm>
    </dsp:sp>
    <dsp:sp modelId="{008E1C8C-D2D4-4795-8F84-06050D536DD7}">
      <dsp:nvSpPr>
        <dsp:cNvPr id="0" name=""/>
        <dsp:cNvSpPr/>
      </dsp:nvSpPr>
      <dsp:spPr>
        <a:xfrm>
          <a:off x="8934665" y="971933"/>
          <a:ext cx="175088" cy="1750888"/>
        </a:xfrm>
        <a:custGeom>
          <a:avLst/>
          <a:gdLst/>
          <a:ahLst/>
          <a:cxnLst/>
          <a:rect l="0" t="0" r="0" b="0"/>
          <a:pathLst>
            <a:path>
              <a:moveTo>
                <a:pt x="0" y="0"/>
              </a:moveTo>
              <a:lnTo>
                <a:pt x="0" y="1750888"/>
              </a:lnTo>
              <a:lnTo>
                <a:pt x="175088" y="1750888"/>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880718-2387-4AD7-9F52-75EDB804280D}">
      <dsp:nvSpPr>
        <dsp:cNvPr id="0" name=""/>
        <dsp:cNvSpPr/>
      </dsp:nvSpPr>
      <dsp:spPr>
        <a:xfrm>
          <a:off x="9109754" y="2285099"/>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kern="1200"/>
            <a:t>Mention IA si nécessaire</a:t>
          </a:r>
          <a:endParaRPr lang="en-US" sz="1600" kern="1200"/>
        </a:p>
      </dsp:txBody>
      <dsp:txXfrm>
        <a:off x="9135395" y="2310740"/>
        <a:ext cx="1349428" cy="8241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7DDE5-6271-4B8B-A4ED-0076AF778561}" type="datetimeFigureOut">
              <a:rPr lang="fr-FR" smtClean="0"/>
              <a:t>11/02/2026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C519E-BC71-46D9-83E1-41BA951BBAF2}" type="slidenum">
              <a:rPr lang="fr-FR" smtClean="0"/>
              <a:t>‹N°›</a:t>
            </a:fld>
            <a:endParaRPr lang="fr-FR"/>
          </a:p>
        </p:txBody>
      </p:sp>
    </p:spTree>
    <p:extLst>
      <p:ext uri="{BB962C8B-B14F-4D97-AF65-F5344CB8AC3E}">
        <p14:creationId xmlns:p14="http://schemas.microsoft.com/office/powerpoint/2010/main" val="88897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1</a:t>
            </a:fld>
            <a:endParaRPr lang="fr-FR"/>
          </a:p>
        </p:txBody>
      </p:sp>
    </p:spTree>
    <p:extLst>
      <p:ext uri="{BB962C8B-B14F-4D97-AF65-F5344CB8AC3E}">
        <p14:creationId xmlns:p14="http://schemas.microsoft.com/office/powerpoint/2010/main" val="2216710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40</a:t>
            </a:fld>
            <a:endParaRPr lang="fr-FR"/>
          </a:p>
        </p:txBody>
      </p:sp>
    </p:spTree>
    <p:extLst>
      <p:ext uri="{BB962C8B-B14F-4D97-AF65-F5344CB8AC3E}">
        <p14:creationId xmlns:p14="http://schemas.microsoft.com/office/powerpoint/2010/main" val="129759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43</a:t>
            </a:fld>
            <a:endParaRPr lang="fr-FR"/>
          </a:p>
        </p:txBody>
      </p:sp>
    </p:spTree>
    <p:extLst>
      <p:ext uri="{BB962C8B-B14F-4D97-AF65-F5344CB8AC3E}">
        <p14:creationId xmlns:p14="http://schemas.microsoft.com/office/powerpoint/2010/main" val="51840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46</a:t>
            </a:fld>
            <a:endParaRPr lang="fr-FR"/>
          </a:p>
        </p:txBody>
      </p:sp>
    </p:spTree>
    <p:extLst>
      <p:ext uri="{BB962C8B-B14F-4D97-AF65-F5344CB8AC3E}">
        <p14:creationId xmlns:p14="http://schemas.microsoft.com/office/powerpoint/2010/main" val="1469569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48</a:t>
            </a:fld>
            <a:endParaRPr lang="fr-FR"/>
          </a:p>
        </p:txBody>
      </p:sp>
    </p:spTree>
    <p:extLst>
      <p:ext uri="{BB962C8B-B14F-4D97-AF65-F5344CB8AC3E}">
        <p14:creationId xmlns:p14="http://schemas.microsoft.com/office/powerpoint/2010/main" val="288223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49</a:t>
            </a:fld>
            <a:endParaRPr lang="fr-FR"/>
          </a:p>
        </p:txBody>
      </p:sp>
    </p:spTree>
    <p:extLst>
      <p:ext uri="{BB962C8B-B14F-4D97-AF65-F5344CB8AC3E}">
        <p14:creationId xmlns:p14="http://schemas.microsoft.com/office/powerpoint/2010/main" val="26745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de l’image : bibliothèque de contenu Microsoft 365
Premièrement, l’IA ne va pas remplacer tous les emplois : elle automatise certaines tâches mais crée aussi de nouveaux rôles. Deuxièmement, l’IA n’est pas magique : elle nécessite des données, des réglages et une intervention humaine. Enfin, il ne suffit pas de cliquer, une utilisation efficace demande compréhension et expertise.</a:t>
            </a:r>
          </a:p>
        </p:txBody>
      </p:sp>
      <p:sp>
        <p:nvSpPr>
          <p:cNvPr id="4" name="Espace réservé du numéro de diapositive 3"/>
          <p:cNvSpPr>
            <a:spLocks noGrp="1"/>
          </p:cNvSpPr>
          <p:nvPr>
            <p:ph type="sldNum" sz="quarter" idx="5"/>
          </p:nvPr>
        </p:nvSpPr>
        <p:spPr/>
        <p:txBody>
          <a:bodyPr/>
          <a:lstStyle/>
          <a:p>
            <a:fld id="{6EA97103-5A10-4DA5-8B86-AE6C03D0E89E}" type="slidenum">
              <a:rPr lang="fr-FR" smtClean="0"/>
              <a:t>2</a:t>
            </a:fld>
            <a:endParaRPr lang="fr-FR"/>
          </a:p>
        </p:txBody>
      </p:sp>
    </p:spTree>
    <p:extLst>
      <p:ext uri="{BB962C8B-B14F-4D97-AF65-F5344CB8AC3E}">
        <p14:creationId xmlns:p14="http://schemas.microsoft.com/office/powerpoint/2010/main" val="275022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de l’image : bibliothèque de contenu Microsoft 365
Avez-vous déjà utilisé un outil d’intelligence artificielle ? Cela peut être dans un cadre personnel, par exemple pour le divertissement ou l’organisation quotidienne. Ou dans un cadre professionnel, pour optimiser des tâches ou créer du contenu. Pour quelles raisons principales avez-vous eu recours à ces outils ?</a:t>
            </a:r>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3</a:t>
            </a:fld>
            <a:endParaRPr lang="fr-FR"/>
          </a:p>
        </p:txBody>
      </p:sp>
    </p:spTree>
    <p:extLst>
      <p:ext uri="{BB962C8B-B14F-4D97-AF65-F5344CB8AC3E}">
        <p14:creationId xmlns:p14="http://schemas.microsoft.com/office/powerpoint/2010/main" val="120819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de l’image : bibliothèque de contenu Microsoft 365
L’IA ne pense pas comme un humain ; elle suit des algorithmes sans conscience ni réflexion propre. Elle ne sait pas, car elle n’a pas de compréhension réelle du monde, seulement des données à traiter. Enfin, l’IA calcule des probabilités pour proposer des réponses ou des actions selon les informations reçues.</a:t>
            </a:r>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4</a:t>
            </a:fld>
            <a:endParaRPr lang="fr-FR"/>
          </a:p>
        </p:txBody>
      </p:sp>
    </p:spTree>
    <p:extLst>
      <p:ext uri="{BB962C8B-B14F-4D97-AF65-F5344CB8AC3E}">
        <p14:creationId xmlns:p14="http://schemas.microsoft.com/office/powerpoint/2010/main" val="116321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de l’image : bibliothèque de contenu Microsoft 365
L’IA générative crée du contenu comme du texte ou des images à partir d’exemples. L’IA prédictive analyse des données pour anticiper des résultats, utile pour prévoir des tendances ou des comportements. Le Machine Learning et le traitement automatique du langage (NLP) permettent à l’IA d’apprendre et de comprendre le langage humain, facilitant les interactions naturelles.</a:t>
            </a:r>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5</a:t>
            </a:fld>
            <a:endParaRPr lang="fr-FR"/>
          </a:p>
        </p:txBody>
      </p:sp>
    </p:spTree>
    <p:extLst>
      <p:ext uri="{BB962C8B-B14F-4D97-AF65-F5344CB8AC3E}">
        <p14:creationId xmlns:p14="http://schemas.microsoft.com/office/powerpoint/2010/main" val="153328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11</a:t>
            </a:fld>
            <a:endParaRPr lang="fr-FR"/>
          </a:p>
        </p:txBody>
      </p:sp>
    </p:spTree>
    <p:extLst>
      <p:ext uri="{BB962C8B-B14F-4D97-AF65-F5344CB8AC3E}">
        <p14:creationId xmlns:p14="http://schemas.microsoft.com/office/powerpoint/2010/main" val="320538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19</a:t>
            </a:fld>
            <a:endParaRPr lang="fr-FR"/>
          </a:p>
        </p:txBody>
      </p:sp>
    </p:spTree>
    <p:extLst>
      <p:ext uri="{BB962C8B-B14F-4D97-AF65-F5344CB8AC3E}">
        <p14:creationId xmlns:p14="http://schemas.microsoft.com/office/powerpoint/2010/main" val="225475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23</a:t>
            </a:fld>
            <a:endParaRPr lang="fr-FR"/>
          </a:p>
        </p:txBody>
      </p:sp>
    </p:spTree>
    <p:extLst>
      <p:ext uri="{BB962C8B-B14F-4D97-AF65-F5344CB8AC3E}">
        <p14:creationId xmlns:p14="http://schemas.microsoft.com/office/powerpoint/2010/main" val="176365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C519E-BC71-46D9-83E1-41BA951BBAF2}" type="slidenum">
              <a:rPr lang="fr-FR" smtClean="0"/>
              <a:t>29</a:t>
            </a:fld>
            <a:endParaRPr lang="fr-FR"/>
          </a:p>
        </p:txBody>
      </p:sp>
    </p:spTree>
    <p:extLst>
      <p:ext uri="{BB962C8B-B14F-4D97-AF65-F5344CB8AC3E}">
        <p14:creationId xmlns:p14="http://schemas.microsoft.com/office/powerpoint/2010/main" val="132771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2663D4-229E-8F46-4745-695203126D8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A19A743-D225-96E7-4665-D28F584E2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EB19A31-F870-5DE9-114C-7522CCBD8E14}"/>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5" name="Espace réservé du pied de page 4">
            <a:extLst>
              <a:ext uri="{FF2B5EF4-FFF2-40B4-BE49-F238E27FC236}">
                <a16:creationId xmlns:a16="http://schemas.microsoft.com/office/drawing/2014/main" id="{35DC5A45-658B-E13A-F657-4E0411FE60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B364E0-F19B-8837-E55B-130C085CC43B}"/>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34385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A9C626-0155-930F-D966-CB5A0DD3C74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4293D66-0158-D99C-770C-DD401A8D79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68C1EF-A4CC-A0B8-CE21-963A8A104930}"/>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5" name="Espace réservé du pied de page 4">
            <a:extLst>
              <a:ext uri="{FF2B5EF4-FFF2-40B4-BE49-F238E27FC236}">
                <a16:creationId xmlns:a16="http://schemas.microsoft.com/office/drawing/2014/main" id="{ED9AB021-B7F2-9BF5-667A-DA8C2C88B4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24C059-9682-C19F-3ED6-35318008678E}"/>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3716779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D84B8D-B842-D28B-5EAD-7F39C24CF02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C9AE48D-DCEE-01D1-83E4-ACA9BB8BAB4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67FDAE-5AFA-0FCE-996E-3CDF3D398517}"/>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5" name="Espace réservé du pied de page 4">
            <a:extLst>
              <a:ext uri="{FF2B5EF4-FFF2-40B4-BE49-F238E27FC236}">
                <a16:creationId xmlns:a16="http://schemas.microsoft.com/office/drawing/2014/main" id="{39F51016-F572-1279-24A5-F2328B764E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CB9DCB-D099-6B20-D5EF-1B3CD33B5D3F}"/>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422568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438A03-400E-74B8-A292-7346CE4151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6721BA-7648-B9D3-4463-24432D1E809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366C42-E742-CD3D-3C68-14F008575306}"/>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5" name="Espace réservé du pied de page 4">
            <a:extLst>
              <a:ext uri="{FF2B5EF4-FFF2-40B4-BE49-F238E27FC236}">
                <a16:creationId xmlns:a16="http://schemas.microsoft.com/office/drawing/2014/main" id="{8A15E967-9CBA-6A69-701D-B7944821BD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5B26B6-9D84-65EA-997B-3AC689BDCBC4}"/>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3578465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F8321-C93F-E092-9701-DAA7FD896C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C10FF1B-1EBD-F78B-55FD-625FA42DCF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2643B1-1B8B-F48D-3C98-E5FB94836551}"/>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5" name="Espace réservé du pied de page 4">
            <a:extLst>
              <a:ext uri="{FF2B5EF4-FFF2-40B4-BE49-F238E27FC236}">
                <a16:creationId xmlns:a16="http://schemas.microsoft.com/office/drawing/2014/main" id="{290C592E-0B63-BF9A-BCF4-11FA08EDC8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3CC57E-E09B-8B81-DD2C-FCEE1D6B7C77}"/>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172102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BD8684-DFC1-F7DB-AA38-85474EB1E4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E7C61C4-BDD5-F571-8D34-8824AE6EEE1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5ADB645-81DC-9E21-C880-F2B0D78505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C5FF707-9CFE-B9F8-FE6F-A304478B77ED}"/>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6" name="Espace réservé du pied de page 5">
            <a:extLst>
              <a:ext uri="{FF2B5EF4-FFF2-40B4-BE49-F238E27FC236}">
                <a16:creationId xmlns:a16="http://schemas.microsoft.com/office/drawing/2014/main" id="{11A4F023-2BB7-FA96-4333-6CBA19C2FC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F34E03-7A1A-5BF9-F830-2DBDE8ACC4C0}"/>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37684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74A8E0-C3F3-DB3D-E1AB-2A5D087A2A8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1E38A5B-4AD9-4CDE-F4E3-2445B6BF3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EC3558D-4E14-0DD7-C100-4E354504053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085FDFB-913A-71D5-9F1D-0E96E90E9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02B311A-1EAB-008D-0D57-2DBD9BC62C9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F28F8F3-F85E-2D9A-686B-0C970024725D}"/>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8" name="Espace réservé du pied de page 7">
            <a:extLst>
              <a:ext uri="{FF2B5EF4-FFF2-40B4-BE49-F238E27FC236}">
                <a16:creationId xmlns:a16="http://schemas.microsoft.com/office/drawing/2014/main" id="{85112DDB-35B5-74D0-90A2-A8C093CF30E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952359D-3CD0-5E7E-AA86-DEEB12BEAC98}"/>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80885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05899-54F8-8F2C-A884-338E8AB562A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902974A-4588-E27A-F4CD-15B6D391390F}"/>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4" name="Espace réservé du pied de page 3">
            <a:extLst>
              <a:ext uri="{FF2B5EF4-FFF2-40B4-BE49-F238E27FC236}">
                <a16:creationId xmlns:a16="http://schemas.microsoft.com/office/drawing/2014/main" id="{68318DE0-2C25-E0A7-BB4F-B00EC28E427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DE0A5C2-E68D-E0A8-8A14-069ED5ED540D}"/>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220288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1EA169C-B691-6290-15D7-50D8C304DA38}"/>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3" name="Espace réservé du pied de page 2">
            <a:extLst>
              <a:ext uri="{FF2B5EF4-FFF2-40B4-BE49-F238E27FC236}">
                <a16:creationId xmlns:a16="http://schemas.microsoft.com/office/drawing/2014/main" id="{E8ACEFC9-9F75-B3F9-EB2D-6CB5E98D00D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865C08-28D0-E23A-E162-587DDFA2F49B}"/>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305548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E2EB0-56FF-DD8C-5E71-796C35C534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D6655B3-393B-2AA0-9337-1E59DF8E6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ED0BFA-B3CC-83E3-C607-54B56523C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BF8CBC-86E4-7F8D-21B9-C8D0EFD920E2}"/>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6" name="Espace réservé du pied de page 5">
            <a:extLst>
              <a:ext uri="{FF2B5EF4-FFF2-40B4-BE49-F238E27FC236}">
                <a16:creationId xmlns:a16="http://schemas.microsoft.com/office/drawing/2014/main" id="{45AAD85D-EB4E-85AA-48C5-21A3B4525AA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702512-8D9C-ACB2-D53C-9AA1212174F2}"/>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408047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FC9276-B2CB-6D8A-E975-F587881F91F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7C71C44-0F61-CCDB-4F78-A3EC1B6E8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DBCFD70-AB1E-C6D4-DF8E-3E08DD0B6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7F29E73-CFAD-7292-B4A1-9E9318D22B09}"/>
              </a:ext>
            </a:extLst>
          </p:cNvPr>
          <p:cNvSpPr>
            <a:spLocks noGrp="1"/>
          </p:cNvSpPr>
          <p:nvPr>
            <p:ph type="dt" sz="half" idx="10"/>
          </p:nvPr>
        </p:nvSpPr>
        <p:spPr/>
        <p:txBody>
          <a:bodyPr/>
          <a:lstStyle/>
          <a:p>
            <a:fld id="{F4750673-A6A5-4734-9840-8E6F8F4E3878}" type="datetimeFigureOut">
              <a:rPr lang="fr-FR" smtClean="0"/>
              <a:t>11/02/2026</a:t>
            </a:fld>
            <a:endParaRPr lang="fr-FR"/>
          </a:p>
        </p:txBody>
      </p:sp>
      <p:sp>
        <p:nvSpPr>
          <p:cNvPr id="6" name="Espace réservé du pied de page 5">
            <a:extLst>
              <a:ext uri="{FF2B5EF4-FFF2-40B4-BE49-F238E27FC236}">
                <a16:creationId xmlns:a16="http://schemas.microsoft.com/office/drawing/2014/main" id="{C7AA91B6-C48B-DB85-D830-243FF55087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D18F25-79EC-2982-7D98-F777B9A83490}"/>
              </a:ext>
            </a:extLst>
          </p:cNvPr>
          <p:cNvSpPr>
            <a:spLocks noGrp="1"/>
          </p:cNvSpPr>
          <p:nvPr>
            <p:ph type="sldNum" sz="quarter" idx="12"/>
          </p:nvPr>
        </p:nvSpPr>
        <p:spPr/>
        <p:txBody>
          <a:bodyPr/>
          <a:lstStyle/>
          <a:p>
            <a:fld id="{ECFEE931-B953-4C78-8039-2C530ED22225}" type="slidenum">
              <a:rPr lang="fr-FR" smtClean="0"/>
              <a:t>‹N°›</a:t>
            </a:fld>
            <a:endParaRPr lang="fr-FR"/>
          </a:p>
        </p:txBody>
      </p:sp>
    </p:spTree>
    <p:extLst>
      <p:ext uri="{BB962C8B-B14F-4D97-AF65-F5344CB8AC3E}">
        <p14:creationId xmlns:p14="http://schemas.microsoft.com/office/powerpoint/2010/main" val="298259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6F34D30-7EF7-7801-40A0-733C4C2F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84A6EFA-FD60-4635-A1C1-E2ACE85C8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5107D9-E933-2619-0591-6D668063F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750673-A6A5-4734-9840-8E6F8F4E3878}" type="datetimeFigureOut">
              <a:rPr lang="fr-FR" smtClean="0"/>
              <a:t>11/02/2026</a:t>
            </a:fld>
            <a:endParaRPr lang="fr-FR"/>
          </a:p>
        </p:txBody>
      </p:sp>
      <p:sp>
        <p:nvSpPr>
          <p:cNvPr id="5" name="Espace réservé du pied de page 4">
            <a:extLst>
              <a:ext uri="{FF2B5EF4-FFF2-40B4-BE49-F238E27FC236}">
                <a16:creationId xmlns:a16="http://schemas.microsoft.com/office/drawing/2014/main" id="{A8441389-944F-4C52-BFDD-C0BAC0062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21917F-1220-6E75-84A3-F5643334A2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FEE931-B953-4C78-8039-2C530ED22225}" type="slidenum">
              <a:rPr lang="fr-FR" smtClean="0"/>
              <a:t>‹N°›</a:t>
            </a:fld>
            <a:endParaRPr lang="fr-FR"/>
          </a:p>
        </p:txBody>
      </p:sp>
    </p:spTree>
    <p:extLst>
      <p:ext uri="{BB962C8B-B14F-4D97-AF65-F5344CB8AC3E}">
        <p14:creationId xmlns:p14="http://schemas.microsoft.com/office/powerpoint/2010/main" val="102655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chatgpt.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m365.cloud.microsoft/chat"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2.jpe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hyperlink" Target="https://gemini.google.com/app"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jpeg"/><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hyperlink" Target="https://www.perplexity.ai/"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jpe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hyperlink" Target="https://www.canva.com/ai"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hyperlink" Target="https://firefly.adobe.com/" TargetMode="Externa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8.jpeg"/><Relationship Id="rId7" Type="http://schemas.openxmlformats.org/officeDocument/2006/relationships/diagramColors" Target="../diagrams/colors1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hyperlink" Target="https://app.runwayml.com/video-tools/teams/nclscrrr/ai-tools/generate?tool=video&amp;mode=tool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409456-2166-4C62-8C34-12CC879BCE6E}"/>
              </a:ext>
            </a:extLst>
          </p:cNvPr>
          <p:cNvSpPr>
            <a:spLocks noGrp="1"/>
          </p:cNvSpPr>
          <p:nvPr>
            <p:ph type="title"/>
          </p:nvPr>
        </p:nvSpPr>
        <p:spPr>
          <a:xfrm>
            <a:off x="635000" y="640823"/>
            <a:ext cx="3418659" cy="5583148"/>
          </a:xfrm>
        </p:spPr>
        <p:txBody>
          <a:bodyPr anchor="ctr">
            <a:normAutofit/>
          </a:bodyPr>
          <a:lstStyle/>
          <a:p>
            <a:r>
              <a:rPr lang="fr-FR" sz="5400" dirty="0"/>
              <a:t>Tour de table</a:t>
            </a:r>
          </a:p>
        </p:txBody>
      </p:sp>
      <p:graphicFrame>
        <p:nvGraphicFramePr>
          <p:cNvPr id="5" name="Espace réservé du contenu 2">
            <a:extLst>
              <a:ext uri="{FF2B5EF4-FFF2-40B4-BE49-F238E27FC236}">
                <a16:creationId xmlns:a16="http://schemas.microsoft.com/office/drawing/2014/main" id="{7C7B4934-395B-4D0C-AF0F-D5F1EECAD7E7}"/>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09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A366078-06DE-7EC4-E1F5-2611DD09550F}"/>
              </a:ext>
            </a:extLst>
          </p:cNvPr>
          <p:cNvSpPr>
            <a:spLocks noGrp="1"/>
          </p:cNvSpPr>
          <p:nvPr>
            <p:ph type="title"/>
          </p:nvPr>
        </p:nvSpPr>
        <p:spPr/>
        <p:txBody>
          <a:bodyPr/>
          <a:lstStyle/>
          <a:p>
            <a:r>
              <a:rPr lang="fr-FR" dirty="0"/>
              <a:t>TEXTE &amp; PRODUCTIVITÉ</a:t>
            </a:r>
          </a:p>
        </p:txBody>
      </p:sp>
      <p:sp>
        <p:nvSpPr>
          <p:cNvPr id="5" name="Espace réservé du texte 4">
            <a:extLst>
              <a:ext uri="{FF2B5EF4-FFF2-40B4-BE49-F238E27FC236}">
                <a16:creationId xmlns:a16="http://schemas.microsoft.com/office/drawing/2014/main" id="{B6891C5A-962E-1318-3C23-2519037816CD}"/>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70277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1E48C4-8BE6-9C69-55A4-3C35F4577406}"/>
              </a:ext>
            </a:extLst>
          </p:cNvPr>
          <p:cNvPicPr>
            <a:picLocks noChangeAspect="1"/>
          </p:cNvPicPr>
          <p:nvPr/>
        </p:nvPicPr>
        <p:blipFill>
          <a:blip r:embed="rId3">
            <a:duotone>
              <a:schemeClr val="bg2">
                <a:shade val="45000"/>
                <a:satMod val="135000"/>
              </a:schemeClr>
              <a:prstClr val="white"/>
            </a:duotone>
          </a:blip>
          <a:srcRect t="23391" r="9091"/>
          <a:stretch>
            <a:fill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FDC9AE00-0CA5-65CB-3CF5-7002DE8F53A7}"/>
              </a:ext>
            </a:extLst>
          </p:cNvPr>
          <p:cNvSpPr>
            <a:spLocks noGrp="1"/>
          </p:cNvSpPr>
          <p:nvPr>
            <p:ph type="title"/>
          </p:nvPr>
        </p:nvSpPr>
        <p:spPr>
          <a:xfrm>
            <a:off x="838200" y="365125"/>
            <a:ext cx="10515600" cy="1325563"/>
          </a:xfrm>
        </p:spPr>
        <p:txBody>
          <a:bodyPr>
            <a:normAutofit/>
          </a:bodyPr>
          <a:lstStyle/>
          <a:p>
            <a:r>
              <a:rPr lang="fr-FR" dirty="0" err="1"/>
              <a:t>ChatGPT</a:t>
            </a:r>
            <a:r>
              <a:rPr lang="fr-FR" dirty="0"/>
              <a:t> : Assistant conversationnel généraliste</a:t>
            </a:r>
          </a:p>
        </p:txBody>
      </p:sp>
      <p:graphicFrame>
        <p:nvGraphicFramePr>
          <p:cNvPr id="7" name="Espace réservé du contenu 4">
            <a:extLst>
              <a:ext uri="{FF2B5EF4-FFF2-40B4-BE49-F238E27FC236}">
                <a16:creationId xmlns:a16="http://schemas.microsoft.com/office/drawing/2014/main" id="{6BE7E911-02B5-8445-A627-B2BEB57402D3}"/>
              </a:ext>
            </a:extLst>
          </p:cNvPr>
          <p:cNvGraphicFramePr>
            <a:graphicFrameLocks noGrp="1"/>
          </p:cNvGraphicFramePr>
          <p:nvPr>
            <p:ph idx="1"/>
            <p:extLst>
              <p:ext uri="{D42A27DB-BD31-4B8C-83A1-F6EECF244321}">
                <p14:modId xmlns:p14="http://schemas.microsoft.com/office/powerpoint/2010/main" val="477428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ZoneTexte 8">
            <a:extLst>
              <a:ext uri="{FF2B5EF4-FFF2-40B4-BE49-F238E27FC236}">
                <a16:creationId xmlns:a16="http://schemas.microsoft.com/office/drawing/2014/main" id="{4742DFC4-E82E-FD7F-CDA4-CEDB56F8C6E5}"/>
              </a:ext>
            </a:extLst>
          </p:cNvPr>
          <p:cNvSpPr txBox="1"/>
          <p:nvPr/>
        </p:nvSpPr>
        <p:spPr>
          <a:xfrm>
            <a:off x="3953022" y="6372665"/>
            <a:ext cx="2305568" cy="369332"/>
          </a:xfrm>
          <a:prstGeom prst="rect">
            <a:avLst/>
          </a:prstGeom>
          <a:noFill/>
        </p:spPr>
        <p:txBody>
          <a:bodyPr wrap="none" rtlCol="0">
            <a:spAutoFit/>
          </a:bodyPr>
          <a:lstStyle/>
          <a:p>
            <a:r>
              <a:rPr lang="fr-FR" dirty="0">
                <a:hlinkClick r:id="rId9"/>
              </a:rPr>
              <a:t>https://chatgpt.com/</a:t>
            </a:r>
            <a:r>
              <a:rPr lang="fr-FR" dirty="0"/>
              <a:t> </a:t>
            </a:r>
          </a:p>
        </p:txBody>
      </p:sp>
    </p:spTree>
    <p:extLst>
      <p:ext uri="{BB962C8B-B14F-4D97-AF65-F5344CB8AC3E}">
        <p14:creationId xmlns:p14="http://schemas.microsoft.com/office/powerpoint/2010/main" val="39170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8A35A6A7-9D45-C9BD-2F9E-B478D331CCF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ChatGPT : Tarifs</a:t>
            </a:r>
          </a:p>
        </p:txBody>
      </p:sp>
      <p:pic>
        <p:nvPicPr>
          <p:cNvPr id="5" name="Espace réservé du contenu 4">
            <a:extLst>
              <a:ext uri="{FF2B5EF4-FFF2-40B4-BE49-F238E27FC236}">
                <a16:creationId xmlns:a16="http://schemas.microsoft.com/office/drawing/2014/main" id="{67CE3C06-D886-32D4-A620-4EE37AE4A690}"/>
              </a:ext>
            </a:extLst>
          </p:cNvPr>
          <p:cNvPicPr>
            <a:picLocks noGrp="1" noChangeAspect="1"/>
          </p:cNvPicPr>
          <p:nvPr>
            <p:ph idx="1"/>
          </p:nvPr>
        </p:nvPicPr>
        <p:blipFill>
          <a:blip r:embed="rId2"/>
          <a:stretch>
            <a:fillRect/>
          </a:stretch>
        </p:blipFill>
        <p:spPr>
          <a:xfrm>
            <a:off x="4502428" y="809666"/>
            <a:ext cx="7225748" cy="5238667"/>
          </a:xfrm>
          <a:prstGeom prst="rect">
            <a:avLst/>
          </a:prstGeom>
        </p:spPr>
      </p:pic>
    </p:spTree>
    <p:extLst>
      <p:ext uri="{BB962C8B-B14F-4D97-AF65-F5344CB8AC3E}">
        <p14:creationId xmlns:p14="http://schemas.microsoft.com/office/powerpoint/2010/main" val="2034089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Arc 4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0699B3F-0F14-88A8-4A89-2C8560C0AB18}"/>
              </a:ext>
            </a:extLst>
          </p:cNvPr>
          <p:cNvSpPr>
            <a:spLocks noGrp="1"/>
          </p:cNvSpPr>
          <p:nvPr>
            <p:ph type="title"/>
          </p:nvPr>
        </p:nvSpPr>
        <p:spPr>
          <a:xfrm>
            <a:off x="106065" y="147713"/>
            <a:ext cx="6966125" cy="752620"/>
          </a:xfrm>
        </p:spPr>
        <p:txBody>
          <a:bodyPr>
            <a:normAutofit/>
          </a:bodyPr>
          <a:lstStyle/>
          <a:p>
            <a:r>
              <a:rPr lang="fr-FR" dirty="0"/>
              <a:t>Un bon prompt </a:t>
            </a:r>
            <a:r>
              <a:rPr lang="fr-FR" dirty="0" err="1"/>
              <a:t>ChatGPT</a:t>
            </a:r>
            <a:endParaRPr lang="fr-FR" dirty="0"/>
          </a:p>
        </p:txBody>
      </p:sp>
      <p:sp>
        <p:nvSpPr>
          <p:cNvPr id="49" name="Freeform: Shape 4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descr="Une image contenant texte, capture d’écran, Police, document&#10;&#10;Le contenu généré par l’IA peut être incorrect.">
            <a:extLst>
              <a:ext uri="{FF2B5EF4-FFF2-40B4-BE49-F238E27FC236}">
                <a16:creationId xmlns:a16="http://schemas.microsoft.com/office/drawing/2014/main" id="{8851A10A-1BFC-B666-6333-042B3929C2A7}"/>
              </a:ext>
            </a:extLst>
          </p:cNvPr>
          <p:cNvPicPr>
            <a:picLocks noChangeAspect="1"/>
          </p:cNvPicPr>
          <p:nvPr/>
        </p:nvPicPr>
        <p:blipFill>
          <a:blip r:embed="rId2"/>
          <a:stretch>
            <a:fillRect/>
          </a:stretch>
        </p:blipFill>
        <p:spPr>
          <a:xfrm>
            <a:off x="6096000" y="695728"/>
            <a:ext cx="5866168" cy="546654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Espace réservé du contenu 2">
            <a:extLst>
              <a:ext uri="{FF2B5EF4-FFF2-40B4-BE49-F238E27FC236}">
                <a16:creationId xmlns:a16="http://schemas.microsoft.com/office/drawing/2014/main" id="{94191CA7-6E55-8CFB-B8C1-E643F5E9836E}"/>
              </a:ext>
            </a:extLst>
          </p:cNvPr>
          <p:cNvSpPr>
            <a:spLocks noGrp="1"/>
          </p:cNvSpPr>
          <p:nvPr>
            <p:ph idx="1"/>
          </p:nvPr>
        </p:nvSpPr>
        <p:spPr>
          <a:xfrm>
            <a:off x="95857" y="1003369"/>
            <a:ext cx="5718278" cy="5706918"/>
          </a:xfrm>
          <a:solidFill>
            <a:schemeClr val="bg1"/>
          </a:solidFill>
        </p:spPr>
        <p:txBody>
          <a:bodyPr>
            <a:normAutofit lnSpcReduction="10000"/>
          </a:bodyPr>
          <a:lstStyle/>
          <a:p>
            <a:r>
              <a:rPr lang="fr-FR" sz="1400" b="1" dirty="0"/>
              <a:t>Règles pour un bon prompt</a:t>
            </a:r>
          </a:p>
          <a:p>
            <a:pPr lvl="1"/>
            <a:r>
              <a:rPr lang="fr-FR" sz="1400" dirty="0"/>
              <a:t>Donner </a:t>
            </a:r>
            <a:r>
              <a:rPr lang="fr-FR" sz="1400" b="1" dirty="0"/>
              <a:t>le rôle</a:t>
            </a:r>
            <a:r>
              <a:rPr lang="fr-FR" sz="1400" dirty="0"/>
              <a:t> attendu</a:t>
            </a:r>
          </a:p>
          <a:p>
            <a:pPr lvl="1"/>
            <a:r>
              <a:rPr lang="fr-FR" sz="1400" dirty="0"/>
              <a:t>Décrire </a:t>
            </a:r>
            <a:r>
              <a:rPr lang="fr-FR" sz="1400" b="1" dirty="0"/>
              <a:t>le contexte métier</a:t>
            </a:r>
            <a:endParaRPr lang="fr-FR" sz="1400" dirty="0"/>
          </a:p>
          <a:p>
            <a:pPr lvl="1"/>
            <a:r>
              <a:rPr lang="fr-FR" sz="1400" dirty="0"/>
              <a:t>Préciser </a:t>
            </a:r>
            <a:r>
              <a:rPr lang="fr-FR" sz="1400" b="1" dirty="0"/>
              <a:t>le format de sortie</a:t>
            </a:r>
            <a:endParaRPr lang="fr-FR" sz="1400" dirty="0"/>
          </a:p>
          <a:p>
            <a:pPr lvl="1"/>
            <a:r>
              <a:rPr lang="fr-FR" sz="1400" dirty="0"/>
              <a:t>Indiquer </a:t>
            </a:r>
            <a:r>
              <a:rPr lang="fr-FR" sz="1400" b="1" dirty="0"/>
              <a:t>les contraintes</a:t>
            </a:r>
            <a:r>
              <a:rPr lang="fr-FR" sz="1400" dirty="0"/>
              <a:t> (ton, longueur, public)</a:t>
            </a:r>
          </a:p>
          <a:p>
            <a:pPr lvl="1"/>
            <a:r>
              <a:rPr lang="fr-FR" sz="1400" dirty="0"/>
              <a:t>Demander explicitement les </a:t>
            </a:r>
            <a:r>
              <a:rPr lang="fr-FR" sz="1400" b="1" dirty="0"/>
              <a:t>limites / hypothèses</a:t>
            </a:r>
            <a:endParaRPr lang="fr-FR" sz="1400" dirty="0"/>
          </a:p>
          <a:p>
            <a:r>
              <a:rPr lang="fr-FR" sz="1400" b="1" dirty="0"/>
              <a:t>Langue</a:t>
            </a:r>
          </a:p>
          <a:p>
            <a:pPr lvl="1"/>
            <a:r>
              <a:rPr lang="fr-FR" sz="1400" b="1" dirty="0"/>
              <a:t>Français OK</a:t>
            </a:r>
            <a:endParaRPr lang="fr-FR" sz="1400" dirty="0"/>
          </a:p>
          <a:p>
            <a:pPr lvl="1"/>
            <a:r>
              <a:rPr lang="fr-FR" sz="1400" b="1" dirty="0"/>
              <a:t>Anglais légèrement meilleur</a:t>
            </a:r>
            <a:r>
              <a:rPr lang="fr-FR" sz="1400" dirty="0"/>
              <a:t> pour raisonnement complexe (modèle entraîné majoritairement en anglais)</a:t>
            </a:r>
          </a:p>
          <a:p>
            <a:r>
              <a:rPr lang="fr-FR" sz="1400" b="1" dirty="0"/>
              <a:t>Exemple de prompt optimisé</a:t>
            </a:r>
          </a:p>
          <a:p>
            <a:pPr lvl="1"/>
            <a:r>
              <a:rPr lang="fr-FR" sz="1400" i="1" dirty="0"/>
              <a:t>Tu es un assistant en organisation d’entreprise.</a:t>
            </a:r>
            <a:br>
              <a:rPr lang="fr-FR" sz="1400" i="1" dirty="0"/>
            </a:br>
            <a:r>
              <a:rPr lang="fr-FR" sz="1400" i="1" dirty="0"/>
              <a:t>Contexte : je suis manager RH dans une PME française de 120 salariés.</a:t>
            </a:r>
            <a:br>
              <a:rPr lang="fr-FR" sz="1400" i="1" dirty="0"/>
            </a:br>
            <a:r>
              <a:rPr lang="fr-FR" sz="1400" i="1" dirty="0"/>
              <a:t>Objectif : rédiger un email interne expliquant l’usage de l’IA de manière responsable.</a:t>
            </a:r>
            <a:br>
              <a:rPr lang="fr-FR" sz="1400" i="1" dirty="0"/>
            </a:br>
            <a:r>
              <a:rPr lang="fr-FR" sz="1400" i="1" dirty="0"/>
              <a:t>Contraintes : ton pédagogique, pas juridique, 150 mots maximum, vocabulaire accessible.</a:t>
            </a:r>
            <a:br>
              <a:rPr lang="fr-FR" sz="1400" i="1" dirty="0"/>
            </a:br>
            <a:r>
              <a:rPr lang="fr-FR" sz="1400" i="1" dirty="0"/>
              <a:t>Ajoute une section “Ce que l’IA ne fait pas”.</a:t>
            </a:r>
            <a:br>
              <a:rPr lang="fr-FR" sz="1400" i="1" dirty="0"/>
            </a:br>
            <a:r>
              <a:rPr lang="fr-FR" sz="1400" i="1" dirty="0"/>
              <a:t>Indique en fin de réponse les points de vigilance.</a:t>
            </a:r>
            <a:endParaRPr lang="fr-FR" sz="1400" dirty="0"/>
          </a:p>
          <a:p>
            <a:r>
              <a:rPr lang="fr-FR" sz="1400" b="1" dirty="0"/>
              <a:t>Pourquoi ce prompt fonctionne</a:t>
            </a:r>
          </a:p>
          <a:p>
            <a:pPr lvl="1"/>
            <a:r>
              <a:rPr lang="fr-FR" sz="1400" dirty="0"/>
              <a:t>Rôle clair</a:t>
            </a:r>
          </a:p>
          <a:p>
            <a:pPr lvl="1"/>
            <a:r>
              <a:rPr lang="fr-FR" sz="1400" dirty="0"/>
              <a:t>Objectif unique</a:t>
            </a:r>
          </a:p>
          <a:p>
            <a:pPr lvl="1"/>
            <a:r>
              <a:rPr lang="fr-FR" sz="1400" dirty="0"/>
              <a:t>Contraintes précises</a:t>
            </a:r>
          </a:p>
          <a:p>
            <a:pPr lvl="1"/>
            <a:r>
              <a:rPr lang="fr-FR" sz="1400" dirty="0"/>
              <a:t> Demande explicite de vigilance (réduction des hallucinations)</a:t>
            </a:r>
          </a:p>
        </p:txBody>
      </p:sp>
    </p:spTree>
    <p:extLst>
      <p:ext uri="{BB962C8B-B14F-4D97-AF65-F5344CB8AC3E}">
        <p14:creationId xmlns:p14="http://schemas.microsoft.com/office/powerpoint/2010/main" val="401653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A6E0B-6C7D-5EA2-CB15-F5184CBE5B26}"/>
              </a:ext>
            </a:extLst>
          </p:cNvPr>
          <p:cNvSpPr>
            <a:spLocks noGrp="1"/>
          </p:cNvSpPr>
          <p:nvPr>
            <p:ph type="title"/>
          </p:nvPr>
        </p:nvSpPr>
        <p:spPr/>
        <p:txBody>
          <a:bodyPr>
            <a:normAutofit fontScale="90000"/>
          </a:bodyPr>
          <a:lstStyle/>
          <a:p>
            <a:r>
              <a:rPr lang="fr-FR" b="1" dirty="0"/>
              <a:t>PROMPT CHATGPT – VERSION EXEMPLAIRE</a:t>
            </a:r>
            <a:br>
              <a:rPr lang="fr-FR" b="1" dirty="0"/>
            </a:br>
            <a:endParaRPr lang="fr-FR" dirty="0"/>
          </a:p>
        </p:txBody>
      </p:sp>
      <p:sp>
        <p:nvSpPr>
          <p:cNvPr id="3" name="Espace réservé du contenu 2">
            <a:extLst>
              <a:ext uri="{FF2B5EF4-FFF2-40B4-BE49-F238E27FC236}">
                <a16:creationId xmlns:a16="http://schemas.microsoft.com/office/drawing/2014/main" id="{B9088646-9BF6-0C59-63C0-F4D93250D839}"/>
              </a:ext>
            </a:extLst>
          </p:cNvPr>
          <p:cNvSpPr>
            <a:spLocks noGrp="1"/>
          </p:cNvSpPr>
          <p:nvPr>
            <p:ph idx="1"/>
          </p:nvPr>
        </p:nvSpPr>
        <p:spPr>
          <a:xfrm>
            <a:off x="337625" y="1069144"/>
            <a:ext cx="11732455" cy="5788855"/>
          </a:xfrm>
        </p:spPr>
        <p:txBody>
          <a:bodyPr>
            <a:normAutofit fontScale="47500" lnSpcReduction="20000"/>
          </a:bodyPr>
          <a:lstStyle/>
          <a:p>
            <a:r>
              <a:rPr lang="fr-FR" b="1" dirty="0"/>
              <a:t>Rôle</a:t>
            </a:r>
            <a:br>
              <a:rPr lang="fr-FR" dirty="0"/>
            </a:br>
            <a:r>
              <a:rPr lang="fr-FR" dirty="0"/>
              <a:t>Tu es un manager, spécialisé dans l’accompagnement du changement en entreprise.</a:t>
            </a:r>
          </a:p>
          <a:p>
            <a:r>
              <a:rPr lang="fr-FR" b="1" dirty="0"/>
              <a:t>Contexte</a:t>
            </a:r>
            <a:br>
              <a:rPr lang="fr-FR" dirty="0"/>
            </a:br>
            <a:r>
              <a:rPr lang="fr-FR" dirty="0"/>
              <a:t>Je suis manager dans une PME française de 120 salariés.</a:t>
            </a:r>
            <a:br>
              <a:rPr lang="fr-FR" dirty="0"/>
            </a:br>
            <a:r>
              <a:rPr lang="fr-FR" dirty="0"/>
              <a:t>L’entreprise met en place une nouvelle organisation du travail à partir du mois prochain (réorganisation d’équipes, sans suppression de postes).</a:t>
            </a:r>
          </a:p>
          <a:p>
            <a:r>
              <a:rPr lang="fr-FR" b="1" dirty="0"/>
              <a:t>Objectif</a:t>
            </a:r>
            <a:br>
              <a:rPr lang="fr-FR" dirty="0"/>
            </a:br>
            <a:r>
              <a:rPr lang="fr-FR" dirty="0"/>
              <a:t>Rédiger un email interne destiné à l’ensemble des collaborateurs pour expliquer ce changement de manière claire, rassurante et transparente.</a:t>
            </a:r>
          </a:p>
          <a:p>
            <a:r>
              <a:rPr lang="fr-FR" b="1" dirty="0"/>
              <a:t>Public cible</a:t>
            </a:r>
            <a:br>
              <a:rPr lang="fr-FR" dirty="0"/>
            </a:br>
            <a:r>
              <a:rPr lang="fr-FR" dirty="0"/>
              <a:t>Collaborateurs non managers, profils non techniques.</a:t>
            </a:r>
          </a:p>
          <a:p>
            <a:r>
              <a:rPr lang="fr-FR" b="1" dirty="0"/>
              <a:t>Contraintes de ton et de forme</a:t>
            </a:r>
            <a:br>
              <a:rPr lang="fr-FR" dirty="0"/>
            </a:br>
            <a:r>
              <a:rPr lang="fr-FR" dirty="0"/>
              <a:t>– Ton pédagogique, bienveillant, non juridique</a:t>
            </a:r>
            <a:br>
              <a:rPr lang="fr-FR" dirty="0"/>
            </a:br>
            <a:r>
              <a:rPr lang="fr-FR" dirty="0"/>
              <a:t>– Langage simple et accessible</a:t>
            </a:r>
            <a:br>
              <a:rPr lang="fr-FR" dirty="0"/>
            </a:br>
            <a:r>
              <a:rPr lang="fr-FR" dirty="0"/>
              <a:t>– Longueur maximale : 180 mots</a:t>
            </a:r>
            <a:br>
              <a:rPr lang="fr-FR" dirty="0"/>
            </a:br>
            <a:r>
              <a:rPr lang="fr-FR" dirty="0"/>
              <a:t>– Structure claire avec paragraphes courts</a:t>
            </a:r>
          </a:p>
          <a:p>
            <a:r>
              <a:rPr lang="fr-FR" b="1" dirty="0"/>
              <a:t>Contenu attendu</a:t>
            </a:r>
            <a:br>
              <a:rPr lang="fr-FR" dirty="0"/>
            </a:br>
            <a:r>
              <a:rPr lang="fr-FR" dirty="0"/>
              <a:t>– Expliquer pourquoi ce changement est mis en place</a:t>
            </a:r>
            <a:br>
              <a:rPr lang="fr-FR" dirty="0"/>
            </a:br>
            <a:r>
              <a:rPr lang="fr-FR" dirty="0"/>
              <a:t>– Préciser ce qui change et ce qui ne change pas</a:t>
            </a:r>
            <a:br>
              <a:rPr lang="fr-FR" dirty="0"/>
            </a:br>
            <a:r>
              <a:rPr lang="fr-FR" dirty="0"/>
              <a:t>– Rassurer sur l’emploi et les conditions de travail</a:t>
            </a:r>
            <a:br>
              <a:rPr lang="fr-FR" dirty="0"/>
            </a:br>
            <a:r>
              <a:rPr lang="fr-FR" dirty="0"/>
              <a:t>– Indiquer les prochaines étapes et points de contact</a:t>
            </a:r>
          </a:p>
          <a:p>
            <a:r>
              <a:rPr lang="fr-FR" b="1" dirty="0"/>
              <a:t>Cadre et limites</a:t>
            </a:r>
            <a:br>
              <a:rPr lang="fr-FR" dirty="0"/>
            </a:br>
            <a:r>
              <a:rPr lang="fr-FR" dirty="0"/>
              <a:t>– Ne pas faire de promesses irréalistes</a:t>
            </a:r>
            <a:br>
              <a:rPr lang="fr-FR" dirty="0"/>
            </a:br>
            <a:r>
              <a:rPr lang="fr-FR" dirty="0"/>
              <a:t>– Ne pas minimiser les impacts humains</a:t>
            </a:r>
            <a:br>
              <a:rPr lang="fr-FR" dirty="0"/>
            </a:br>
            <a:r>
              <a:rPr lang="fr-FR" dirty="0"/>
              <a:t>– Ne pas utiliser de jargon managérial</a:t>
            </a:r>
          </a:p>
          <a:p>
            <a:r>
              <a:rPr lang="fr-FR" b="1" dirty="0"/>
              <a:t>Sécurité &amp; responsabilité</a:t>
            </a:r>
            <a:br>
              <a:rPr lang="fr-FR" dirty="0"/>
            </a:br>
            <a:r>
              <a:rPr lang="fr-FR" dirty="0"/>
              <a:t>– Ne pas inventer d’informations</a:t>
            </a:r>
            <a:br>
              <a:rPr lang="fr-FR" dirty="0"/>
            </a:br>
            <a:r>
              <a:rPr lang="fr-FR" dirty="0"/>
              <a:t>– Indiquer clairement les zones encore en cours de définition</a:t>
            </a:r>
          </a:p>
          <a:p>
            <a:r>
              <a:rPr lang="fr-FR" b="1" dirty="0"/>
              <a:t>Sortie attendue</a:t>
            </a:r>
            <a:br>
              <a:rPr lang="fr-FR" dirty="0"/>
            </a:br>
            <a:r>
              <a:rPr lang="fr-FR" dirty="0"/>
              <a:t>– Un email prêt à être relu et validé par la direction</a:t>
            </a:r>
          </a:p>
          <a:p>
            <a:r>
              <a:rPr lang="fr-FR" b="1" dirty="0"/>
              <a:t>En complément</a:t>
            </a:r>
            <a:br>
              <a:rPr lang="fr-FR" dirty="0"/>
            </a:br>
            <a:r>
              <a:rPr lang="fr-FR" dirty="0"/>
              <a:t>À la fin de la réponse, liste :</a:t>
            </a:r>
            <a:br>
              <a:rPr lang="fr-FR" dirty="0"/>
            </a:br>
            <a:r>
              <a:rPr lang="fr-FR" dirty="0"/>
              <a:t>– 3 points de vigilance à vérifier avant envoi</a:t>
            </a:r>
            <a:br>
              <a:rPr lang="fr-FR" dirty="0"/>
            </a:br>
            <a:r>
              <a:rPr lang="fr-FR" dirty="0"/>
              <a:t>– 2 suggestions d’amélioration possibles selon le contexte</a:t>
            </a:r>
          </a:p>
          <a:p>
            <a:endParaRPr lang="fr-FR" dirty="0"/>
          </a:p>
        </p:txBody>
      </p:sp>
    </p:spTree>
    <p:extLst>
      <p:ext uri="{BB962C8B-B14F-4D97-AF65-F5344CB8AC3E}">
        <p14:creationId xmlns:p14="http://schemas.microsoft.com/office/powerpoint/2010/main" val="70204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6FC6C-13A7-FD63-BF0F-EB2DDD27A160}"/>
              </a:ext>
            </a:extLst>
          </p:cNvPr>
          <p:cNvSpPr>
            <a:spLocks noGrp="1"/>
          </p:cNvSpPr>
          <p:nvPr>
            <p:ph type="title"/>
          </p:nvPr>
        </p:nvSpPr>
        <p:spPr/>
        <p:txBody>
          <a:bodyPr>
            <a:normAutofit/>
          </a:bodyPr>
          <a:lstStyle/>
          <a:p>
            <a:r>
              <a:rPr lang="fr-FR"/>
              <a:t>Microsoft Copilot : </a:t>
            </a:r>
            <a:r>
              <a:rPr lang="en-US"/>
              <a:t>IA intégrée à Word, Excel, Outlook, Teams…</a:t>
            </a:r>
            <a:endParaRPr lang="fr-FR" dirty="0"/>
          </a:p>
        </p:txBody>
      </p:sp>
      <p:graphicFrame>
        <p:nvGraphicFramePr>
          <p:cNvPr id="5" name="Espace réservé du contenu 2">
            <a:extLst>
              <a:ext uri="{FF2B5EF4-FFF2-40B4-BE49-F238E27FC236}">
                <a16:creationId xmlns:a16="http://schemas.microsoft.com/office/drawing/2014/main" id="{7F701089-F421-BC32-0C7F-E7F83A4098AD}"/>
              </a:ext>
            </a:extLst>
          </p:cNvPr>
          <p:cNvGraphicFramePr>
            <a:graphicFrameLocks noGrp="1"/>
          </p:cNvGraphicFramePr>
          <p:nvPr>
            <p:ph idx="1"/>
            <p:extLst>
              <p:ext uri="{D42A27DB-BD31-4B8C-83A1-F6EECF244321}">
                <p14:modId xmlns:p14="http://schemas.microsoft.com/office/powerpoint/2010/main" val="18306753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373029C9-2FBD-1118-DD66-99A5BB871579}"/>
              </a:ext>
            </a:extLst>
          </p:cNvPr>
          <p:cNvSpPr txBox="1"/>
          <p:nvPr/>
        </p:nvSpPr>
        <p:spPr>
          <a:xfrm>
            <a:off x="2433711" y="6176963"/>
            <a:ext cx="8254760" cy="369332"/>
          </a:xfrm>
          <a:prstGeom prst="rect">
            <a:avLst/>
          </a:prstGeom>
          <a:noFill/>
        </p:spPr>
        <p:txBody>
          <a:bodyPr wrap="none" rtlCol="0">
            <a:spAutoFit/>
          </a:bodyPr>
          <a:lstStyle/>
          <a:p>
            <a:r>
              <a:rPr lang="fr-FR" dirty="0"/>
              <a:t>Directement dans une application ou </a:t>
            </a:r>
            <a:r>
              <a:rPr lang="fr-FR" dirty="0" err="1"/>
              <a:t>edge</a:t>
            </a:r>
            <a:r>
              <a:rPr lang="fr-FR" dirty="0"/>
              <a:t> ou </a:t>
            </a:r>
            <a:r>
              <a:rPr lang="fr-FR" dirty="0">
                <a:hlinkClick r:id="rId7"/>
              </a:rPr>
              <a:t>https://m365.cloud.microsoft/chat</a:t>
            </a:r>
            <a:r>
              <a:rPr lang="fr-FR" dirty="0"/>
              <a:t>  </a:t>
            </a:r>
          </a:p>
        </p:txBody>
      </p:sp>
    </p:spTree>
    <p:extLst>
      <p:ext uri="{BB962C8B-B14F-4D97-AF65-F5344CB8AC3E}">
        <p14:creationId xmlns:p14="http://schemas.microsoft.com/office/powerpoint/2010/main" val="3710589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54FCA92-2110-B584-8691-32CF5D57CF2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Copilot : Tarif</a:t>
            </a:r>
          </a:p>
        </p:txBody>
      </p:sp>
      <p:pic>
        <p:nvPicPr>
          <p:cNvPr id="6" name="Espace réservé du contenu 5" descr="Une image contenant texte, dessin humoristique, capture d’écran, jouet&#10;&#10;Le contenu généré par l’IA peut être incorrect.">
            <a:extLst>
              <a:ext uri="{FF2B5EF4-FFF2-40B4-BE49-F238E27FC236}">
                <a16:creationId xmlns:a16="http://schemas.microsoft.com/office/drawing/2014/main" id="{91C5F95A-20A8-B578-6C86-4B19B4BDCF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1017407"/>
            <a:ext cx="7225748" cy="482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5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230350-CE96-E546-F428-B0F0F2ACC0BC}"/>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CAA19E4-606D-EFE0-E1DE-D25045D2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Arc 46">
            <a:extLst>
              <a:ext uri="{FF2B5EF4-FFF2-40B4-BE49-F238E27FC236}">
                <a16:creationId xmlns:a16="http://schemas.microsoft.com/office/drawing/2014/main" id="{2CB84CFD-DDFD-ED74-6ACA-266A107A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C22B593-5B95-C6A4-1596-39D8AA304547}"/>
              </a:ext>
            </a:extLst>
          </p:cNvPr>
          <p:cNvSpPr>
            <a:spLocks noGrp="1"/>
          </p:cNvSpPr>
          <p:nvPr>
            <p:ph type="title"/>
          </p:nvPr>
        </p:nvSpPr>
        <p:spPr>
          <a:xfrm>
            <a:off x="106065" y="147713"/>
            <a:ext cx="6966125" cy="752620"/>
          </a:xfrm>
        </p:spPr>
        <p:txBody>
          <a:bodyPr>
            <a:normAutofit/>
          </a:bodyPr>
          <a:lstStyle/>
          <a:p>
            <a:r>
              <a:rPr lang="fr-FR" dirty="0"/>
              <a:t>Un bon prompt Copilot</a:t>
            </a:r>
          </a:p>
        </p:txBody>
      </p:sp>
      <p:sp>
        <p:nvSpPr>
          <p:cNvPr id="49" name="Freeform: Shape 48">
            <a:extLst>
              <a:ext uri="{FF2B5EF4-FFF2-40B4-BE49-F238E27FC236}">
                <a16:creationId xmlns:a16="http://schemas.microsoft.com/office/drawing/2014/main" id="{60A98DCA-5BCD-CA6D-06C6-8772E8EAE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EBB70CA8-58CB-DD59-EA20-ECB1BDB3B307}"/>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Toujours préciser </a:t>
            </a:r>
            <a:r>
              <a:rPr lang="fr-FR" sz="1400" b="1" dirty="0"/>
              <a:t>le document ou la source</a:t>
            </a:r>
            <a:endParaRPr lang="fr-FR" sz="1400" dirty="0"/>
          </a:p>
          <a:p>
            <a:pPr lvl="1"/>
            <a:r>
              <a:rPr lang="fr-FR" sz="1400" dirty="0"/>
              <a:t>Demander une action précise (résumer, comparer, reformuler)</a:t>
            </a:r>
          </a:p>
          <a:p>
            <a:pPr lvl="1"/>
            <a:r>
              <a:rPr lang="fr-FR" sz="1400" dirty="0"/>
              <a:t>Éviter les prompts vagues (“analyse ce document”)</a:t>
            </a:r>
          </a:p>
          <a:p>
            <a:r>
              <a:rPr lang="fr-FR" sz="1400" b="1" dirty="0"/>
              <a:t>Langue</a:t>
            </a:r>
          </a:p>
          <a:p>
            <a:pPr lvl="1"/>
            <a:r>
              <a:rPr lang="fr-FR" sz="1400" b="1" dirty="0"/>
              <a:t>Français recommandé</a:t>
            </a:r>
            <a:r>
              <a:rPr lang="fr-FR" sz="1400" dirty="0"/>
              <a:t> (documents internes FR)</a:t>
            </a:r>
          </a:p>
          <a:p>
            <a:pPr lvl="1"/>
            <a:r>
              <a:rPr lang="fr-FR" sz="1400" dirty="0"/>
              <a:t>Anglais utile si documents anglais</a:t>
            </a:r>
          </a:p>
          <a:p>
            <a:r>
              <a:rPr lang="fr-FR" sz="1400" b="1" dirty="0"/>
              <a:t>Exemple</a:t>
            </a:r>
          </a:p>
          <a:p>
            <a:pPr lvl="1"/>
            <a:r>
              <a:rPr lang="fr-FR" sz="1400" i="1" dirty="0"/>
              <a:t>À partir de ce document Word, fais une synthèse en 5 points clés pour un comité de direction.</a:t>
            </a:r>
            <a:br>
              <a:rPr lang="fr-FR" sz="1400" i="1" dirty="0"/>
            </a:br>
            <a:r>
              <a:rPr lang="fr-FR" sz="1400" i="1" dirty="0"/>
              <a:t>Mets en évidence les risques, puis propose 3 recommandations concrètes.</a:t>
            </a:r>
            <a:endParaRPr lang="fr-FR" sz="1400" dirty="0"/>
          </a:p>
          <a:p>
            <a:r>
              <a:rPr lang="fr-FR" sz="1400" b="1" dirty="0"/>
              <a:t>Optimisations</a:t>
            </a:r>
          </a:p>
          <a:p>
            <a:pPr lvl="1"/>
            <a:r>
              <a:rPr lang="fr-FR" sz="1400" dirty="0"/>
              <a:t>Source explicitement citée</a:t>
            </a:r>
          </a:p>
          <a:p>
            <a:pPr lvl="1"/>
            <a:r>
              <a:rPr lang="fr-FR" sz="1400" dirty="0"/>
              <a:t>Structure imposée</a:t>
            </a:r>
          </a:p>
          <a:p>
            <a:pPr lvl="1"/>
            <a:r>
              <a:rPr lang="fr-FR" sz="1400" dirty="0"/>
              <a:t>Cible claire (CODIR)</a:t>
            </a:r>
          </a:p>
        </p:txBody>
      </p:sp>
      <p:pic>
        <p:nvPicPr>
          <p:cNvPr id="6" name="Image 5" descr="Une image contenant texte, capture d’écran, logiciel, nombre&#10;&#10;Le contenu généré par l’IA peut être incorrect.">
            <a:extLst>
              <a:ext uri="{FF2B5EF4-FFF2-40B4-BE49-F238E27FC236}">
                <a16:creationId xmlns:a16="http://schemas.microsoft.com/office/drawing/2014/main" id="{0DDFB541-62A2-D56A-9A72-D711BAC2B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200" y="351528"/>
            <a:ext cx="6095999" cy="3265827"/>
          </a:xfrm>
          <a:prstGeom prst="rect">
            <a:avLst/>
          </a:prstGeom>
        </p:spPr>
      </p:pic>
      <p:pic>
        <p:nvPicPr>
          <p:cNvPr id="8" name="Image 7" descr="Une image contenant texte, capture d’écran, conception&#10;&#10;Le contenu généré par l’IA peut être incorrect.">
            <a:extLst>
              <a:ext uri="{FF2B5EF4-FFF2-40B4-BE49-F238E27FC236}">
                <a16:creationId xmlns:a16="http://schemas.microsoft.com/office/drawing/2014/main" id="{F93F4051-20B4-23DB-5123-E0B9E08A3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867" y="3816203"/>
            <a:ext cx="5439508" cy="2842948"/>
          </a:xfrm>
          <a:prstGeom prst="rect">
            <a:avLst/>
          </a:prstGeom>
        </p:spPr>
      </p:pic>
    </p:spTree>
    <p:extLst>
      <p:ext uri="{BB962C8B-B14F-4D97-AF65-F5344CB8AC3E}">
        <p14:creationId xmlns:p14="http://schemas.microsoft.com/office/powerpoint/2010/main" val="3928952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659991-357B-2B4B-B349-6F3C8C681746}"/>
              </a:ext>
            </a:extLst>
          </p:cNvPr>
          <p:cNvSpPr>
            <a:spLocks noGrp="1"/>
          </p:cNvSpPr>
          <p:nvPr>
            <p:ph type="title"/>
          </p:nvPr>
        </p:nvSpPr>
        <p:spPr/>
        <p:txBody>
          <a:bodyPr>
            <a:normAutofit fontScale="90000"/>
          </a:bodyPr>
          <a:lstStyle/>
          <a:p>
            <a:r>
              <a:rPr lang="fr-FR" b="1" dirty="0"/>
              <a:t>PROMPT MICROSOFT 365 COPILOT – VERSION EXEMPLAIRE</a:t>
            </a:r>
            <a:br>
              <a:rPr lang="fr-FR" b="1" dirty="0"/>
            </a:br>
            <a:endParaRPr lang="fr-FR" dirty="0"/>
          </a:p>
        </p:txBody>
      </p:sp>
      <p:sp>
        <p:nvSpPr>
          <p:cNvPr id="3" name="Espace réservé du contenu 2">
            <a:extLst>
              <a:ext uri="{FF2B5EF4-FFF2-40B4-BE49-F238E27FC236}">
                <a16:creationId xmlns:a16="http://schemas.microsoft.com/office/drawing/2014/main" id="{7E028EA5-3EC5-2615-437D-456A6609D8E5}"/>
              </a:ext>
            </a:extLst>
          </p:cNvPr>
          <p:cNvSpPr>
            <a:spLocks noGrp="1"/>
          </p:cNvSpPr>
          <p:nvPr>
            <p:ph idx="1"/>
          </p:nvPr>
        </p:nvSpPr>
        <p:spPr>
          <a:xfrm>
            <a:off x="838200" y="1350498"/>
            <a:ext cx="10515600" cy="5507501"/>
          </a:xfrm>
        </p:spPr>
        <p:txBody>
          <a:bodyPr>
            <a:normAutofit fontScale="47500" lnSpcReduction="20000"/>
          </a:bodyPr>
          <a:lstStyle/>
          <a:p>
            <a:r>
              <a:rPr lang="fr-FR" i="1" dirty="0"/>
              <a:t>(Prompt saisi directement dans Copilot dans Word ou Teams, avec les documents déjà accessibles)</a:t>
            </a:r>
            <a:endParaRPr lang="fr-FR" dirty="0"/>
          </a:p>
          <a:p>
            <a:r>
              <a:rPr lang="fr-FR" dirty="0"/>
              <a:t>À partir des documents actuellement ouverts et accessibles dans cet espace de travail :</a:t>
            </a:r>
          </a:p>
          <a:p>
            <a:r>
              <a:rPr lang="fr-FR" b="1" dirty="0"/>
              <a:t>Rôle attendu</a:t>
            </a:r>
            <a:br>
              <a:rPr lang="fr-FR" dirty="0"/>
            </a:br>
            <a:r>
              <a:rPr lang="fr-FR" dirty="0"/>
              <a:t>Agis comme un assistant d’aide à la préparation d’un comité de direction.</a:t>
            </a:r>
          </a:p>
          <a:p>
            <a:r>
              <a:rPr lang="fr-FR" b="1" dirty="0"/>
              <a:t>Objectif</a:t>
            </a:r>
            <a:br>
              <a:rPr lang="fr-FR" dirty="0"/>
            </a:br>
            <a:r>
              <a:rPr lang="fr-FR" dirty="0"/>
              <a:t>Produire une synthèse claire et factuelle destinée au CODIR.</a:t>
            </a:r>
          </a:p>
          <a:p>
            <a:r>
              <a:rPr lang="fr-FR" b="1" dirty="0"/>
              <a:t>Public cible</a:t>
            </a:r>
            <a:br>
              <a:rPr lang="fr-FR" dirty="0"/>
            </a:br>
            <a:r>
              <a:rPr lang="fr-FR" dirty="0"/>
              <a:t>Membres du comité de direction (non techniques).</a:t>
            </a:r>
          </a:p>
          <a:p>
            <a:r>
              <a:rPr lang="fr-FR" b="1" dirty="0"/>
              <a:t>Consignes de traitement</a:t>
            </a:r>
            <a:br>
              <a:rPr lang="fr-FR" dirty="0"/>
            </a:br>
            <a:r>
              <a:rPr lang="fr-FR" dirty="0"/>
              <a:t>– Base-toi uniquement sur les informations présentes dans les documents</a:t>
            </a:r>
            <a:br>
              <a:rPr lang="fr-FR" dirty="0"/>
            </a:br>
            <a:r>
              <a:rPr lang="fr-FR" dirty="0"/>
              <a:t>– Ne fais aucune supposition</a:t>
            </a:r>
            <a:br>
              <a:rPr lang="fr-FR" dirty="0"/>
            </a:br>
            <a:r>
              <a:rPr lang="fr-FR" dirty="0"/>
              <a:t>– Ne complète pas avec des connaissances externes</a:t>
            </a:r>
          </a:p>
          <a:p>
            <a:r>
              <a:rPr lang="fr-FR" b="1" dirty="0"/>
              <a:t>Structure attendue</a:t>
            </a:r>
            <a:endParaRPr lang="fr-FR" dirty="0"/>
          </a:p>
          <a:p>
            <a:r>
              <a:rPr lang="fr-FR" dirty="0"/>
              <a:t>Contexte général (5 lignes maximum)</a:t>
            </a:r>
          </a:p>
          <a:p>
            <a:r>
              <a:rPr lang="fr-FR" dirty="0"/>
              <a:t>Points clés à retenir (liste courte)</a:t>
            </a:r>
          </a:p>
          <a:p>
            <a:r>
              <a:rPr lang="fr-FR" dirty="0"/>
              <a:t>Risques et points de vigilance identifiés</a:t>
            </a:r>
          </a:p>
          <a:p>
            <a:r>
              <a:rPr lang="fr-FR" dirty="0"/>
              <a:t>Décisions à arbitrer / questions ouvertes</a:t>
            </a:r>
          </a:p>
          <a:p>
            <a:r>
              <a:rPr lang="fr-FR" b="1" dirty="0"/>
              <a:t>Contraintes de forme</a:t>
            </a:r>
            <a:br>
              <a:rPr lang="fr-FR" dirty="0"/>
            </a:br>
            <a:r>
              <a:rPr lang="fr-FR" dirty="0"/>
              <a:t>– Ton neutre, factuel, professionnel</a:t>
            </a:r>
            <a:br>
              <a:rPr lang="fr-FR" dirty="0"/>
            </a:br>
            <a:r>
              <a:rPr lang="fr-FR" dirty="0"/>
              <a:t>– Pas de jargon technique</a:t>
            </a:r>
            <a:br>
              <a:rPr lang="fr-FR" dirty="0"/>
            </a:br>
            <a:r>
              <a:rPr lang="fr-FR" dirty="0"/>
              <a:t>– Longueur maximale : 1 page Word</a:t>
            </a:r>
          </a:p>
          <a:p>
            <a:r>
              <a:rPr lang="fr-FR" b="1" dirty="0"/>
              <a:t>Sécurité &amp; responsabilité</a:t>
            </a:r>
            <a:br>
              <a:rPr lang="fr-FR" dirty="0"/>
            </a:br>
            <a:r>
              <a:rPr lang="fr-FR" dirty="0"/>
              <a:t>– Indique explicitement lorsque l’information est absente ou incomplète</a:t>
            </a:r>
            <a:br>
              <a:rPr lang="fr-FR" dirty="0"/>
            </a:br>
            <a:r>
              <a:rPr lang="fr-FR" dirty="0"/>
              <a:t>– Ne reformule pas de manière interprétative</a:t>
            </a:r>
          </a:p>
          <a:p>
            <a:r>
              <a:rPr lang="fr-FR" b="1" dirty="0"/>
              <a:t>Sortie attendue</a:t>
            </a:r>
            <a:br>
              <a:rPr lang="fr-FR" dirty="0"/>
            </a:br>
            <a:r>
              <a:rPr lang="fr-FR" dirty="0"/>
              <a:t>Une synthèse directement exploitable en réunion CODIR.</a:t>
            </a:r>
          </a:p>
          <a:p>
            <a:pPr marL="0" indent="0">
              <a:buNone/>
            </a:pPr>
            <a:endParaRPr lang="fr-FR" dirty="0"/>
          </a:p>
        </p:txBody>
      </p:sp>
    </p:spTree>
    <p:extLst>
      <p:ext uri="{BB962C8B-B14F-4D97-AF65-F5344CB8AC3E}">
        <p14:creationId xmlns:p14="http://schemas.microsoft.com/office/powerpoint/2010/main" val="28874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80F85F-1D9D-D6B7-17AC-4970ACB1F9E5}"/>
              </a:ext>
            </a:extLst>
          </p:cNvPr>
          <p:cNvPicPr>
            <a:picLocks noChangeAspect="1"/>
          </p:cNvPicPr>
          <p:nvPr/>
        </p:nvPicPr>
        <p:blipFill>
          <a:blip r:embed="rId3">
            <a:duotone>
              <a:prstClr val="black"/>
              <a:schemeClr val="tx2">
                <a:tint val="45000"/>
                <a:satMod val="400000"/>
              </a:schemeClr>
            </a:duotone>
            <a:alphaModFix amt="25000"/>
          </a:blip>
          <a:srcRect t="15413"/>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11FFA667-5634-8C8C-5CD0-D3F0FDB53ED5}"/>
              </a:ext>
            </a:extLst>
          </p:cNvPr>
          <p:cNvSpPr>
            <a:spLocks noGrp="1"/>
          </p:cNvSpPr>
          <p:nvPr>
            <p:ph type="title"/>
          </p:nvPr>
        </p:nvSpPr>
        <p:spPr>
          <a:xfrm>
            <a:off x="838200" y="365125"/>
            <a:ext cx="10515600" cy="1325563"/>
          </a:xfrm>
        </p:spPr>
        <p:txBody>
          <a:bodyPr>
            <a:normAutofit/>
          </a:bodyPr>
          <a:lstStyle/>
          <a:p>
            <a:r>
              <a:rPr lang="fr-FR" dirty="0"/>
              <a:t>Gemini : Assistant IA de Google</a:t>
            </a:r>
          </a:p>
        </p:txBody>
      </p:sp>
      <p:graphicFrame>
        <p:nvGraphicFramePr>
          <p:cNvPr id="5" name="Espace réservé du contenu 2">
            <a:extLst>
              <a:ext uri="{FF2B5EF4-FFF2-40B4-BE49-F238E27FC236}">
                <a16:creationId xmlns:a16="http://schemas.microsoft.com/office/drawing/2014/main" id="{6E62CF0A-1838-B5A0-F64D-99B673666FCD}"/>
              </a:ext>
            </a:extLst>
          </p:cNvPr>
          <p:cNvGraphicFramePr>
            <a:graphicFrameLocks noGrp="1"/>
          </p:cNvGraphicFramePr>
          <p:nvPr>
            <p:ph idx="1"/>
            <p:extLst>
              <p:ext uri="{D42A27DB-BD31-4B8C-83A1-F6EECF244321}">
                <p14:modId xmlns:p14="http://schemas.microsoft.com/office/powerpoint/2010/main" val="3465689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ZoneTexte 3">
            <a:extLst>
              <a:ext uri="{FF2B5EF4-FFF2-40B4-BE49-F238E27FC236}">
                <a16:creationId xmlns:a16="http://schemas.microsoft.com/office/drawing/2014/main" id="{342D560F-0FA9-FABF-0E3D-B8F385A1B7A8}"/>
              </a:ext>
            </a:extLst>
          </p:cNvPr>
          <p:cNvSpPr txBox="1"/>
          <p:nvPr/>
        </p:nvSpPr>
        <p:spPr>
          <a:xfrm>
            <a:off x="3727938" y="6035040"/>
            <a:ext cx="3291157" cy="369332"/>
          </a:xfrm>
          <a:prstGeom prst="rect">
            <a:avLst/>
          </a:prstGeom>
          <a:noFill/>
        </p:spPr>
        <p:txBody>
          <a:bodyPr wrap="none" rtlCol="0">
            <a:spAutoFit/>
          </a:bodyPr>
          <a:lstStyle/>
          <a:p>
            <a:r>
              <a:rPr lang="fr-FR" dirty="0">
                <a:hlinkClick r:id="rId9">
                  <a:extLst>
                    <a:ext uri="{A12FA001-AC4F-418D-AE19-62706E023703}">
                      <ahyp:hlinkClr xmlns:ahyp="http://schemas.microsoft.com/office/drawing/2018/hyperlinkcolor" val="tx"/>
                    </a:ext>
                  </a:extLst>
                </a:hlinkClick>
              </a:rPr>
              <a:t>https://gemini.google.com/app</a:t>
            </a:r>
            <a:r>
              <a:rPr lang="fr-FR" dirty="0"/>
              <a:t> </a:t>
            </a:r>
          </a:p>
        </p:txBody>
      </p:sp>
    </p:spTree>
    <p:extLst>
      <p:ext uri="{BB962C8B-B14F-4D97-AF65-F5344CB8AC3E}">
        <p14:creationId xmlns:p14="http://schemas.microsoft.com/office/powerpoint/2010/main" val="40958465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375B6B2-C755-255B-51E4-38216219DB3E}"/>
              </a:ext>
            </a:extLst>
          </p:cNvPr>
          <p:cNvSpPr>
            <a:spLocks noGrp="1"/>
          </p:cNvSpPr>
          <p:nvPr>
            <p:ph type="title"/>
          </p:nvPr>
        </p:nvSpPr>
        <p:spPr>
          <a:xfrm>
            <a:off x="838200" y="365125"/>
            <a:ext cx="10515600" cy="1325563"/>
          </a:xfrm>
        </p:spPr>
        <p:txBody>
          <a:bodyPr>
            <a:normAutofit/>
          </a:bodyPr>
          <a:lstStyle/>
          <a:p>
            <a:r>
              <a:rPr lang="fr-FR"/>
              <a:t>Démystifier l’intelligence artificielle</a:t>
            </a:r>
          </a:p>
        </p:txBody>
      </p:sp>
      <p:graphicFrame>
        <p:nvGraphicFramePr>
          <p:cNvPr id="4" name="Espace réservé du contenu 4">
            <a:extLst>
              <a:ext uri="{FF2B5EF4-FFF2-40B4-BE49-F238E27FC236}">
                <a16:creationId xmlns:a16="http://schemas.microsoft.com/office/drawing/2014/main" id="{762120B5-4615-4CE5-9EB7-68FE8F892276}"/>
              </a:ext>
            </a:extLst>
          </p:cNvPr>
          <p:cNvGraphicFramePr>
            <a:graphicFrameLocks noGrp="1"/>
          </p:cNvGraphicFramePr>
          <p:nvPr>
            <p:ph idx="1"/>
            <p:extLst>
              <p:ext uri="{D42A27DB-BD31-4B8C-83A1-F6EECF244321}">
                <p14:modId xmlns:p14="http://schemas.microsoft.com/office/powerpoint/2010/main" val="154225093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353252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03D2542C-7BA9-462A-FBC3-8BA75FDFBD7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Google AI : Tarifs</a:t>
            </a:r>
          </a:p>
        </p:txBody>
      </p:sp>
      <p:pic>
        <p:nvPicPr>
          <p:cNvPr id="5" name="Espace réservé du contenu 4" descr="Une image contenant texte, capture d’écran, document, menu&#10;&#10;Le contenu généré par l’IA peut être incorrect.">
            <a:extLst>
              <a:ext uri="{FF2B5EF4-FFF2-40B4-BE49-F238E27FC236}">
                <a16:creationId xmlns:a16="http://schemas.microsoft.com/office/drawing/2014/main" id="{5BABAC64-C448-195D-ED2F-8D4E5EAD5BCE}"/>
              </a:ext>
            </a:extLst>
          </p:cNvPr>
          <p:cNvPicPr>
            <a:picLocks noGrp="1" noChangeAspect="1"/>
          </p:cNvPicPr>
          <p:nvPr>
            <p:ph idx="1"/>
          </p:nvPr>
        </p:nvPicPr>
        <p:blipFill>
          <a:blip r:embed="rId2"/>
          <a:stretch>
            <a:fillRect/>
          </a:stretch>
        </p:blipFill>
        <p:spPr>
          <a:xfrm>
            <a:off x="5301600" y="467208"/>
            <a:ext cx="5627404" cy="5923584"/>
          </a:xfrm>
          <a:prstGeom prst="rect">
            <a:avLst/>
          </a:prstGeom>
        </p:spPr>
      </p:pic>
    </p:spTree>
    <p:extLst>
      <p:ext uri="{BB962C8B-B14F-4D97-AF65-F5344CB8AC3E}">
        <p14:creationId xmlns:p14="http://schemas.microsoft.com/office/powerpoint/2010/main" val="3714965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246B1-0C33-1156-398E-B9C17871331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DCB217-DC82-F4F0-FB5C-5FCFD2A52D6F}"/>
              </a:ext>
            </a:extLst>
          </p:cNvPr>
          <p:cNvSpPr>
            <a:spLocks noGrp="1"/>
          </p:cNvSpPr>
          <p:nvPr>
            <p:ph type="title"/>
          </p:nvPr>
        </p:nvSpPr>
        <p:spPr>
          <a:xfrm>
            <a:off x="106065" y="147713"/>
            <a:ext cx="6966125" cy="752620"/>
          </a:xfrm>
        </p:spPr>
        <p:txBody>
          <a:bodyPr>
            <a:normAutofit/>
          </a:bodyPr>
          <a:lstStyle/>
          <a:p>
            <a:r>
              <a:rPr lang="fr-FR" dirty="0"/>
              <a:t>Un bon prompt Gemini</a:t>
            </a:r>
          </a:p>
        </p:txBody>
      </p:sp>
      <p:sp>
        <p:nvSpPr>
          <p:cNvPr id="3" name="Espace réservé du contenu 2">
            <a:extLst>
              <a:ext uri="{FF2B5EF4-FFF2-40B4-BE49-F238E27FC236}">
                <a16:creationId xmlns:a16="http://schemas.microsoft.com/office/drawing/2014/main" id="{E61046C9-C883-938A-A9FA-41DC94607C8C}"/>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Décomposer les demandes</a:t>
            </a:r>
          </a:p>
          <a:p>
            <a:pPr lvl="1"/>
            <a:r>
              <a:rPr lang="fr-FR" sz="1400" dirty="0"/>
              <a:t>Préciser si l’on veut </a:t>
            </a:r>
            <a:r>
              <a:rPr lang="fr-FR" sz="1400" b="1" dirty="0"/>
              <a:t>des faits ou des idées</a:t>
            </a:r>
            <a:endParaRPr lang="fr-FR" sz="1400" dirty="0"/>
          </a:p>
          <a:p>
            <a:pPr lvl="1"/>
            <a:r>
              <a:rPr lang="fr-FR" sz="1400" dirty="0"/>
              <a:t>Demander les sources si nécessaire</a:t>
            </a:r>
          </a:p>
          <a:p>
            <a:r>
              <a:rPr lang="fr-FR" sz="1400" b="1" dirty="0"/>
              <a:t>Langue</a:t>
            </a:r>
          </a:p>
          <a:p>
            <a:pPr lvl="1"/>
            <a:r>
              <a:rPr lang="fr-FR" sz="1400" dirty="0"/>
              <a:t>Bon niveau en français</a:t>
            </a:r>
          </a:p>
          <a:p>
            <a:pPr lvl="1"/>
            <a:r>
              <a:rPr lang="fr-FR" sz="1400" dirty="0"/>
              <a:t>Anglais préférable pour recherche internationale</a:t>
            </a:r>
          </a:p>
          <a:p>
            <a:r>
              <a:rPr lang="fr-FR" sz="1400" b="1" dirty="0"/>
              <a:t>Exemple</a:t>
            </a:r>
          </a:p>
          <a:p>
            <a:pPr lvl="1"/>
            <a:r>
              <a:rPr lang="fr-FR" sz="1400" i="1" dirty="0"/>
              <a:t>Explique simplement ce qu’est l’IA générative pour un public non technique.</a:t>
            </a:r>
            <a:br>
              <a:rPr lang="fr-FR" sz="1400" i="1" dirty="0"/>
            </a:br>
            <a:r>
              <a:rPr lang="fr-FR" sz="1400" i="1" dirty="0"/>
              <a:t>Donne 3 exemples d’usage en entreprise française.</a:t>
            </a:r>
            <a:br>
              <a:rPr lang="fr-FR" sz="1400" i="1" dirty="0"/>
            </a:br>
            <a:r>
              <a:rPr lang="fr-FR" sz="1400" i="1" dirty="0"/>
              <a:t>Termine par 2 risques à connaître.</a:t>
            </a:r>
            <a:endParaRPr lang="fr-FR" sz="1400" dirty="0"/>
          </a:p>
          <a:p>
            <a:r>
              <a:rPr lang="fr-FR" sz="1400" b="1" dirty="0"/>
              <a:t>Optimisations</a:t>
            </a:r>
          </a:p>
          <a:p>
            <a:pPr lvl="1"/>
            <a:r>
              <a:rPr lang="fr-FR" sz="1400" dirty="0"/>
              <a:t>Séparation explication / exemples / risques</a:t>
            </a:r>
          </a:p>
          <a:p>
            <a:pPr lvl="1"/>
            <a:r>
              <a:rPr lang="fr-FR" sz="1400" dirty="0"/>
              <a:t>Public explicitement non technique</a:t>
            </a:r>
          </a:p>
          <a:p>
            <a:pPr lvl="1"/>
            <a:endParaRPr lang="fr-FR" sz="1400" dirty="0"/>
          </a:p>
        </p:txBody>
      </p:sp>
      <p:pic>
        <p:nvPicPr>
          <p:cNvPr id="5" name="Image 4" descr="Une image contenant texte, capture d’écran, Police, document&#10;&#10;Le contenu généré par l’IA peut être incorrect.">
            <a:extLst>
              <a:ext uri="{FF2B5EF4-FFF2-40B4-BE49-F238E27FC236}">
                <a16:creationId xmlns:a16="http://schemas.microsoft.com/office/drawing/2014/main" id="{C4D276FD-7041-2BBF-3AEA-45B4EC5D1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03369"/>
            <a:ext cx="5721711" cy="4487349"/>
          </a:xfrm>
          <a:prstGeom prst="rect">
            <a:avLst/>
          </a:prstGeom>
        </p:spPr>
      </p:pic>
    </p:spTree>
    <p:extLst>
      <p:ext uri="{BB962C8B-B14F-4D97-AF65-F5344CB8AC3E}">
        <p14:creationId xmlns:p14="http://schemas.microsoft.com/office/powerpoint/2010/main" val="395213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6F4DF-2E4D-8927-1A45-BC90645397EB}"/>
              </a:ext>
            </a:extLst>
          </p:cNvPr>
          <p:cNvSpPr>
            <a:spLocks noGrp="1"/>
          </p:cNvSpPr>
          <p:nvPr>
            <p:ph type="title"/>
          </p:nvPr>
        </p:nvSpPr>
        <p:spPr>
          <a:xfrm>
            <a:off x="838200" y="365126"/>
            <a:ext cx="10515600" cy="577410"/>
          </a:xfrm>
        </p:spPr>
        <p:txBody>
          <a:bodyPr>
            <a:normAutofit fontScale="90000"/>
          </a:bodyPr>
          <a:lstStyle/>
          <a:p>
            <a:r>
              <a:rPr lang="fr-FR" b="1" dirty="0"/>
              <a:t>PROMPT GEMINI</a:t>
            </a:r>
            <a:endParaRPr lang="fr-FR" dirty="0"/>
          </a:p>
        </p:txBody>
      </p:sp>
      <p:sp>
        <p:nvSpPr>
          <p:cNvPr id="3" name="Espace réservé du contenu 2">
            <a:extLst>
              <a:ext uri="{FF2B5EF4-FFF2-40B4-BE49-F238E27FC236}">
                <a16:creationId xmlns:a16="http://schemas.microsoft.com/office/drawing/2014/main" id="{72676DDF-B673-BEC2-136B-4A38C17B1B22}"/>
              </a:ext>
            </a:extLst>
          </p:cNvPr>
          <p:cNvSpPr>
            <a:spLocks noGrp="1"/>
          </p:cNvSpPr>
          <p:nvPr>
            <p:ph idx="1"/>
          </p:nvPr>
        </p:nvSpPr>
        <p:spPr>
          <a:xfrm>
            <a:off x="838200" y="942536"/>
            <a:ext cx="11049000" cy="5915464"/>
          </a:xfrm>
        </p:spPr>
        <p:txBody>
          <a:bodyPr>
            <a:normAutofit fontScale="47500" lnSpcReduction="20000"/>
          </a:bodyPr>
          <a:lstStyle/>
          <a:p>
            <a:r>
              <a:rPr lang="fr-FR" b="1" dirty="0"/>
              <a:t>Rôle</a:t>
            </a:r>
            <a:br>
              <a:rPr lang="fr-FR" dirty="0"/>
            </a:br>
            <a:r>
              <a:rPr lang="fr-FR" dirty="0"/>
              <a:t>Tu es un assistant spécialisé en communication interne et en accompagnement du changement en entreprise.</a:t>
            </a:r>
          </a:p>
          <a:p>
            <a:r>
              <a:rPr lang="fr-FR" b="1" dirty="0"/>
              <a:t>Contexte</a:t>
            </a:r>
            <a:br>
              <a:rPr lang="fr-FR" dirty="0"/>
            </a:br>
            <a:r>
              <a:rPr lang="fr-FR" dirty="0"/>
              <a:t>Je suis manager dans une PME française de 120 salariés.</a:t>
            </a:r>
            <a:br>
              <a:rPr lang="fr-FR" dirty="0"/>
            </a:br>
            <a:r>
              <a:rPr lang="fr-FR" dirty="0"/>
              <a:t>À partir du mois prochain, l’entreprise met en place une nouvelle organisation du travail impliquant une réorganisation d’équipes, sans suppression de postes.</a:t>
            </a:r>
          </a:p>
          <a:p>
            <a:r>
              <a:rPr lang="fr-FR" b="1" dirty="0"/>
              <a:t>Objectif</a:t>
            </a:r>
            <a:br>
              <a:rPr lang="fr-FR" dirty="0"/>
            </a:br>
            <a:r>
              <a:rPr lang="fr-FR" dirty="0"/>
              <a:t>Rédiger un email interne destiné à l’ensemble des collaborateurs afin d’expliquer ce changement de manière claire, rassurante et transparente.</a:t>
            </a:r>
          </a:p>
          <a:p>
            <a:r>
              <a:rPr lang="fr-FR" b="1" dirty="0"/>
              <a:t>Public cible</a:t>
            </a:r>
            <a:br>
              <a:rPr lang="fr-FR" dirty="0"/>
            </a:br>
            <a:r>
              <a:rPr lang="fr-FR" dirty="0"/>
              <a:t>Collaborateurs non managers, profils non techniques.</a:t>
            </a:r>
          </a:p>
          <a:p>
            <a:r>
              <a:rPr lang="fr-FR" b="1" dirty="0"/>
              <a:t>Contraintes de ton et de forme</a:t>
            </a:r>
            <a:br>
              <a:rPr lang="fr-FR" dirty="0"/>
            </a:br>
            <a:r>
              <a:rPr lang="fr-FR" dirty="0"/>
              <a:t>– Ton pédagogique, bienveillant et factuel</a:t>
            </a:r>
            <a:br>
              <a:rPr lang="fr-FR" dirty="0"/>
            </a:br>
            <a:r>
              <a:rPr lang="fr-FR" dirty="0"/>
              <a:t>– Langage simple, sans jargon managérial</a:t>
            </a:r>
            <a:br>
              <a:rPr lang="fr-FR" dirty="0"/>
            </a:br>
            <a:r>
              <a:rPr lang="fr-FR" dirty="0"/>
              <a:t>– Longueur maximale : 180 mots</a:t>
            </a:r>
            <a:br>
              <a:rPr lang="fr-FR" dirty="0"/>
            </a:br>
            <a:r>
              <a:rPr lang="fr-FR" dirty="0"/>
              <a:t>– Paragraphes courts et lisibles</a:t>
            </a:r>
          </a:p>
          <a:p>
            <a:r>
              <a:rPr lang="fr-FR" b="1" dirty="0"/>
              <a:t>Contenu attendu</a:t>
            </a:r>
            <a:br>
              <a:rPr lang="fr-FR" dirty="0"/>
            </a:br>
            <a:r>
              <a:rPr lang="fr-FR" dirty="0"/>
              <a:t>– Pourquoi ce changement est mis en place</a:t>
            </a:r>
            <a:br>
              <a:rPr lang="fr-FR" dirty="0"/>
            </a:br>
            <a:r>
              <a:rPr lang="fr-FR" dirty="0"/>
              <a:t>– Ce qui change et ce qui ne change pas</a:t>
            </a:r>
            <a:br>
              <a:rPr lang="fr-FR" dirty="0"/>
            </a:br>
            <a:r>
              <a:rPr lang="fr-FR" dirty="0"/>
              <a:t>– Les impacts concrets à court terme</a:t>
            </a:r>
            <a:br>
              <a:rPr lang="fr-FR" dirty="0"/>
            </a:br>
            <a:r>
              <a:rPr lang="fr-FR" dirty="0"/>
              <a:t>– Les prochaines étapes et contacts utiles</a:t>
            </a:r>
          </a:p>
          <a:p>
            <a:r>
              <a:rPr lang="fr-FR" b="1" dirty="0"/>
              <a:t>Cadre et limites</a:t>
            </a:r>
            <a:br>
              <a:rPr lang="fr-FR" dirty="0"/>
            </a:br>
            <a:r>
              <a:rPr lang="fr-FR" dirty="0"/>
              <a:t>– Ne pas faire de promesses irréalistes</a:t>
            </a:r>
            <a:br>
              <a:rPr lang="fr-FR" dirty="0"/>
            </a:br>
            <a:r>
              <a:rPr lang="fr-FR" dirty="0"/>
              <a:t>– Ne pas minimiser les impacts humains</a:t>
            </a:r>
            <a:br>
              <a:rPr lang="fr-FR" dirty="0"/>
            </a:br>
            <a:r>
              <a:rPr lang="fr-FR" dirty="0"/>
              <a:t>– Mentionner explicitement les points encore en cours de définition</a:t>
            </a:r>
          </a:p>
          <a:p>
            <a:r>
              <a:rPr lang="fr-FR" b="1" dirty="0"/>
              <a:t>Qualité &amp; responsabilité</a:t>
            </a:r>
            <a:br>
              <a:rPr lang="fr-FR" dirty="0"/>
            </a:br>
            <a:r>
              <a:rPr lang="fr-FR" dirty="0"/>
              <a:t>– Ne pas inventer d’informations</a:t>
            </a:r>
            <a:br>
              <a:rPr lang="fr-FR" dirty="0"/>
            </a:br>
            <a:r>
              <a:rPr lang="fr-FR" dirty="0"/>
              <a:t>– Ne pas extrapoler au-delà du contexte donné</a:t>
            </a:r>
          </a:p>
          <a:p>
            <a:r>
              <a:rPr lang="fr-FR" b="1" dirty="0"/>
              <a:t>Sortie attendue</a:t>
            </a:r>
            <a:br>
              <a:rPr lang="fr-FR" dirty="0"/>
            </a:br>
            <a:r>
              <a:rPr lang="fr-FR" dirty="0"/>
              <a:t>– Un email structuré, prêt à être relu et validé par la direction</a:t>
            </a:r>
          </a:p>
          <a:p>
            <a:r>
              <a:rPr lang="fr-FR" b="1" dirty="0"/>
              <a:t>En complément</a:t>
            </a:r>
            <a:br>
              <a:rPr lang="fr-FR" dirty="0"/>
            </a:br>
            <a:r>
              <a:rPr lang="fr-FR" dirty="0"/>
              <a:t>À la fin de la réponse, ajoute :</a:t>
            </a:r>
            <a:br>
              <a:rPr lang="fr-FR" dirty="0"/>
            </a:br>
            <a:r>
              <a:rPr lang="fr-FR" dirty="0"/>
              <a:t>– 3 points de vigilance à vérifier avant envoi</a:t>
            </a:r>
            <a:br>
              <a:rPr lang="fr-FR" dirty="0"/>
            </a:br>
            <a:r>
              <a:rPr lang="fr-FR" dirty="0"/>
              <a:t>– 2 variantes de formulation possibles pour adapter le ton (plus institutionnel / plus proche)</a:t>
            </a:r>
          </a:p>
        </p:txBody>
      </p:sp>
    </p:spTree>
    <p:extLst>
      <p:ext uri="{BB962C8B-B14F-4D97-AF65-F5344CB8AC3E}">
        <p14:creationId xmlns:p14="http://schemas.microsoft.com/office/powerpoint/2010/main" val="62755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A7E289-54C5-815D-8881-756928346EE0}"/>
              </a:ext>
            </a:extLst>
          </p:cNvPr>
          <p:cNvPicPr>
            <a:picLocks noChangeAspect="1"/>
          </p:cNvPicPr>
          <p:nvPr/>
        </p:nvPicPr>
        <p:blipFill>
          <a:blip r:embed="rId3">
            <a:duotone>
              <a:prstClr val="black"/>
              <a:schemeClr val="tx2">
                <a:tint val="45000"/>
                <a:satMod val="400000"/>
              </a:schemeClr>
            </a:duotone>
            <a:alphaModFix amt="25000"/>
          </a:blip>
          <a:srcRect b="12791"/>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76A43A33-8D1E-939C-45BC-FDD326AC71EA}"/>
              </a:ext>
            </a:extLst>
          </p:cNvPr>
          <p:cNvSpPr>
            <a:spLocks noGrp="1"/>
          </p:cNvSpPr>
          <p:nvPr>
            <p:ph type="title"/>
          </p:nvPr>
        </p:nvSpPr>
        <p:spPr>
          <a:xfrm>
            <a:off x="838200" y="365125"/>
            <a:ext cx="10515600" cy="1325563"/>
          </a:xfrm>
        </p:spPr>
        <p:txBody>
          <a:bodyPr>
            <a:normAutofit/>
          </a:bodyPr>
          <a:lstStyle/>
          <a:p>
            <a:r>
              <a:rPr lang="fr-FR" dirty="0" err="1"/>
              <a:t>Perplexity</a:t>
            </a:r>
            <a:r>
              <a:rPr lang="fr-FR" dirty="0"/>
              <a:t> AI : Moteur de réponse avec sources</a:t>
            </a:r>
          </a:p>
        </p:txBody>
      </p:sp>
      <p:graphicFrame>
        <p:nvGraphicFramePr>
          <p:cNvPr id="5" name="Espace réservé du contenu 2">
            <a:extLst>
              <a:ext uri="{FF2B5EF4-FFF2-40B4-BE49-F238E27FC236}">
                <a16:creationId xmlns:a16="http://schemas.microsoft.com/office/drawing/2014/main" id="{81B3E428-BCFE-2177-0F3B-5C1341A617BF}"/>
              </a:ext>
            </a:extLst>
          </p:cNvPr>
          <p:cNvGraphicFramePr>
            <a:graphicFrameLocks noGrp="1"/>
          </p:cNvGraphicFramePr>
          <p:nvPr>
            <p:ph idx="1"/>
            <p:extLst>
              <p:ext uri="{D42A27DB-BD31-4B8C-83A1-F6EECF244321}">
                <p14:modId xmlns:p14="http://schemas.microsoft.com/office/powerpoint/2010/main" val="3873746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ZoneTexte 3">
            <a:extLst>
              <a:ext uri="{FF2B5EF4-FFF2-40B4-BE49-F238E27FC236}">
                <a16:creationId xmlns:a16="http://schemas.microsoft.com/office/drawing/2014/main" id="{84A68086-2478-EF5A-69E2-52EC6FB50447}"/>
              </a:ext>
            </a:extLst>
          </p:cNvPr>
          <p:cNvSpPr txBox="1"/>
          <p:nvPr/>
        </p:nvSpPr>
        <p:spPr>
          <a:xfrm>
            <a:off x="4695071" y="6176963"/>
            <a:ext cx="2801857" cy="369332"/>
          </a:xfrm>
          <a:prstGeom prst="rect">
            <a:avLst/>
          </a:prstGeom>
          <a:noFill/>
        </p:spPr>
        <p:txBody>
          <a:bodyPr wrap="none" rtlCol="0">
            <a:spAutoFit/>
          </a:bodyPr>
          <a:lstStyle/>
          <a:p>
            <a:r>
              <a:rPr lang="fr-FR" dirty="0">
                <a:hlinkClick r:id="rId9">
                  <a:extLst>
                    <a:ext uri="{A12FA001-AC4F-418D-AE19-62706E023703}">
                      <ahyp:hlinkClr xmlns:ahyp="http://schemas.microsoft.com/office/drawing/2018/hyperlinkcolor" val="tx"/>
                    </a:ext>
                  </a:extLst>
                </a:hlinkClick>
              </a:rPr>
              <a:t>https://www.perplexity.ai/</a:t>
            </a:r>
            <a:r>
              <a:rPr lang="fr-FR" dirty="0"/>
              <a:t> </a:t>
            </a:r>
          </a:p>
        </p:txBody>
      </p:sp>
    </p:spTree>
    <p:extLst>
      <p:ext uri="{BB962C8B-B14F-4D97-AF65-F5344CB8AC3E}">
        <p14:creationId xmlns:p14="http://schemas.microsoft.com/office/powerpoint/2010/main" val="11909913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2D88A865-7457-6165-46AF-269FAA7EDD3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Perplexity : </a:t>
            </a:r>
            <a:r>
              <a:rPr lang="en-US" sz="4000" dirty="0" err="1">
                <a:solidFill>
                  <a:srgbClr val="FFFFFF"/>
                </a:solidFill>
              </a:rPr>
              <a:t>T</a:t>
            </a:r>
            <a:r>
              <a:rPr lang="en-US" sz="4000" kern="1200" dirty="0" err="1">
                <a:solidFill>
                  <a:srgbClr val="FFFFFF"/>
                </a:solidFill>
                <a:latin typeface="+mj-lt"/>
                <a:ea typeface="+mj-ea"/>
                <a:cs typeface="+mj-cs"/>
              </a:rPr>
              <a:t>arifs</a:t>
            </a:r>
            <a:endParaRPr lang="en-US" sz="4000" kern="1200" dirty="0">
              <a:solidFill>
                <a:srgbClr val="FFFFFF"/>
              </a:solidFill>
              <a:latin typeface="+mj-lt"/>
              <a:ea typeface="+mj-ea"/>
              <a:cs typeface="+mj-cs"/>
            </a:endParaRPr>
          </a:p>
        </p:txBody>
      </p:sp>
      <p:pic>
        <p:nvPicPr>
          <p:cNvPr id="5" name="Espace réservé du contenu 4" descr="Une image contenant texte, capture d’écran, Police, nombre&#10;&#10;Le contenu généré par l’IA peut être incorrect.">
            <a:extLst>
              <a:ext uri="{FF2B5EF4-FFF2-40B4-BE49-F238E27FC236}">
                <a16:creationId xmlns:a16="http://schemas.microsoft.com/office/drawing/2014/main" id="{0005449D-31D7-E6F2-DBD6-A66073C2A8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945149"/>
            <a:ext cx="7225748" cy="4967702"/>
          </a:xfrm>
          <a:prstGeom prst="rect">
            <a:avLst/>
          </a:prstGeom>
        </p:spPr>
      </p:pic>
    </p:spTree>
    <p:extLst>
      <p:ext uri="{BB962C8B-B14F-4D97-AF65-F5344CB8AC3E}">
        <p14:creationId xmlns:p14="http://schemas.microsoft.com/office/powerpoint/2010/main" val="3872623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3FE0A-163C-ADD6-A886-377B129359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A97C7E-6509-9DF2-F709-9B289D597D02}"/>
              </a:ext>
            </a:extLst>
          </p:cNvPr>
          <p:cNvSpPr>
            <a:spLocks noGrp="1"/>
          </p:cNvSpPr>
          <p:nvPr>
            <p:ph type="title"/>
          </p:nvPr>
        </p:nvSpPr>
        <p:spPr>
          <a:xfrm>
            <a:off x="106065" y="147713"/>
            <a:ext cx="6966125" cy="752620"/>
          </a:xfrm>
        </p:spPr>
        <p:txBody>
          <a:bodyPr>
            <a:normAutofit/>
          </a:bodyPr>
          <a:lstStyle/>
          <a:p>
            <a:r>
              <a:rPr lang="fr-FR" dirty="0"/>
              <a:t>Un bon prompt </a:t>
            </a:r>
            <a:r>
              <a:rPr lang="fr-FR" dirty="0" err="1"/>
              <a:t>Perplexity</a:t>
            </a:r>
            <a:endParaRPr lang="fr-FR" dirty="0"/>
          </a:p>
        </p:txBody>
      </p:sp>
      <p:sp>
        <p:nvSpPr>
          <p:cNvPr id="3" name="Espace réservé du contenu 2">
            <a:extLst>
              <a:ext uri="{FF2B5EF4-FFF2-40B4-BE49-F238E27FC236}">
                <a16:creationId xmlns:a16="http://schemas.microsoft.com/office/drawing/2014/main" id="{15744BC1-E1E6-C4FB-D89B-DD9336876B86}"/>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Toujours demander des </a:t>
            </a:r>
            <a:r>
              <a:rPr lang="fr-FR" sz="1400" b="1" dirty="0"/>
              <a:t>sources</a:t>
            </a:r>
            <a:endParaRPr lang="fr-FR" sz="1400" dirty="0"/>
          </a:p>
          <a:p>
            <a:pPr lvl="1"/>
            <a:r>
              <a:rPr lang="fr-FR" sz="1400" dirty="0"/>
              <a:t>Poser une </a:t>
            </a:r>
            <a:r>
              <a:rPr lang="fr-FR" sz="1400" b="1" dirty="0"/>
              <a:t>question factuelle claire</a:t>
            </a:r>
            <a:endParaRPr lang="fr-FR" sz="1400" dirty="0"/>
          </a:p>
          <a:p>
            <a:pPr lvl="1"/>
            <a:r>
              <a:rPr lang="fr-FR" sz="1400" dirty="0"/>
              <a:t>Limiter le périmètre temporel ou géographique</a:t>
            </a:r>
          </a:p>
          <a:p>
            <a:r>
              <a:rPr lang="fr-FR" sz="1400" b="1" dirty="0"/>
              <a:t>Langue</a:t>
            </a:r>
          </a:p>
          <a:p>
            <a:pPr lvl="1"/>
            <a:r>
              <a:rPr lang="fr-FR" sz="1400" b="1" dirty="0"/>
              <a:t>Anglais recommandé</a:t>
            </a:r>
            <a:r>
              <a:rPr lang="fr-FR" sz="1400" dirty="0"/>
              <a:t> (meilleures sources)</a:t>
            </a:r>
          </a:p>
          <a:p>
            <a:pPr lvl="1"/>
            <a:r>
              <a:rPr lang="fr-FR" sz="1400" dirty="0"/>
              <a:t>possible pour sujets locaux</a:t>
            </a:r>
          </a:p>
          <a:p>
            <a:r>
              <a:rPr lang="fr-FR" sz="1400" b="1" dirty="0"/>
              <a:t>Exemple</a:t>
            </a:r>
          </a:p>
          <a:p>
            <a:pPr lvl="1"/>
            <a:r>
              <a:rPr lang="fr-FR" sz="1400" i="1" dirty="0"/>
              <a:t>Quels sont les principaux risques juridiques liés à l’IA générative en entreprise en Europe ?</a:t>
            </a:r>
            <a:br>
              <a:rPr lang="fr-FR" sz="1400" i="1" dirty="0"/>
            </a:br>
            <a:r>
              <a:rPr lang="fr-FR" sz="1400" i="1" dirty="0"/>
              <a:t>Cite uniquement des sources officielles ou institutionnelles, avec date.</a:t>
            </a:r>
            <a:endParaRPr lang="fr-FR" sz="1400" dirty="0"/>
          </a:p>
          <a:p>
            <a:r>
              <a:rPr lang="fr-FR" sz="1400" b="1" dirty="0"/>
              <a:t>Optimisations</a:t>
            </a:r>
          </a:p>
          <a:p>
            <a:pPr lvl="1"/>
            <a:r>
              <a:rPr lang="fr-FR" sz="1400" dirty="0"/>
              <a:t>Demande explicite de sources</a:t>
            </a:r>
          </a:p>
          <a:p>
            <a:pPr lvl="1"/>
            <a:r>
              <a:rPr lang="fr-FR" sz="1400" dirty="0"/>
              <a:t>Filtrage qualitatif des références</a:t>
            </a:r>
          </a:p>
          <a:p>
            <a:pPr lvl="1"/>
            <a:endParaRPr lang="fr-FR" sz="1400" dirty="0"/>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2814BBB2-DA60-1D2F-9C32-095E0332D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180" y="745587"/>
            <a:ext cx="5312665" cy="5036115"/>
          </a:xfrm>
          <a:prstGeom prst="rect">
            <a:avLst/>
          </a:prstGeom>
        </p:spPr>
      </p:pic>
    </p:spTree>
    <p:extLst>
      <p:ext uri="{BB962C8B-B14F-4D97-AF65-F5344CB8AC3E}">
        <p14:creationId xmlns:p14="http://schemas.microsoft.com/office/powerpoint/2010/main" val="1617590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6E2F0-45A8-6990-A1D4-847023ADC9FB}"/>
              </a:ext>
            </a:extLst>
          </p:cNvPr>
          <p:cNvSpPr>
            <a:spLocks noGrp="1"/>
          </p:cNvSpPr>
          <p:nvPr>
            <p:ph type="title"/>
          </p:nvPr>
        </p:nvSpPr>
        <p:spPr>
          <a:xfrm>
            <a:off x="838200" y="365125"/>
            <a:ext cx="10515600" cy="732155"/>
          </a:xfrm>
        </p:spPr>
        <p:txBody>
          <a:bodyPr>
            <a:normAutofit/>
          </a:bodyPr>
          <a:lstStyle/>
          <a:p>
            <a:r>
              <a:rPr lang="en-US" b="1" dirty="0"/>
              <a:t>PROMPT PERPLEXITY AI</a:t>
            </a:r>
            <a:endParaRPr lang="fr-FR" dirty="0"/>
          </a:p>
        </p:txBody>
      </p:sp>
      <p:sp>
        <p:nvSpPr>
          <p:cNvPr id="3" name="Espace réservé du contenu 2">
            <a:extLst>
              <a:ext uri="{FF2B5EF4-FFF2-40B4-BE49-F238E27FC236}">
                <a16:creationId xmlns:a16="http://schemas.microsoft.com/office/drawing/2014/main" id="{6B8171BA-C5DC-CB25-D5AE-BDD72300A2A1}"/>
              </a:ext>
            </a:extLst>
          </p:cNvPr>
          <p:cNvSpPr>
            <a:spLocks noGrp="1"/>
          </p:cNvSpPr>
          <p:nvPr>
            <p:ph idx="1"/>
          </p:nvPr>
        </p:nvSpPr>
        <p:spPr>
          <a:xfrm>
            <a:off x="388034" y="1253330"/>
            <a:ext cx="11803966" cy="5604669"/>
          </a:xfrm>
        </p:spPr>
        <p:txBody>
          <a:bodyPr>
            <a:normAutofit fontScale="62500" lnSpcReduction="20000"/>
          </a:bodyPr>
          <a:lstStyle/>
          <a:p>
            <a:r>
              <a:rPr lang="en-US" b="1" dirty="0"/>
              <a:t>Research task</a:t>
            </a:r>
            <a:br>
              <a:rPr lang="en-US" dirty="0"/>
            </a:br>
            <a:r>
              <a:rPr lang="en-US" dirty="0"/>
              <a:t>I am preparing a professional training session for business managers in a French company.</a:t>
            </a:r>
          </a:p>
          <a:p>
            <a:r>
              <a:rPr lang="en-US" b="1" dirty="0"/>
              <a:t>Objective</a:t>
            </a:r>
            <a:br>
              <a:rPr lang="en-US" dirty="0"/>
            </a:br>
            <a:r>
              <a:rPr lang="en-US" dirty="0"/>
              <a:t>Identify the main legal and regulatory risks related to the use of generative AI in European companies.</a:t>
            </a:r>
          </a:p>
          <a:p>
            <a:r>
              <a:rPr lang="en-US" b="1" dirty="0"/>
              <a:t>Scope &amp; constraints</a:t>
            </a:r>
            <a:br>
              <a:rPr lang="en-US" dirty="0"/>
            </a:br>
            <a:r>
              <a:rPr lang="en-US" dirty="0"/>
              <a:t>– Focus on Europe and France</a:t>
            </a:r>
            <a:br>
              <a:rPr lang="en-US" dirty="0"/>
            </a:br>
            <a:r>
              <a:rPr lang="en-US" dirty="0"/>
              <a:t>– Exclude speculative or future regulations</a:t>
            </a:r>
            <a:br>
              <a:rPr lang="en-US" dirty="0"/>
            </a:br>
            <a:r>
              <a:rPr lang="en-US" dirty="0"/>
              <a:t>– Prioritize current, enforceable regulations (GDPR, AI Act, labor law, intellectual property)</a:t>
            </a:r>
            <a:br>
              <a:rPr lang="en-US" dirty="0"/>
            </a:br>
            <a:r>
              <a:rPr lang="en-US" dirty="0"/>
              <a:t>– Do not include marketing or vendor content</a:t>
            </a:r>
          </a:p>
          <a:p>
            <a:r>
              <a:rPr lang="en-US" b="1" dirty="0"/>
              <a:t>Sources requirements</a:t>
            </a:r>
            <a:br>
              <a:rPr lang="en-US" dirty="0"/>
            </a:br>
            <a:r>
              <a:rPr lang="en-US" dirty="0"/>
              <a:t>– Use only official or authoritative sources (EU institutions, national authorities, regulators, recognized law firms)</a:t>
            </a:r>
            <a:br>
              <a:rPr lang="en-US" dirty="0"/>
            </a:br>
            <a:r>
              <a:rPr lang="en-US" dirty="0"/>
              <a:t>– Provide the publication date for each source</a:t>
            </a:r>
            <a:br>
              <a:rPr lang="en-US" dirty="0"/>
            </a:br>
            <a:r>
              <a:rPr lang="en-US" dirty="0"/>
              <a:t>– Provide direct links to the sources</a:t>
            </a:r>
          </a:p>
          <a:p>
            <a:r>
              <a:rPr lang="en-US" b="1" dirty="0"/>
              <a:t>Output format</a:t>
            </a:r>
            <a:br>
              <a:rPr lang="en-US" dirty="0"/>
            </a:br>
            <a:r>
              <a:rPr lang="en-US" dirty="0"/>
              <a:t>– Structured list of risks (bullet points)</a:t>
            </a:r>
            <a:br>
              <a:rPr lang="en-US" dirty="0"/>
            </a:br>
            <a:r>
              <a:rPr lang="en-US" dirty="0"/>
              <a:t>– For each risk:</a:t>
            </a:r>
            <a:br>
              <a:rPr lang="en-US" dirty="0"/>
            </a:br>
            <a:r>
              <a:rPr lang="en-US" dirty="0"/>
              <a:t>• Short explanation (2–3 sentences)</a:t>
            </a:r>
            <a:br>
              <a:rPr lang="en-US" dirty="0"/>
            </a:br>
            <a:r>
              <a:rPr lang="en-US" dirty="0"/>
              <a:t>• Legal area concerned</a:t>
            </a:r>
            <a:br>
              <a:rPr lang="en-US" dirty="0"/>
            </a:br>
            <a:r>
              <a:rPr lang="en-US" dirty="0"/>
              <a:t>• Practical impact for a company</a:t>
            </a:r>
          </a:p>
          <a:p>
            <a:r>
              <a:rPr lang="en-US" b="1" dirty="0"/>
              <a:t>Critical thinking</a:t>
            </a:r>
            <a:br>
              <a:rPr lang="en-US" dirty="0"/>
            </a:br>
            <a:r>
              <a:rPr lang="en-US" dirty="0"/>
              <a:t>– Highlight any uncertainties or ongoing discussions</a:t>
            </a:r>
            <a:br>
              <a:rPr lang="en-US" dirty="0"/>
            </a:br>
            <a:r>
              <a:rPr lang="en-US" dirty="0"/>
              <a:t>– Clearly separate facts from interpretations</a:t>
            </a:r>
          </a:p>
          <a:p>
            <a:r>
              <a:rPr lang="en-US" b="1" dirty="0"/>
              <a:t>Language</a:t>
            </a:r>
            <a:br>
              <a:rPr lang="en-US" dirty="0"/>
            </a:br>
            <a:r>
              <a:rPr lang="en-US" dirty="0"/>
              <a:t>– English</a:t>
            </a:r>
          </a:p>
          <a:p>
            <a:endParaRPr lang="fr-FR" dirty="0"/>
          </a:p>
        </p:txBody>
      </p:sp>
    </p:spTree>
    <p:extLst>
      <p:ext uri="{BB962C8B-B14F-4D97-AF65-F5344CB8AC3E}">
        <p14:creationId xmlns:p14="http://schemas.microsoft.com/office/powerpoint/2010/main" val="123420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utils et fournitures de travail">
            <a:extLst>
              <a:ext uri="{FF2B5EF4-FFF2-40B4-BE49-F238E27FC236}">
                <a16:creationId xmlns:a16="http://schemas.microsoft.com/office/drawing/2014/main" id="{D0880A87-FAC9-FE49-F921-7C64717AE08A}"/>
              </a:ext>
            </a:extLst>
          </p:cNvPr>
          <p:cNvPicPr>
            <a:picLocks noChangeAspect="1"/>
          </p:cNvPicPr>
          <p:nvPr/>
        </p:nvPicPr>
        <p:blipFill>
          <a:blip r:embed="rId2"/>
          <a:srcRect t="6041" r="1" b="9447"/>
          <a:stretch>
            <a:fillRect/>
          </a:stretch>
        </p:blipFill>
        <p:spPr>
          <a:xfrm>
            <a:off x="-3447" y="-1"/>
            <a:ext cx="12195447" cy="6879745"/>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0CCC764-8EBC-B498-A39A-C52D37A08081}"/>
              </a:ext>
            </a:extLst>
          </p:cNvPr>
          <p:cNvSpPr>
            <a:spLocks noGrp="1"/>
          </p:cNvSpPr>
          <p:nvPr>
            <p:ph type="title"/>
          </p:nvPr>
        </p:nvSpPr>
        <p:spPr>
          <a:xfrm>
            <a:off x="859028" y="4121944"/>
            <a:ext cx="7927785" cy="1620665"/>
          </a:xfrm>
          <a:solidFill>
            <a:schemeClr val="bg1"/>
          </a:solidFill>
        </p:spPr>
        <p:txBody>
          <a:bodyPr vert="horz" lIns="91440" tIns="45720" rIns="91440" bIns="45720" rtlCol="0" anchor="b">
            <a:normAutofit/>
          </a:bodyPr>
          <a:lstStyle/>
          <a:p>
            <a:r>
              <a:rPr lang="fr-FR" sz="4000" noProof="0" dirty="0">
                <a:solidFill>
                  <a:srgbClr val="0070C0"/>
                </a:solidFill>
              </a:rPr>
              <a:t>Quel outil pour vous ?</a:t>
            </a:r>
          </a:p>
        </p:txBody>
      </p:sp>
    </p:spTree>
    <p:extLst>
      <p:ext uri="{BB962C8B-B14F-4D97-AF65-F5344CB8AC3E}">
        <p14:creationId xmlns:p14="http://schemas.microsoft.com/office/powerpoint/2010/main" val="4091574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37177C-B6FC-2FD1-F04C-B5EF1C4EE7F1}"/>
              </a:ext>
            </a:extLst>
          </p:cNvPr>
          <p:cNvSpPr>
            <a:spLocks noGrp="1"/>
          </p:cNvSpPr>
          <p:nvPr>
            <p:ph type="title"/>
          </p:nvPr>
        </p:nvSpPr>
        <p:spPr/>
        <p:txBody>
          <a:bodyPr/>
          <a:lstStyle/>
          <a:p>
            <a:r>
              <a:rPr lang="fr-FR" dirty="0"/>
              <a:t>CRÉATION DE CONTENU</a:t>
            </a:r>
          </a:p>
        </p:txBody>
      </p:sp>
      <p:sp>
        <p:nvSpPr>
          <p:cNvPr id="5" name="Espace réservé du texte 4">
            <a:extLst>
              <a:ext uri="{FF2B5EF4-FFF2-40B4-BE49-F238E27FC236}">
                <a16:creationId xmlns:a16="http://schemas.microsoft.com/office/drawing/2014/main" id="{07FC1247-F8AD-62A1-8393-18159431F71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215152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Une image contenant motif, Bleu électrique, bleu, Caractère coloré&#10;&#10;Le contenu généré par l’IA peut être incorrect.">
            <a:extLst>
              <a:ext uri="{FF2B5EF4-FFF2-40B4-BE49-F238E27FC236}">
                <a16:creationId xmlns:a16="http://schemas.microsoft.com/office/drawing/2014/main" id="{89DC493A-509A-D686-7B74-CB572089CCE8}"/>
              </a:ext>
            </a:extLst>
          </p:cNvPr>
          <p:cNvPicPr>
            <a:picLocks noChangeAspect="1"/>
          </p:cNvPicPr>
          <p:nvPr/>
        </p:nvPicPr>
        <p:blipFill>
          <a:blip r:embed="rId3">
            <a:duotone>
              <a:schemeClr val="bg2">
                <a:shade val="45000"/>
                <a:satMod val="135000"/>
              </a:schemeClr>
              <a:prstClr val="white"/>
            </a:duotone>
          </a:blip>
          <a:srcRect l="9091" t="16851"/>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E83E6D4-DB65-1E05-BBFF-5938B84048A2}"/>
              </a:ext>
            </a:extLst>
          </p:cNvPr>
          <p:cNvSpPr>
            <a:spLocks noGrp="1"/>
          </p:cNvSpPr>
          <p:nvPr>
            <p:ph type="title"/>
          </p:nvPr>
        </p:nvSpPr>
        <p:spPr>
          <a:xfrm>
            <a:off x="838200" y="365125"/>
            <a:ext cx="10515600" cy="1325563"/>
          </a:xfrm>
        </p:spPr>
        <p:txBody>
          <a:bodyPr>
            <a:normAutofit/>
          </a:bodyPr>
          <a:lstStyle/>
          <a:p>
            <a:r>
              <a:rPr lang="fr-FR" dirty="0" err="1"/>
              <a:t>Canva</a:t>
            </a:r>
            <a:r>
              <a:rPr lang="fr-FR" dirty="0"/>
              <a:t> Magic Studio :Création graphique assistée</a:t>
            </a:r>
          </a:p>
        </p:txBody>
      </p:sp>
      <p:graphicFrame>
        <p:nvGraphicFramePr>
          <p:cNvPr id="5" name="Espace réservé du contenu 2">
            <a:extLst>
              <a:ext uri="{FF2B5EF4-FFF2-40B4-BE49-F238E27FC236}">
                <a16:creationId xmlns:a16="http://schemas.microsoft.com/office/drawing/2014/main" id="{41206B15-1574-264E-F72E-AAD71C01EAE7}"/>
              </a:ext>
            </a:extLst>
          </p:cNvPr>
          <p:cNvGraphicFramePr>
            <a:graphicFrameLocks noGrp="1"/>
          </p:cNvGraphicFramePr>
          <p:nvPr>
            <p:ph idx="1"/>
            <p:extLst>
              <p:ext uri="{D42A27DB-BD31-4B8C-83A1-F6EECF244321}">
                <p14:modId xmlns:p14="http://schemas.microsoft.com/office/powerpoint/2010/main" val="18035975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ZoneTexte 3">
            <a:extLst>
              <a:ext uri="{FF2B5EF4-FFF2-40B4-BE49-F238E27FC236}">
                <a16:creationId xmlns:a16="http://schemas.microsoft.com/office/drawing/2014/main" id="{1B77F6FC-DA0B-FA0B-7FE0-CC7BAF542FE2}"/>
              </a:ext>
            </a:extLst>
          </p:cNvPr>
          <p:cNvSpPr txBox="1"/>
          <p:nvPr/>
        </p:nvSpPr>
        <p:spPr>
          <a:xfrm>
            <a:off x="3629465" y="6414868"/>
            <a:ext cx="2858603" cy="369332"/>
          </a:xfrm>
          <a:prstGeom prst="rect">
            <a:avLst/>
          </a:prstGeom>
          <a:noFill/>
        </p:spPr>
        <p:txBody>
          <a:bodyPr wrap="none" rtlCol="0">
            <a:spAutoFit/>
          </a:bodyPr>
          <a:lstStyle/>
          <a:p>
            <a:r>
              <a:rPr lang="fr-FR" dirty="0">
                <a:hlinkClick r:id="rId9"/>
              </a:rPr>
              <a:t>https://www.canva.com/ai</a:t>
            </a:r>
            <a:r>
              <a:rPr lang="fr-FR" dirty="0"/>
              <a:t> </a:t>
            </a:r>
          </a:p>
        </p:txBody>
      </p:sp>
    </p:spTree>
    <p:extLst>
      <p:ext uri="{BB962C8B-B14F-4D97-AF65-F5344CB8AC3E}">
        <p14:creationId xmlns:p14="http://schemas.microsoft.com/office/powerpoint/2010/main" val="354703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37017B1-71F6-567D-A44B-A80B1E557039}"/>
              </a:ext>
            </a:extLst>
          </p:cNvPr>
          <p:cNvSpPr>
            <a:spLocks noGrp="1"/>
          </p:cNvSpPr>
          <p:nvPr>
            <p:ph type="title"/>
          </p:nvPr>
        </p:nvSpPr>
        <p:spPr>
          <a:xfrm>
            <a:off x="838200" y="365125"/>
            <a:ext cx="10515600" cy="1325563"/>
          </a:xfrm>
        </p:spPr>
        <p:txBody>
          <a:bodyPr>
            <a:normAutofit/>
          </a:bodyPr>
          <a:lstStyle/>
          <a:p>
            <a:r>
              <a:rPr lang="fr-FR" dirty="0"/>
              <a:t>Parmi vous, qui utilise l’IA ?</a:t>
            </a:r>
          </a:p>
        </p:txBody>
      </p:sp>
      <p:graphicFrame>
        <p:nvGraphicFramePr>
          <p:cNvPr id="4" name="Espace réservé du contenu 4">
            <a:extLst>
              <a:ext uri="{FF2B5EF4-FFF2-40B4-BE49-F238E27FC236}">
                <a16:creationId xmlns:a16="http://schemas.microsoft.com/office/drawing/2014/main" id="{4C40C33E-0F94-46BF-B3C2-AC3E212F56E5}"/>
              </a:ext>
            </a:extLst>
          </p:cNvPr>
          <p:cNvGraphicFramePr>
            <a:graphicFrameLocks noGrp="1"/>
          </p:cNvGraphicFramePr>
          <p:nvPr>
            <p:ph idx="1"/>
            <p:extLst>
              <p:ext uri="{D42A27DB-BD31-4B8C-83A1-F6EECF244321}">
                <p14:modId xmlns:p14="http://schemas.microsoft.com/office/powerpoint/2010/main" val="24460664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665974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3BBC9D14-2305-2A52-7D3E-17D71D81EB3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Canva : Tarifs</a:t>
            </a:r>
          </a:p>
        </p:txBody>
      </p:sp>
      <p:pic>
        <p:nvPicPr>
          <p:cNvPr id="5" name="Espace réservé du contenu 4" descr="Une image contenant texte, capture d’écran, menu, Police&#10;&#10;Le contenu généré par l’IA peut être incorrect.">
            <a:extLst>
              <a:ext uri="{FF2B5EF4-FFF2-40B4-BE49-F238E27FC236}">
                <a16:creationId xmlns:a16="http://schemas.microsoft.com/office/drawing/2014/main" id="{E85C06D9-5C07-19BB-DD64-8B9E8CBEE630}"/>
              </a:ext>
            </a:extLst>
          </p:cNvPr>
          <p:cNvPicPr>
            <a:picLocks noGrp="1" noChangeAspect="1"/>
          </p:cNvPicPr>
          <p:nvPr>
            <p:ph idx="1"/>
          </p:nvPr>
        </p:nvPicPr>
        <p:blipFill>
          <a:blip r:embed="rId2"/>
          <a:stretch>
            <a:fillRect/>
          </a:stretch>
        </p:blipFill>
        <p:spPr>
          <a:xfrm>
            <a:off x="4989400" y="467208"/>
            <a:ext cx="6251803" cy="5923584"/>
          </a:xfrm>
          <a:prstGeom prst="rect">
            <a:avLst/>
          </a:prstGeom>
        </p:spPr>
      </p:pic>
    </p:spTree>
    <p:extLst>
      <p:ext uri="{BB962C8B-B14F-4D97-AF65-F5344CB8AC3E}">
        <p14:creationId xmlns:p14="http://schemas.microsoft.com/office/powerpoint/2010/main" val="244144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37AD2-1E0B-A8E9-36D9-EACFE6ACC4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C0FB5D-075D-8020-EED5-8AD27AC90310}"/>
              </a:ext>
            </a:extLst>
          </p:cNvPr>
          <p:cNvSpPr>
            <a:spLocks noGrp="1"/>
          </p:cNvSpPr>
          <p:nvPr>
            <p:ph type="title"/>
          </p:nvPr>
        </p:nvSpPr>
        <p:spPr>
          <a:xfrm>
            <a:off x="106065" y="147713"/>
            <a:ext cx="6966125" cy="752620"/>
          </a:xfrm>
        </p:spPr>
        <p:txBody>
          <a:bodyPr>
            <a:normAutofit/>
          </a:bodyPr>
          <a:lstStyle/>
          <a:p>
            <a:r>
              <a:rPr lang="fr-FR" dirty="0"/>
              <a:t>Un bon prompt </a:t>
            </a:r>
            <a:r>
              <a:rPr lang="fr-FR" dirty="0" err="1"/>
              <a:t>Canva</a:t>
            </a:r>
            <a:endParaRPr lang="fr-FR" dirty="0"/>
          </a:p>
        </p:txBody>
      </p:sp>
      <p:sp>
        <p:nvSpPr>
          <p:cNvPr id="3" name="Espace réservé du contenu 2">
            <a:extLst>
              <a:ext uri="{FF2B5EF4-FFF2-40B4-BE49-F238E27FC236}">
                <a16:creationId xmlns:a16="http://schemas.microsoft.com/office/drawing/2014/main" id="{0CA219F2-06A0-33F1-6F9F-5BC4822229C9}"/>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Décrire </a:t>
            </a:r>
            <a:r>
              <a:rPr lang="fr-FR" sz="1400" b="1" dirty="0"/>
              <a:t>le support final</a:t>
            </a:r>
            <a:r>
              <a:rPr lang="fr-FR" sz="1400" dirty="0"/>
              <a:t> (slide, post, affiche)</a:t>
            </a:r>
          </a:p>
          <a:p>
            <a:pPr lvl="1"/>
            <a:r>
              <a:rPr lang="fr-FR" sz="1400" dirty="0"/>
              <a:t>Indiquer </a:t>
            </a:r>
            <a:r>
              <a:rPr lang="fr-FR" sz="1400" b="1" dirty="0"/>
              <a:t>la cible</a:t>
            </a:r>
            <a:endParaRPr lang="fr-FR" sz="1400" dirty="0"/>
          </a:p>
          <a:p>
            <a:pPr lvl="1"/>
            <a:r>
              <a:rPr lang="fr-FR" sz="1400" dirty="0"/>
              <a:t>Donner des repères visuels (sobre, </a:t>
            </a:r>
            <a:r>
              <a:rPr lang="fr-FR" sz="1400" dirty="0" err="1"/>
              <a:t>corporate</a:t>
            </a:r>
            <a:r>
              <a:rPr lang="fr-FR" sz="1400" dirty="0"/>
              <a:t>, coloré…)</a:t>
            </a:r>
          </a:p>
          <a:p>
            <a:r>
              <a:rPr lang="fr-FR" sz="1400" b="1" dirty="0"/>
              <a:t>Langue</a:t>
            </a:r>
          </a:p>
          <a:p>
            <a:pPr lvl="1"/>
            <a:r>
              <a:rPr lang="fr-FR" sz="1400" dirty="0"/>
              <a:t>Français OK</a:t>
            </a:r>
          </a:p>
          <a:p>
            <a:pPr lvl="1"/>
            <a:r>
              <a:rPr lang="fr-FR" sz="1400" dirty="0"/>
              <a:t>Anglais parfois meilleur pour styles créatifs</a:t>
            </a:r>
          </a:p>
          <a:p>
            <a:r>
              <a:rPr lang="fr-FR" sz="1400" b="1" dirty="0"/>
              <a:t>Exemple</a:t>
            </a:r>
          </a:p>
          <a:p>
            <a:pPr lvl="1"/>
            <a:r>
              <a:rPr lang="fr-FR" sz="1400" i="1" dirty="0"/>
              <a:t>Crée une slide de présentation </a:t>
            </a:r>
            <a:r>
              <a:rPr lang="fr-FR" sz="1400" i="1" dirty="0" err="1"/>
              <a:t>corporate</a:t>
            </a:r>
            <a:r>
              <a:rPr lang="fr-FR" sz="1400" i="1" dirty="0"/>
              <a:t> sur le thème “IA responsable en entreprise”.</a:t>
            </a:r>
            <a:br>
              <a:rPr lang="fr-FR" sz="1400" i="1" dirty="0"/>
            </a:br>
            <a:r>
              <a:rPr lang="fr-FR" sz="1400" i="1" dirty="0"/>
              <a:t>Style : sobre, professionnel, couleurs neutres.</a:t>
            </a:r>
            <a:br>
              <a:rPr lang="fr-FR" sz="1400" i="1" dirty="0"/>
            </a:br>
            <a:r>
              <a:rPr lang="fr-FR" sz="1400" i="1" dirty="0"/>
              <a:t>Public : managers non techniques.</a:t>
            </a:r>
            <a:endParaRPr lang="fr-FR" sz="1400" dirty="0"/>
          </a:p>
          <a:p>
            <a:r>
              <a:rPr lang="fr-FR" sz="1400" b="1" dirty="0"/>
              <a:t>Optimisations</a:t>
            </a:r>
          </a:p>
          <a:p>
            <a:pPr lvl="1"/>
            <a:r>
              <a:rPr lang="fr-FR" sz="1400" dirty="0"/>
              <a:t>Support clairement identifié</a:t>
            </a:r>
          </a:p>
          <a:p>
            <a:pPr lvl="1"/>
            <a:r>
              <a:rPr lang="fr-FR" sz="1400" dirty="0"/>
              <a:t>Style et cible explicités</a:t>
            </a:r>
          </a:p>
          <a:p>
            <a:pPr lvl="1"/>
            <a:endParaRPr lang="fr-FR" sz="1400" dirty="0"/>
          </a:p>
        </p:txBody>
      </p:sp>
      <p:pic>
        <p:nvPicPr>
          <p:cNvPr id="5" name="Image 4" descr="Une image contenant texte, logiciel, Page web, Icône d’ordinateur&#10;&#10;Le contenu généré par l’IA peut être incorrect.">
            <a:extLst>
              <a:ext uri="{FF2B5EF4-FFF2-40B4-BE49-F238E27FC236}">
                <a16:creationId xmlns:a16="http://schemas.microsoft.com/office/drawing/2014/main" id="{01FB4A75-6D50-1500-F7D8-015FD5F82587}"/>
              </a:ext>
            </a:extLst>
          </p:cNvPr>
          <p:cNvPicPr>
            <a:picLocks noChangeAspect="1"/>
          </p:cNvPicPr>
          <p:nvPr/>
        </p:nvPicPr>
        <p:blipFill>
          <a:blip r:embed="rId2"/>
          <a:stretch>
            <a:fillRect/>
          </a:stretch>
        </p:blipFill>
        <p:spPr>
          <a:xfrm>
            <a:off x="5718278" y="147713"/>
            <a:ext cx="6377865" cy="3095648"/>
          </a:xfrm>
          <a:prstGeom prst="rect">
            <a:avLst/>
          </a:prstGeom>
        </p:spPr>
      </p:pic>
      <p:pic>
        <p:nvPicPr>
          <p:cNvPr id="8" name="Image 7" descr="Une image contenant texte, capture d’écran, conception, Police&#10;&#10;Le contenu généré par l’IA peut être incorrect.">
            <a:extLst>
              <a:ext uri="{FF2B5EF4-FFF2-40B4-BE49-F238E27FC236}">
                <a16:creationId xmlns:a16="http://schemas.microsoft.com/office/drawing/2014/main" id="{40803A23-7F29-343B-321D-19CFCC35A80B}"/>
              </a:ext>
            </a:extLst>
          </p:cNvPr>
          <p:cNvPicPr>
            <a:picLocks noChangeAspect="1"/>
          </p:cNvPicPr>
          <p:nvPr/>
        </p:nvPicPr>
        <p:blipFill>
          <a:blip r:embed="rId3"/>
          <a:stretch>
            <a:fillRect/>
          </a:stretch>
        </p:blipFill>
        <p:spPr>
          <a:xfrm>
            <a:off x="5718278" y="3856827"/>
            <a:ext cx="6206496" cy="2121942"/>
          </a:xfrm>
          <a:prstGeom prst="rect">
            <a:avLst/>
          </a:prstGeom>
        </p:spPr>
      </p:pic>
    </p:spTree>
    <p:extLst>
      <p:ext uri="{BB962C8B-B14F-4D97-AF65-F5344CB8AC3E}">
        <p14:creationId xmlns:p14="http://schemas.microsoft.com/office/powerpoint/2010/main" val="2897760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98558-61BA-F375-CB41-53A8635E3C3D}"/>
              </a:ext>
            </a:extLst>
          </p:cNvPr>
          <p:cNvSpPr>
            <a:spLocks noGrp="1"/>
          </p:cNvSpPr>
          <p:nvPr>
            <p:ph type="title"/>
          </p:nvPr>
        </p:nvSpPr>
        <p:spPr>
          <a:xfrm>
            <a:off x="838200" y="365125"/>
            <a:ext cx="10515600" cy="633681"/>
          </a:xfrm>
        </p:spPr>
        <p:txBody>
          <a:bodyPr>
            <a:normAutofit fontScale="90000"/>
          </a:bodyPr>
          <a:lstStyle/>
          <a:p>
            <a:r>
              <a:rPr lang="en-US" b="1" dirty="0"/>
              <a:t>PROMPT CANVA</a:t>
            </a:r>
            <a:endParaRPr lang="fr-FR" dirty="0"/>
          </a:p>
        </p:txBody>
      </p:sp>
      <p:sp>
        <p:nvSpPr>
          <p:cNvPr id="3" name="Espace réservé du contenu 2">
            <a:extLst>
              <a:ext uri="{FF2B5EF4-FFF2-40B4-BE49-F238E27FC236}">
                <a16:creationId xmlns:a16="http://schemas.microsoft.com/office/drawing/2014/main" id="{FD70DD2B-6B44-7B4F-1138-DA170E01FA0D}"/>
              </a:ext>
            </a:extLst>
          </p:cNvPr>
          <p:cNvSpPr>
            <a:spLocks noGrp="1"/>
          </p:cNvSpPr>
          <p:nvPr>
            <p:ph idx="1"/>
          </p:nvPr>
        </p:nvSpPr>
        <p:spPr>
          <a:xfrm>
            <a:off x="140677" y="998806"/>
            <a:ext cx="11830929" cy="5859194"/>
          </a:xfrm>
        </p:spPr>
        <p:txBody>
          <a:bodyPr>
            <a:normAutofit fontScale="55000" lnSpcReduction="20000"/>
          </a:bodyPr>
          <a:lstStyle/>
          <a:p>
            <a:r>
              <a:rPr lang="en-US" b="1" dirty="0"/>
              <a:t>Design a single presentation slide for internal corporate training.</a:t>
            </a:r>
            <a:endParaRPr lang="en-US" dirty="0"/>
          </a:p>
          <a:p>
            <a:r>
              <a:rPr lang="en-US" b="1" dirty="0"/>
              <a:t>Topic</a:t>
            </a:r>
            <a:br>
              <a:rPr lang="en-US" dirty="0"/>
            </a:br>
            <a:r>
              <a:rPr lang="en-US" dirty="0"/>
              <a:t>Responsible use of Artificial Intelligence in the workplace</a:t>
            </a:r>
          </a:p>
          <a:p>
            <a:r>
              <a:rPr lang="en-US" b="1" dirty="0"/>
              <a:t>Purpose</a:t>
            </a:r>
            <a:br>
              <a:rPr lang="en-US" dirty="0"/>
            </a:br>
            <a:r>
              <a:rPr lang="en-US" dirty="0"/>
              <a:t>Awareness and education (not marketing, not sales)</a:t>
            </a:r>
          </a:p>
          <a:p>
            <a:r>
              <a:rPr lang="en-US" b="1" dirty="0"/>
              <a:t>Audience</a:t>
            </a:r>
            <a:br>
              <a:rPr lang="en-US" dirty="0"/>
            </a:br>
            <a:r>
              <a:rPr lang="en-US" dirty="0"/>
              <a:t>Non-technical employees in a French company</a:t>
            </a:r>
          </a:p>
          <a:p>
            <a:r>
              <a:rPr lang="en-US" b="1" dirty="0"/>
              <a:t>Style &amp; tone</a:t>
            </a:r>
            <a:br>
              <a:rPr lang="en-US" dirty="0"/>
            </a:br>
            <a:r>
              <a:rPr lang="en-US" dirty="0"/>
              <a:t>– Professional</a:t>
            </a:r>
            <a:br>
              <a:rPr lang="en-US" dirty="0"/>
            </a:br>
            <a:r>
              <a:rPr lang="en-US" dirty="0"/>
              <a:t>– Clean and minimalist</a:t>
            </a:r>
            <a:br>
              <a:rPr lang="en-US" dirty="0"/>
            </a:br>
            <a:r>
              <a:rPr lang="en-US" dirty="0"/>
              <a:t>– Reassuring and neutral</a:t>
            </a:r>
            <a:br>
              <a:rPr lang="en-US" dirty="0"/>
            </a:br>
            <a:r>
              <a:rPr lang="en-US" dirty="0"/>
              <a:t>– Corporate (no playful or cartoon style)</a:t>
            </a:r>
          </a:p>
          <a:p>
            <a:r>
              <a:rPr lang="en-US" b="1" dirty="0"/>
              <a:t>Visual guidelines</a:t>
            </a:r>
            <a:br>
              <a:rPr lang="en-US" dirty="0"/>
            </a:br>
            <a:r>
              <a:rPr lang="en-US" dirty="0"/>
              <a:t>– Neutral colors (blue, grey, white)</a:t>
            </a:r>
            <a:br>
              <a:rPr lang="en-US" dirty="0"/>
            </a:br>
            <a:r>
              <a:rPr lang="en-US" dirty="0"/>
              <a:t>– Simple icons or abstract shapes only</a:t>
            </a:r>
            <a:br>
              <a:rPr lang="en-US" dirty="0"/>
            </a:br>
            <a:r>
              <a:rPr lang="en-US" dirty="0"/>
              <a:t>– No characters, no faces</a:t>
            </a:r>
            <a:br>
              <a:rPr lang="en-US" dirty="0"/>
            </a:br>
            <a:r>
              <a:rPr lang="en-US" dirty="0"/>
              <a:t>– No logos, no brand references</a:t>
            </a:r>
            <a:br>
              <a:rPr lang="en-US" dirty="0"/>
            </a:br>
            <a:r>
              <a:rPr lang="en-US" dirty="0"/>
              <a:t>– No futuristic or sci-fi visuals</a:t>
            </a:r>
          </a:p>
          <a:p>
            <a:r>
              <a:rPr lang="en-US" b="1" dirty="0"/>
              <a:t>Layout expectations</a:t>
            </a:r>
            <a:br>
              <a:rPr lang="en-US" dirty="0"/>
            </a:br>
            <a:r>
              <a:rPr lang="en-US" dirty="0"/>
              <a:t>– One clear title area</a:t>
            </a:r>
            <a:br>
              <a:rPr lang="en-US" dirty="0"/>
            </a:br>
            <a:r>
              <a:rPr lang="en-US" dirty="0"/>
              <a:t>– One short subtitle</a:t>
            </a:r>
            <a:br>
              <a:rPr lang="en-US" dirty="0"/>
            </a:br>
            <a:r>
              <a:rPr lang="en-US" dirty="0"/>
              <a:t>– A simple visual metaphor illustrating “human + AI collaboration”</a:t>
            </a:r>
          </a:p>
          <a:p>
            <a:r>
              <a:rPr lang="en-US" b="1" dirty="0"/>
              <a:t>Constraints</a:t>
            </a:r>
            <a:br>
              <a:rPr lang="en-US" dirty="0"/>
            </a:br>
            <a:r>
              <a:rPr lang="en-US" dirty="0"/>
              <a:t>– No exaggerated promises</a:t>
            </a:r>
            <a:br>
              <a:rPr lang="en-US" dirty="0"/>
            </a:br>
            <a:r>
              <a:rPr lang="en-US" dirty="0"/>
              <a:t>– No decorative elements that distract from the message</a:t>
            </a:r>
            <a:br>
              <a:rPr lang="en-US" dirty="0"/>
            </a:br>
            <a:r>
              <a:rPr lang="en-US" dirty="0"/>
              <a:t>– The slide must be readable in a meeting room</a:t>
            </a:r>
          </a:p>
          <a:p>
            <a:r>
              <a:rPr lang="en-US" b="1" dirty="0"/>
              <a:t>Output</a:t>
            </a:r>
            <a:br>
              <a:rPr lang="en-US" dirty="0"/>
            </a:br>
            <a:r>
              <a:rPr lang="en-US" dirty="0"/>
              <a:t>A single, clean, professional slide suitable for internal training presentation</a:t>
            </a:r>
          </a:p>
        </p:txBody>
      </p:sp>
    </p:spTree>
    <p:extLst>
      <p:ext uri="{BB962C8B-B14F-4D97-AF65-F5344CB8AC3E}">
        <p14:creationId xmlns:p14="http://schemas.microsoft.com/office/powerpoint/2010/main" val="374691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97C922E-62BE-21BD-73B1-BD3885651203}"/>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Adobe Firefly : Création visuelle professionnelle</a:t>
            </a:r>
          </a:p>
        </p:txBody>
      </p:sp>
      <p:graphicFrame>
        <p:nvGraphicFramePr>
          <p:cNvPr id="5" name="Espace réservé du contenu 2">
            <a:extLst>
              <a:ext uri="{FF2B5EF4-FFF2-40B4-BE49-F238E27FC236}">
                <a16:creationId xmlns:a16="http://schemas.microsoft.com/office/drawing/2014/main" id="{211A213C-A5B6-E200-8DAD-9180C4EC76CA}"/>
              </a:ext>
            </a:extLst>
          </p:cNvPr>
          <p:cNvGraphicFramePr>
            <a:graphicFrameLocks noGrp="1"/>
          </p:cNvGraphicFramePr>
          <p:nvPr>
            <p:ph idx="1"/>
            <p:extLst>
              <p:ext uri="{D42A27DB-BD31-4B8C-83A1-F6EECF244321}">
                <p14:modId xmlns:p14="http://schemas.microsoft.com/office/powerpoint/2010/main" val="287082078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4997EC9C-D318-87B0-2F8E-E7FCC58F3F8B}"/>
              </a:ext>
            </a:extLst>
          </p:cNvPr>
          <p:cNvSpPr txBox="1"/>
          <p:nvPr/>
        </p:nvSpPr>
        <p:spPr>
          <a:xfrm>
            <a:off x="4431323" y="6305384"/>
            <a:ext cx="2778453" cy="369332"/>
          </a:xfrm>
          <a:prstGeom prst="rect">
            <a:avLst/>
          </a:prstGeom>
          <a:noFill/>
        </p:spPr>
        <p:txBody>
          <a:bodyPr wrap="none" rtlCol="0">
            <a:spAutoFit/>
          </a:bodyPr>
          <a:lstStyle/>
          <a:p>
            <a:r>
              <a:rPr lang="fr-FR" dirty="0">
                <a:hlinkClick r:id="rId7"/>
              </a:rPr>
              <a:t>https://firefly.adobe.com/</a:t>
            </a:r>
            <a:r>
              <a:rPr lang="fr-FR" dirty="0"/>
              <a:t> </a:t>
            </a:r>
          </a:p>
        </p:txBody>
      </p:sp>
    </p:spTree>
    <p:extLst>
      <p:ext uri="{BB962C8B-B14F-4D97-AF65-F5344CB8AC3E}">
        <p14:creationId xmlns:p14="http://schemas.microsoft.com/office/powerpoint/2010/main" val="244149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BBAE1-DD5C-1D6A-EDB2-3983B22108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E1A55B-395F-FBF9-3A0B-81979561E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22D467-2016-ABB4-2AFC-0918D1AF7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8A938D-072B-F6B2-163F-0C4168D16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A9FF58-2F66-183A-6924-54A963413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012F0F0-8B1C-54AF-83E2-04A072D13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1450CDA-F65E-CABC-8F66-E3B0D267FCB5}"/>
              </a:ext>
            </a:extLst>
          </p:cNvPr>
          <p:cNvSpPr>
            <a:spLocks noGrp="1"/>
          </p:cNvSpPr>
          <p:nvPr>
            <p:ph type="title"/>
          </p:nvPr>
        </p:nvSpPr>
        <p:spPr>
          <a:xfrm>
            <a:off x="354105" y="2767106"/>
            <a:ext cx="3186764"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Adobe Firefly : </a:t>
            </a:r>
            <a:r>
              <a:rPr lang="en-US" sz="4000" kern="1200" dirty="0" err="1">
                <a:solidFill>
                  <a:srgbClr val="FFFFFF"/>
                </a:solidFill>
                <a:latin typeface="+mj-lt"/>
                <a:ea typeface="+mj-ea"/>
                <a:cs typeface="+mj-cs"/>
              </a:rPr>
              <a:t>Tarifs</a:t>
            </a:r>
            <a:endParaRPr lang="en-US" sz="4000" kern="1200" dirty="0">
              <a:solidFill>
                <a:srgbClr val="FFFFFF"/>
              </a:solidFill>
              <a:latin typeface="+mj-lt"/>
              <a:ea typeface="+mj-ea"/>
              <a:cs typeface="+mj-cs"/>
            </a:endParaRPr>
          </a:p>
        </p:txBody>
      </p:sp>
      <p:pic>
        <p:nvPicPr>
          <p:cNvPr id="7" name="Espace réservé du contenu 6" descr="Une image contenant texte, capture d’écran, nombre&#10;&#10;Le contenu généré par l’IA peut être incorrect.">
            <a:extLst>
              <a:ext uri="{FF2B5EF4-FFF2-40B4-BE49-F238E27FC236}">
                <a16:creationId xmlns:a16="http://schemas.microsoft.com/office/drawing/2014/main" id="{1068721D-F5B8-C248-7E31-9B34BFFBC4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0404" y="425588"/>
            <a:ext cx="4205454" cy="6006824"/>
          </a:xfrm>
        </p:spPr>
      </p:pic>
    </p:spTree>
    <p:extLst>
      <p:ext uri="{BB962C8B-B14F-4D97-AF65-F5344CB8AC3E}">
        <p14:creationId xmlns:p14="http://schemas.microsoft.com/office/powerpoint/2010/main" val="4052308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CA2D0-6470-FDF6-E30A-547503A7C97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7AFA92-0060-0928-5BF3-9FA59AEBB33E}"/>
              </a:ext>
            </a:extLst>
          </p:cNvPr>
          <p:cNvSpPr>
            <a:spLocks noGrp="1"/>
          </p:cNvSpPr>
          <p:nvPr>
            <p:ph type="title"/>
          </p:nvPr>
        </p:nvSpPr>
        <p:spPr>
          <a:xfrm>
            <a:off x="106065" y="147713"/>
            <a:ext cx="6966125" cy="752620"/>
          </a:xfrm>
        </p:spPr>
        <p:txBody>
          <a:bodyPr>
            <a:normAutofit/>
          </a:bodyPr>
          <a:lstStyle/>
          <a:p>
            <a:r>
              <a:rPr lang="fr-FR" dirty="0"/>
              <a:t>Un bon prompt </a:t>
            </a:r>
            <a:r>
              <a:rPr lang="fr-FR" dirty="0" err="1"/>
              <a:t>Firefly</a:t>
            </a:r>
            <a:endParaRPr lang="fr-FR" dirty="0"/>
          </a:p>
        </p:txBody>
      </p:sp>
      <p:sp>
        <p:nvSpPr>
          <p:cNvPr id="3" name="Espace réservé du contenu 2">
            <a:extLst>
              <a:ext uri="{FF2B5EF4-FFF2-40B4-BE49-F238E27FC236}">
                <a16:creationId xmlns:a16="http://schemas.microsoft.com/office/drawing/2014/main" id="{99355894-5BE0-4405-47D5-2464545965E0}"/>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Décrire précisément </a:t>
            </a:r>
            <a:r>
              <a:rPr lang="fr-FR" sz="1400" b="1" dirty="0"/>
              <a:t>l’image souhaitée</a:t>
            </a:r>
            <a:endParaRPr lang="fr-FR" sz="1400" dirty="0"/>
          </a:p>
          <a:p>
            <a:pPr lvl="1"/>
            <a:r>
              <a:rPr lang="fr-FR" sz="1400" dirty="0"/>
              <a:t>Indiquer ce qui est </a:t>
            </a:r>
            <a:r>
              <a:rPr lang="fr-FR" sz="1400" b="1" dirty="0"/>
              <a:t>interdit</a:t>
            </a:r>
            <a:endParaRPr lang="fr-FR" sz="1400" dirty="0"/>
          </a:p>
          <a:p>
            <a:pPr lvl="1"/>
            <a:r>
              <a:rPr lang="fr-FR" sz="1400" dirty="0"/>
              <a:t>Spécifier le contexte d’usage (interne / externe)</a:t>
            </a:r>
          </a:p>
          <a:p>
            <a:r>
              <a:rPr lang="fr-FR" sz="1400" b="1" dirty="0"/>
              <a:t>Langue</a:t>
            </a:r>
          </a:p>
          <a:p>
            <a:pPr lvl="1"/>
            <a:r>
              <a:rPr lang="fr-FR" sz="1400" dirty="0"/>
              <a:t>🇬🇧 </a:t>
            </a:r>
            <a:r>
              <a:rPr lang="fr-FR" sz="1400" b="1" dirty="0"/>
              <a:t>Anglais recommandé</a:t>
            </a:r>
            <a:r>
              <a:rPr lang="fr-FR" sz="1400" dirty="0"/>
              <a:t> (meilleure précision visuelle)</a:t>
            </a:r>
          </a:p>
          <a:p>
            <a:r>
              <a:rPr lang="fr-FR" sz="1400" b="1" dirty="0"/>
              <a:t>Exemple</a:t>
            </a:r>
          </a:p>
          <a:p>
            <a:pPr lvl="1"/>
            <a:r>
              <a:rPr lang="fr-FR" sz="1400" i="1" dirty="0"/>
              <a:t>A </a:t>
            </a:r>
            <a:r>
              <a:rPr lang="fr-FR" sz="1400" i="1" dirty="0" err="1"/>
              <a:t>professional</a:t>
            </a:r>
            <a:r>
              <a:rPr lang="fr-FR" sz="1400" i="1" dirty="0"/>
              <a:t> illustration </a:t>
            </a:r>
            <a:r>
              <a:rPr lang="fr-FR" sz="1400" i="1" dirty="0" err="1"/>
              <a:t>representing</a:t>
            </a:r>
            <a:r>
              <a:rPr lang="fr-FR" sz="1400" i="1" dirty="0"/>
              <a:t> </a:t>
            </a:r>
            <a:r>
              <a:rPr lang="fr-FR" sz="1400" i="1" dirty="0" err="1"/>
              <a:t>ethical</a:t>
            </a:r>
            <a:r>
              <a:rPr lang="fr-FR" sz="1400" i="1" dirty="0"/>
              <a:t> AI in a </a:t>
            </a:r>
            <a:r>
              <a:rPr lang="fr-FR" sz="1400" i="1" dirty="0" err="1"/>
              <a:t>corporate</a:t>
            </a:r>
            <a:r>
              <a:rPr lang="fr-FR" sz="1400" i="1" dirty="0"/>
              <a:t> </a:t>
            </a:r>
            <a:r>
              <a:rPr lang="fr-FR" sz="1400" i="1" dirty="0" err="1"/>
              <a:t>environment</a:t>
            </a:r>
            <a:r>
              <a:rPr lang="fr-FR" sz="1400" i="1" dirty="0"/>
              <a:t>.</a:t>
            </a:r>
            <a:br>
              <a:rPr lang="fr-FR" sz="1400" i="1" dirty="0"/>
            </a:br>
            <a:r>
              <a:rPr lang="fr-FR" sz="1400" i="1" dirty="0"/>
              <a:t>No people, no logos, neutral </a:t>
            </a:r>
            <a:r>
              <a:rPr lang="fr-FR" sz="1400" i="1" dirty="0" err="1"/>
              <a:t>colors</a:t>
            </a:r>
            <a:r>
              <a:rPr lang="fr-FR" sz="1400" i="1" dirty="0"/>
              <a:t>, modern and </a:t>
            </a:r>
            <a:r>
              <a:rPr lang="fr-FR" sz="1400" i="1" dirty="0" err="1"/>
              <a:t>minimalist</a:t>
            </a:r>
            <a:r>
              <a:rPr lang="fr-FR" sz="1400" i="1" dirty="0"/>
              <a:t> style.</a:t>
            </a:r>
            <a:endParaRPr lang="fr-FR" sz="1400" dirty="0"/>
          </a:p>
          <a:p>
            <a:r>
              <a:rPr lang="fr-FR" sz="1400" b="1" dirty="0"/>
              <a:t>Optimisations</a:t>
            </a:r>
          </a:p>
          <a:p>
            <a:pPr lvl="1"/>
            <a:r>
              <a:rPr lang="fr-FR" sz="1400" dirty="0"/>
              <a:t>Négations explicites (“no people, no logos”)</a:t>
            </a:r>
          </a:p>
          <a:p>
            <a:pPr lvl="1"/>
            <a:r>
              <a:rPr lang="fr-FR" sz="1400" dirty="0"/>
              <a:t>Contexte </a:t>
            </a:r>
            <a:r>
              <a:rPr lang="fr-FR" sz="1400" dirty="0" err="1"/>
              <a:t>corporate</a:t>
            </a:r>
            <a:r>
              <a:rPr lang="fr-FR" sz="1400" dirty="0"/>
              <a:t> clair</a:t>
            </a:r>
          </a:p>
          <a:p>
            <a:pPr lvl="1"/>
            <a:endParaRPr lang="fr-FR" sz="1400" dirty="0"/>
          </a:p>
        </p:txBody>
      </p:sp>
      <p:pic>
        <p:nvPicPr>
          <p:cNvPr id="6" name="Image 5" descr="Une image contenant texte, logiciel, Icône d’ordinateur, Page web&#10;&#10;Le contenu généré par l’IA peut être incorrect.">
            <a:extLst>
              <a:ext uri="{FF2B5EF4-FFF2-40B4-BE49-F238E27FC236}">
                <a16:creationId xmlns:a16="http://schemas.microsoft.com/office/drawing/2014/main" id="{C81B9E6E-2834-4D08-0885-31AB1F0B039A}"/>
              </a:ext>
            </a:extLst>
          </p:cNvPr>
          <p:cNvPicPr>
            <a:picLocks noChangeAspect="1"/>
          </p:cNvPicPr>
          <p:nvPr/>
        </p:nvPicPr>
        <p:blipFill>
          <a:blip r:embed="rId2"/>
          <a:stretch>
            <a:fillRect/>
          </a:stretch>
        </p:blipFill>
        <p:spPr>
          <a:xfrm>
            <a:off x="5962387" y="265429"/>
            <a:ext cx="5718278" cy="2735744"/>
          </a:xfrm>
          <a:prstGeom prst="rect">
            <a:avLst/>
          </a:prstGeom>
        </p:spPr>
      </p:pic>
      <p:pic>
        <p:nvPicPr>
          <p:cNvPr id="9" name="Image 8" descr="Une image contenant texte, logiciel, Site web, Page web&#10;&#10;Le contenu généré par l’IA peut être incorrect.">
            <a:extLst>
              <a:ext uri="{FF2B5EF4-FFF2-40B4-BE49-F238E27FC236}">
                <a16:creationId xmlns:a16="http://schemas.microsoft.com/office/drawing/2014/main" id="{C8220309-F573-9222-372E-1719544B1998}"/>
              </a:ext>
            </a:extLst>
          </p:cNvPr>
          <p:cNvPicPr>
            <a:picLocks noChangeAspect="1"/>
          </p:cNvPicPr>
          <p:nvPr/>
        </p:nvPicPr>
        <p:blipFill>
          <a:blip r:embed="rId3"/>
          <a:stretch>
            <a:fillRect/>
          </a:stretch>
        </p:blipFill>
        <p:spPr>
          <a:xfrm>
            <a:off x="5962388" y="3429000"/>
            <a:ext cx="5732904" cy="2735744"/>
          </a:xfrm>
          <a:prstGeom prst="rect">
            <a:avLst/>
          </a:prstGeom>
        </p:spPr>
      </p:pic>
    </p:spTree>
    <p:extLst>
      <p:ext uri="{BB962C8B-B14F-4D97-AF65-F5344CB8AC3E}">
        <p14:creationId xmlns:p14="http://schemas.microsoft.com/office/powerpoint/2010/main" val="1064243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4C771-6EB5-2425-1D5C-450109BABCB7}"/>
              </a:ext>
            </a:extLst>
          </p:cNvPr>
          <p:cNvSpPr>
            <a:spLocks noGrp="1"/>
          </p:cNvSpPr>
          <p:nvPr>
            <p:ph type="title"/>
          </p:nvPr>
        </p:nvSpPr>
        <p:spPr/>
        <p:txBody>
          <a:bodyPr>
            <a:normAutofit/>
          </a:bodyPr>
          <a:lstStyle/>
          <a:p>
            <a:r>
              <a:rPr lang="fr-FR" b="1" dirty="0"/>
              <a:t>PROMPT ADOBE FIREFLY</a:t>
            </a:r>
            <a:endParaRPr lang="fr-FR" dirty="0"/>
          </a:p>
        </p:txBody>
      </p:sp>
      <p:sp>
        <p:nvSpPr>
          <p:cNvPr id="3" name="Espace réservé du contenu 2">
            <a:extLst>
              <a:ext uri="{FF2B5EF4-FFF2-40B4-BE49-F238E27FC236}">
                <a16:creationId xmlns:a16="http://schemas.microsoft.com/office/drawing/2014/main" id="{29368347-4C87-AC3E-9864-41A02B1515BF}"/>
              </a:ext>
            </a:extLst>
          </p:cNvPr>
          <p:cNvSpPr>
            <a:spLocks noGrp="1"/>
          </p:cNvSpPr>
          <p:nvPr>
            <p:ph idx="1"/>
          </p:nvPr>
        </p:nvSpPr>
        <p:spPr/>
        <p:txBody>
          <a:bodyPr>
            <a:normAutofit fontScale="92500" lnSpcReduction="20000"/>
          </a:bodyPr>
          <a:lstStyle/>
          <a:p>
            <a:r>
              <a:rPr lang="fr-FR" b="1" dirty="0"/>
              <a:t>Prompt</a:t>
            </a:r>
            <a:br>
              <a:rPr lang="fr-FR" dirty="0"/>
            </a:br>
            <a:r>
              <a:rPr lang="fr-FR" i="1" dirty="0"/>
              <a:t>A </a:t>
            </a:r>
            <a:r>
              <a:rPr lang="fr-FR" i="1" dirty="0" err="1"/>
              <a:t>professional</a:t>
            </a:r>
            <a:r>
              <a:rPr lang="fr-FR" i="1" dirty="0"/>
              <a:t>, </a:t>
            </a:r>
            <a:r>
              <a:rPr lang="fr-FR" i="1" dirty="0" err="1"/>
              <a:t>minimalist</a:t>
            </a:r>
            <a:r>
              <a:rPr lang="fr-FR" i="1" dirty="0"/>
              <a:t> illustration </a:t>
            </a:r>
            <a:r>
              <a:rPr lang="fr-FR" i="1" dirty="0" err="1"/>
              <a:t>representing</a:t>
            </a:r>
            <a:r>
              <a:rPr lang="fr-FR" i="1" dirty="0"/>
              <a:t> </a:t>
            </a:r>
            <a:r>
              <a:rPr lang="fr-FR" i="1" dirty="0" err="1"/>
              <a:t>responsible</a:t>
            </a:r>
            <a:r>
              <a:rPr lang="fr-FR" i="1" dirty="0"/>
              <a:t> use of </a:t>
            </a:r>
            <a:r>
              <a:rPr lang="fr-FR" i="1" dirty="0" err="1"/>
              <a:t>artificial</a:t>
            </a:r>
            <a:r>
              <a:rPr lang="fr-FR" i="1" dirty="0"/>
              <a:t> intelligence in a </a:t>
            </a:r>
            <a:r>
              <a:rPr lang="fr-FR" i="1" dirty="0" err="1"/>
              <a:t>corporate</a:t>
            </a:r>
            <a:r>
              <a:rPr lang="fr-FR" i="1" dirty="0"/>
              <a:t> </a:t>
            </a:r>
            <a:r>
              <a:rPr lang="fr-FR" i="1" dirty="0" err="1"/>
              <a:t>environment</a:t>
            </a:r>
            <a:r>
              <a:rPr lang="fr-FR" i="1" dirty="0"/>
              <a:t>.</a:t>
            </a:r>
            <a:endParaRPr lang="fr-FR" dirty="0"/>
          </a:p>
          <a:p>
            <a:r>
              <a:rPr lang="fr-FR" i="1" dirty="0"/>
              <a:t>Style: clean, modern, flat design.</a:t>
            </a:r>
            <a:br>
              <a:rPr lang="fr-FR" dirty="0"/>
            </a:br>
            <a:r>
              <a:rPr lang="fr-FR" i="1" dirty="0" err="1"/>
              <a:t>Color</a:t>
            </a:r>
            <a:r>
              <a:rPr lang="fr-FR" i="1" dirty="0"/>
              <a:t> palette: neutral and soft (</a:t>
            </a:r>
            <a:r>
              <a:rPr lang="fr-FR" i="1" dirty="0" err="1"/>
              <a:t>blue</a:t>
            </a:r>
            <a:r>
              <a:rPr lang="fr-FR" i="1" dirty="0"/>
              <a:t>, </a:t>
            </a:r>
            <a:r>
              <a:rPr lang="fr-FR" i="1" dirty="0" err="1"/>
              <a:t>grey</a:t>
            </a:r>
            <a:r>
              <a:rPr lang="fr-FR" i="1" dirty="0"/>
              <a:t>, white).</a:t>
            </a:r>
            <a:br>
              <a:rPr lang="fr-FR" dirty="0"/>
            </a:br>
            <a:r>
              <a:rPr lang="fr-FR" i="1" dirty="0" err="1"/>
              <a:t>Context</a:t>
            </a:r>
            <a:r>
              <a:rPr lang="fr-FR" i="1" dirty="0"/>
              <a:t>: </a:t>
            </a:r>
            <a:r>
              <a:rPr lang="fr-FR" i="1" dirty="0" err="1"/>
              <a:t>internal</a:t>
            </a:r>
            <a:r>
              <a:rPr lang="fr-FR" i="1" dirty="0"/>
              <a:t> </a:t>
            </a:r>
            <a:r>
              <a:rPr lang="fr-FR" i="1" dirty="0" err="1"/>
              <a:t>corporate</a:t>
            </a:r>
            <a:r>
              <a:rPr lang="fr-FR" i="1" dirty="0"/>
              <a:t> training </a:t>
            </a:r>
            <a:r>
              <a:rPr lang="fr-FR" i="1" dirty="0" err="1"/>
              <a:t>material</a:t>
            </a:r>
            <a:r>
              <a:rPr lang="fr-FR" i="1" dirty="0"/>
              <a:t>.</a:t>
            </a:r>
            <a:endParaRPr lang="fr-FR" dirty="0"/>
          </a:p>
          <a:p>
            <a:r>
              <a:rPr lang="fr-FR" b="1" dirty="0" err="1"/>
              <a:t>Constraints</a:t>
            </a:r>
            <a:r>
              <a:rPr lang="fr-FR" b="1" dirty="0"/>
              <a:t> (important)</a:t>
            </a:r>
            <a:br>
              <a:rPr lang="fr-FR" dirty="0"/>
            </a:br>
            <a:r>
              <a:rPr lang="fr-FR" i="1" dirty="0"/>
              <a:t>No people, no faces, no hands.</a:t>
            </a:r>
            <a:br>
              <a:rPr lang="fr-FR" dirty="0"/>
            </a:br>
            <a:r>
              <a:rPr lang="fr-FR" i="1" dirty="0"/>
              <a:t>No logos, no brand </a:t>
            </a:r>
            <a:r>
              <a:rPr lang="fr-FR" i="1" dirty="0" err="1"/>
              <a:t>elements</a:t>
            </a:r>
            <a:r>
              <a:rPr lang="fr-FR" i="1" dirty="0"/>
              <a:t>, no </a:t>
            </a:r>
            <a:r>
              <a:rPr lang="fr-FR" i="1" dirty="0" err="1"/>
              <a:t>text</a:t>
            </a:r>
            <a:r>
              <a:rPr lang="fr-FR" i="1" dirty="0"/>
              <a:t>.</a:t>
            </a:r>
            <a:br>
              <a:rPr lang="fr-FR" dirty="0"/>
            </a:br>
            <a:r>
              <a:rPr lang="fr-FR" i="1" dirty="0"/>
              <a:t>No </a:t>
            </a:r>
            <a:r>
              <a:rPr lang="fr-FR" i="1" dirty="0" err="1"/>
              <a:t>realistic</a:t>
            </a:r>
            <a:r>
              <a:rPr lang="fr-FR" i="1" dirty="0"/>
              <a:t> </a:t>
            </a:r>
            <a:r>
              <a:rPr lang="fr-FR" i="1" dirty="0" err="1"/>
              <a:t>scenes</a:t>
            </a:r>
            <a:r>
              <a:rPr lang="fr-FR" i="1" dirty="0"/>
              <a:t>, no </a:t>
            </a:r>
            <a:r>
              <a:rPr lang="fr-FR" i="1" dirty="0" err="1"/>
              <a:t>photorealism</a:t>
            </a:r>
            <a:r>
              <a:rPr lang="fr-FR" i="1" dirty="0"/>
              <a:t>.</a:t>
            </a:r>
            <a:endParaRPr lang="fr-FR" dirty="0"/>
          </a:p>
          <a:p>
            <a:r>
              <a:rPr lang="fr-FR" i="1" dirty="0"/>
              <a:t>Abstract </a:t>
            </a:r>
            <a:r>
              <a:rPr lang="fr-FR" i="1" dirty="0" err="1"/>
              <a:t>representation</a:t>
            </a:r>
            <a:r>
              <a:rPr lang="fr-FR" i="1" dirty="0"/>
              <a:t> </a:t>
            </a:r>
            <a:r>
              <a:rPr lang="fr-FR" i="1" dirty="0" err="1"/>
              <a:t>only</a:t>
            </a:r>
            <a:r>
              <a:rPr lang="fr-FR" i="1" dirty="0"/>
              <a:t>: data flows, </a:t>
            </a:r>
            <a:r>
              <a:rPr lang="fr-FR" i="1" dirty="0" err="1"/>
              <a:t>structured</a:t>
            </a:r>
            <a:r>
              <a:rPr lang="fr-FR" i="1" dirty="0"/>
              <a:t> </a:t>
            </a:r>
            <a:r>
              <a:rPr lang="fr-FR" i="1" dirty="0" err="1"/>
              <a:t>shapes</a:t>
            </a:r>
            <a:r>
              <a:rPr lang="fr-FR" i="1" dirty="0"/>
              <a:t>, balance, </a:t>
            </a:r>
            <a:r>
              <a:rPr lang="fr-FR" i="1" dirty="0" err="1"/>
              <a:t>clarity</a:t>
            </a:r>
            <a:r>
              <a:rPr lang="fr-FR" i="1" dirty="0"/>
              <a:t>.</a:t>
            </a:r>
            <a:endParaRPr lang="fr-FR" dirty="0"/>
          </a:p>
          <a:p>
            <a:r>
              <a:rPr lang="fr-FR" i="1" dirty="0"/>
              <a:t>High </a:t>
            </a:r>
            <a:r>
              <a:rPr lang="fr-FR" i="1" dirty="0" err="1"/>
              <a:t>readability</a:t>
            </a:r>
            <a:r>
              <a:rPr lang="fr-FR" i="1" dirty="0"/>
              <a:t>, </a:t>
            </a:r>
            <a:r>
              <a:rPr lang="fr-FR" i="1" dirty="0" err="1"/>
              <a:t>suitable</a:t>
            </a:r>
            <a:r>
              <a:rPr lang="fr-FR" i="1" dirty="0"/>
              <a:t> for PowerPoint slide background.</a:t>
            </a:r>
            <a:endParaRPr lang="fr-FR" dirty="0"/>
          </a:p>
          <a:p>
            <a:endParaRPr lang="fr-FR" dirty="0"/>
          </a:p>
        </p:txBody>
      </p:sp>
    </p:spTree>
    <p:extLst>
      <p:ext uri="{BB962C8B-B14F-4D97-AF65-F5344CB8AC3E}">
        <p14:creationId xmlns:p14="http://schemas.microsoft.com/office/powerpoint/2010/main" val="3846254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5F9B2-8D36-12B7-EEDB-D1D67EFBB8B2}"/>
              </a:ext>
            </a:extLst>
          </p:cNvPr>
          <p:cNvPicPr>
            <a:picLocks noChangeAspect="1"/>
          </p:cNvPicPr>
          <p:nvPr/>
        </p:nvPicPr>
        <p:blipFill>
          <a:blip r:embed="rId2">
            <a:duotone>
              <a:schemeClr val="bg2">
                <a:shade val="45000"/>
                <a:satMod val="135000"/>
              </a:schemeClr>
              <a:prstClr val="white"/>
            </a:duotone>
          </a:blip>
          <a:srcRect t="6250"/>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F76A558-072A-DA7A-A0AE-E0E5BA9F6FAA}"/>
              </a:ext>
            </a:extLst>
          </p:cNvPr>
          <p:cNvSpPr>
            <a:spLocks noGrp="1"/>
          </p:cNvSpPr>
          <p:nvPr>
            <p:ph type="title"/>
          </p:nvPr>
        </p:nvSpPr>
        <p:spPr>
          <a:xfrm>
            <a:off x="838200" y="365125"/>
            <a:ext cx="10515600" cy="1325563"/>
          </a:xfrm>
        </p:spPr>
        <p:txBody>
          <a:bodyPr>
            <a:normAutofit/>
          </a:bodyPr>
          <a:lstStyle/>
          <a:p>
            <a:r>
              <a:rPr lang="fr-FR" dirty="0"/>
              <a:t>Diapo – DALL·E : Génération d’images par texte</a:t>
            </a:r>
          </a:p>
        </p:txBody>
      </p:sp>
      <p:graphicFrame>
        <p:nvGraphicFramePr>
          <p:cNvPr id="5" name="Espace réservé du contenu 2">
            <a:extLst>
              <a:ext uri="{FF2B5EF4-FFF2-40B4-BE49-F238E27FC236}">
                <a16:creationId xmlns:a16="http://schemas.microsoft.com/office/drawing/2014/main" id="{46D2368A-47EC-8432-3D85-AAC36A1E7AA1}"/>
              </a:ext>
            </a:extLst>
          </p:cNvPr>
          <p:cNvGraphicFramePr>
            <a:graphicFrameLocks noGrp="1"/>
          </p:cNvGraphicFramePr>
          <p:nvPr>
            <p:ph idx="1"/>
            <p:extLst>
              <p:ext uri="{D42A27DB-BD31-4B8C-83A1-F6EECF244321}">
                <p14:modId xmlns:p14="http://schemas.microsoft.com/office/powerpoint/2010/main" val="42523674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5F411B47-E246-0962-8394-55957B66CA9E}"/>
              </a:ext>
            </a:extLst>
          </p:cNvPr>
          <p:cNvSpPr txBox="1"/>
          <p:nvPr/>
        </p:nvSpPr>
        <p:spPr>
          <a:xfrm>
            <a:off x="5441558" y="6308209"/>
            <a:ext cx="1308884" cy="369332"/>
          </a:xfrm>
          <a:prstGeom prst="rect">
            <a:avLst/>
          </a:prstGeom>
          <a:noFill/>
        </p:spPr>
        <p:txBody>
          <a:bodyPr wrap="none" rtlCol="0">
            <a:spAutoFit/>
          </a:bodyPr>
          <a:lstStyle/>
          <a:p>
            <a:r>
              <a:rPr lang="fr-FR" dirty="0"/>
              <a:t>Cf </a:t>
            </a:r>
            <a:r>
              <a:rPr lang="fr-FR" dirty="0" err="1"/>
              <a:t>chatGPT</a:t>
            </a:r>
            <a:endParaRPr lang="fr-FR" dirty="0"/>
          </a:p>
        </p:txBody>
      </p:sp>
    </p:spTree>
    <p:extLst>
      <p:ext uri="{BB962C8B-B14F-4D97-AF65-F5344CB8AC3E}">
        <p14:creationId xmlns:p14="http://schemas.microsoft.com/office/powerpoint/2010/main" val="1289163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D6D9B-8BB2-37F8-9972-09C0619731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BBFA6F-1BBD-1BCA-C4FD-428098117451}"/>
              </a:ext>
            </a:extLst>
          </p:cNvPr>
          <p:cNvSpPr>
            <a:spLocks noGrp="1"/>
          </p:cNvSpPr>
          <p:nvPr>
            <p:ph type="title"/>
          </p:nvPr>
        </p:nvSpPr>
        <p:spPr>
          <a:xfrm>
            <a:off x="106065" y="147713"/>
            <a:ext cx="6966125" cy="752620"/>
          </a:xfrm>
        </p:spPr>
        <p:txBody>
          <a:bodyPr>
            <a:normAutofit/>
          </a:bodyPr>
          <a:lstStyle/>
          <a:p>
            <a:r>
              <a:rPr lang="fr-FR" dirty="0"/>
              <a:t>Un bon prompt DALL-E</a:t>
            </a:r>
          </a:p>
        </p:txBody>
      </p:sp>
      <p:sp>
        <p:nvSpPr>
          <p:cNvPr id="3" name="Espace réservé du contenu 2">
            <a:extLst>
              <a:ext uri="{FF2B5EF4-FFF2-40B4-BE49-F238E27FC236}">
                <a16:creationId xmlns:a16="http://schemas.microsoft.com/office/drawing/2014/main" id="{CD31EE3E-B9FE-AB4A-DFB9-E854FE5A8258}"/>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Sujet → style → contraintes → exclusions</a:t>
            </a:r>
          </a:p>
          <a:p>
            <a:pPr lvl="1"/>
            <a:r>
              <a:rPr lang="fr-FR" sz="1400" dirty="0"/>
              <a:t>Ne jamais mentionner de marques ou personnes réelles</a:t>
            </a:r>
          </a:p>
          <a:p>
            <a:r>
              <a:rPr lang="fr-FR" sz="1400" b="1" dirty="0"/>
              <a:t>Langue</a:t>
            </a:r>
          </a:p>
          <a:p>
            <a:pPr lvl="1"/>
            <a:r>
              <a:rPr lang="fr-FR" sz="1400" b="1" dirty="0"/>
              <a:t>Anglais recommandé</a:t>
            </a:r>
            <a:endParaRPr lang="fr-FR" sz="1400" dirty="0"/>
          </a:p>
          <a:p>
            <a:r>
              <a:rPr lang="fr-FR" sz="1400" b="1" dirty="0"/>
              <a:t>Exemple</a:t>
            </a:r>
          </a:p>
          <a:p>
            <a:pPr lvl="1"/>
            <a:r>
              <a:rPr lang="fr-FR" sz="1400" i="1" dirty="0" err="1"/>
              <a:t>Minimalist</a:t>
            </a:r>
            <a:r>
              <a:rPr lang="fr-FR" sz="1400" i="1" dirty="0"/>
              <a:t> illustration </a:t>
            </a:r>
            <a:r>
              <a:rPr lang="fr-FR" sz="1400" i="1" dirty="0" err="1"/>
              <a:t>showing</a:t>
            </a:r>
            <a:r>
              <a:rPr lang="fr-FR" sz="1400" i="1" dirty="0"/>
              <a:t> collaboration </a:t>
            </a:r>
            <a:r>
              <a:rPr lang="fr-FR" sz="1400" i="1" dirty="0" err="1"/>
              <a:t>between</a:t>
            </a:r>
            <a:r>
              <a:rPr lang="fr-FR" sz="1400" i="1" dirty="0"/>
              <a:t> </a:t>
            </a:r>
            <a:r>
              <a:rPr lang="fr-FR" sz="1400" i="1" dirty="0" err="1"/>
              <a:t>humans</a:t>
            </a:r>
            <a:r>
              <a:rPr lang="fr-FR" sz="1400" i="1" dirty="0"/>
              <a:t> and AI in an office.</a:t>
            </a:r>
            <a:br>
              <a:rPr lang="fr-FR" sz="1400" i="1" dirty="0"/>
            </a:br>
            <a:r>
              <a:rPr lang="fr-FR" sz="1400" i="1" dirty="0"/>
              <a:t>Flat design, soft </a:t>
            </a:r>
            <a:r>
              <a:rPr lang="fr-FR" sz="1400" i="1" dirty="0" err="1"/>
              <a:t>colors</a:t>
            </a:r>
            <a:r>
              <a:rPr lang="fr-FR" sz="1400" i="1" dirty="0"/>
              <a:t>, no </a:t>
            </a:r>
            <a:r>
              <a:rPr lang="fr-FR" sz="1400" i="1" dirty="0" err="1"/>
              <a:t>text</a:t>
            </a:r>
            <a:r>
              <a:rPr lang="fr-FR" sz="1400" i="1" dirty="0"/>
              <a:t>, no logos.</a:t>
            </a:r>
            <a:endParaRPr lang="fr-FR" sz="1400" dirty="0"/>
          </a:p>
          <a:p>
            <a:r>
              <a:rPr lang="fr-FR" sz="1400" b="1" dirty="0"/>
              <a:t>Optimisations</a:t>
            </a:r>
          </a:p>
          <a:p>
            <a:pPr lvl="1"/>
            <a:r>
              <a:rPr lang="fr-FR" sz="1400" dirty="0"/>
              <a:t>Ordre logique</a:t>
            </a:r>
          </a:p>
          <a:p>
            <a:pPr lvl="1"/>
            <a:r>
              <a:rPr lang="fr-FR" sz="1400" dirty="0"/>
              <a:t>Contraintes légales intégrées</a:t>
            </a:r>
          </a:p>
          <a:p>
            <a:pPr lvl="1"/>
            <a:endParaRPr lang="fr-FR" sz="1400" dirty="0"/>
          </a:p>
        </p:txBody>
      </p:sp>
      <p:pic>
        <p:nvPicPr>
          <p:cNvPr id="5" name="Image 4">
            <a:extLst>
              <a:ext uri="{FF2B5EF4-FFF2-40B4-BE49-F238E27FC236}">
                <a16:creationId xmlns:a16="http://schemas.microsoft.com/office/drawing/2014/main" id="{9EE8E31D-FA70-0D1A-BC7A-5C8F1159CF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81704" y="1491707"/>
            <a:ext cx="6314439" cy="3874585"/>
          </a:xfrm>
          <a:prstGeom prst="rect">
            <a:avLst/>
          </a:prstGeom>
        </p:spPr>
      </p:pic>
    </p:spTree>
    <p:extLst>
      <p:ext uri="{BB962C8B-B14F-4D97-AF65-F5344CB8AC3E}">
        <p14:creationId xmlns:p14="http://schemas.microsoft.com/office/powerpoint/2010/main" val="749787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C7E32-9B31-AA2B-3DFF-6C2768CB8C6A}"/>
              </a:ext>
            </a:extLst>
          </p:cNvPr>
          <p:cNvSpPr>
            <a:spLocks noGrp="1"/>
          </p:cNvSpPr>
          <p:nvPr>
            <p:ph type="title"/>
          </p:nvPr>
        </p:nvSpPr>
        <p:spPr>
          <a:xfrm>
            <a:off x="838200" y="365125"/>
            <a:ext cx="10515600" cy="746223"/>
          </a:xfrm>
        </p:spPr>
        <p:txBody>
          <a:bodyPr/>
          <a:lstStyle/>
          <a:p>
            <a:r>
              <a:rPr lang="fr-FR" dirty="0"/>
              <a:t>PROMPT DALL·E</a:t>
            </a:r>
          </a:p>
        </p:txBody>
      </p:sp>
      <p:sp>
        <p:nvSpPr>
          <p:cNvPr id="3" name="Espace réservé du contenu 2">
            <a:extLst>
              <a:ext uri="{FF2B5EF4-FFF2-40B4-BE49-F238E27FC236}">
                <a16:creationId xmlns:a16="http://schemas.microsoft.com/office/drawing/2014/main" id="{447014DF-C42E-B65F-AEA4-875F9B804864}"/>
              </a:ext>
            </a:extLst>
          </p:cNvPr>
          <p:cNvSpPr>
            <a:spLocks noGrp="1"/>
          </p:cNvSpPr>
          <p:nvPr>
            <p:ph idx="1"/>
          </p:nvPr>
        </p:nvSpPr>
        <p:spPr/>
        <p:txBody>
          <a:bodyPr>
            <a:normAutofit fontScale="77500" lnSpcReduction="20000"/>
          </a:bodyPr>
          <a:lstStyle/>
          <a:p>
            <a:r>
              <a:rPr lang="en-US" b="1" dirty="0"/>
              <a:t>Professional corporate illustration representing responsible use of artificial intelligence in a business environment.</a:t>
            </a:r>
            <a:endParaRPr lang="en-US" dirty="0"/>
          </a:p>
          <a:p>
            <a:r>
              <a:rPr lang="en-US" dirty="0"/>
              <a:t>Abstract scene showing balanced collaboration between humans and AI systems, in a modern office setting.</a:t>
            </a:r>
          </a:p>
          <a:p>
            <a:r>
              <a:rPr lang="en-US" b="1" dirty="0"/>
              <a:t>Visual style:</a:t>
            </a:r>
            <a:r>
              <a:rPr lang="en-US" dirty="0"/>
              <a:t> minimalist, clean, corporate, flat or semi-flat design.</a:t>
            </a:r>
          </a:p>
          <a:p>
            <a:r>
              <a:rPr lang="en-US" b="1" dirty="0"/>
              <a:t>Color palette:</a:t>
            </a:r>
            <a:r>
              <a:rPr lang="en-US" dirty="0"/>
              <a:t> neutral tones (blue, grey, white).</a:t>
            </a:r>
          </a:p>
          <a:p>
            <a:r>
              <a:rPr lang="en-US" b="1" dirty="0"/>
              <a:t>Strict constraints:</a:t>
            </a:r>
            <a:br>
              <a:rPr lang="en-US" dirty="0"/>
            </a:br>
            <a:r>
              <a:rPr lang="en-US" dirty="0"/>
              <a:t>– no realistic people</a:t>
            </a:r>
            <a:br>
              <a:rPr lang="en-US" dirty="0"/>
            </a:br>
            <a:r>
              <a:rPr lang="en-US" dirty="0"/>
              <a:t>– no faces</a:t>
            </a:r>
            <a:br>
              <a:rPr lang="en-US" dirty="0"/>
            </a:br>
            <a:r>
              <a:rPr lang="en-US" dirty="0"/>
              <a:t>– no text</a:t>
            </a:r>
            <a:br>
              <a:rPr lang="en-US" dirty="0"/>
            </a:br>
            <a:r>
              <a:rPr lang="en-US" dirty="0"/>
              <a:t>– no logos</a:t>
            </a:r>
            <a:br>
              <a:rPr lang="en-US" dirty="0"/>
            </a:br>
            <a:r>
              <a:rPr lang="en-US" dirty="0"/>
              <a:t>– no brand symbols</a:t>
            </a:r>
            <a:br>
              <a:rPr lang="en-US" dirty="0"/>
            </a:br>
            <a:r>
              <a:rPr lang="en-US" dirty="0"/>
              <a:t>– no futuristic or sci-fi aesthetics</a:t>
            </a:r>
          </a:p>
          <a:p>
            <a:r>
              <a:rPr lang="en-US" dirty="0"/>
              <a:t>The image should convey trust, clarity, control, and ethical AI usage, suitable for an internal corporate presentation.</a:t>
            </a:r>
          </a:p>
          <a:p>
            <a:endParaRPr lang="fr-FR" dirty="0"/>
          </a:p>
        </p:txBody>
      </p:sp>
    </p:spTree>
    <p:extLst>
      <p:ext uri="{BB962C8B-B14F-4D97-AF65-F5344CB8AC3E}">
        <p14:creationId xmlns:p14="http://schemas.microsoft.com/office/powerpoint/2010/main" val="122453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9428E6-C956-3FA4-AFAC-7224D46A2CE4}"/>
              </a:ext>
            </a:extLst>
          </p:cNvPr>
          <p:cNvSpPr>
            <a:spLocks noGrp="1"/>
          </p:cNvSpPr>
          <p:nvPr>
            <p:ph type="title"/>
          </p:nvPr>
        </p:nvSpPr>
        <p:spPr>
          <a:xfrm>
            <a:off x="5568534" y="603504"/>
            <a:ext cx="5916169" cy="1527048"/>
          </a:xfrm>
        </p:spPr>
        <p:txBody>
          <a:bodyPr vert="horz" lIns="91440" tIns="45720" rIns="91440" bIns="45720" rtlCol="0" anchor="b">
            <a:normAutofit/>
          </a:bodyPr>
          <a:lstStyle/>
          <a:p>
            <a:r>
              <a:rPr lang="en-US" sz="3600" b="1" kern="1200" dirty="0">
                <a:solidFill>
                  <a:schemeClr val="tx1"/>
                </a:solidFill>
                <a:latin typeface="+mj-lt"/>
                <a:ea typeface="+mj-ea"/>
                <a:cs typeface="+mj-cs"/>
              </a:rPr>
              <a:t>Les limites de l’IA</a:t>
            </a:r>
          </a:p>
        </p:txBody>
      </p:sp>
      <p:pic>
        <p:nvPicPr>
          <p:cNvPr id="5" name="Espace réservé du contenu 4" descr="Concept de l’Internet des objets">
            <a:extLst>
              <a:ext uri="{FF2B5EF4-FFF2-40B4-BE49-F238E27FC236}">
                <a16:creationId xmlns:a16="http://schemas.microsoft.com/office/drawing/2014/main" id="{184DDE9F-AAB0-4957-93D7-D45D65681375}"/>
              </a:ext>
            </a:extLst>
          </p:cNvPr>
          <p:cNvPicPr>
            <a:picLocks noGrp="1" noChangeAspect="1"/>
          </p:cNvPicPr>
          <p:nvPr>
            <p:ph sz="half" idx="1"/>
          </p:nvPr>
        </p:nvPicPr>
        <p:blipFill>
          <a:blip r:embed="rId3"/>
          <a:srcRect l="34429" r="17777" b="-1"/>
          <a:stretch>
            <a:fillRect/>
          </a:stretch>
        </p:blipFill>
        <p:spPr>
          <a:xfrm>
            <a:off x="20" y="10"/>
            <a:ext cx="4910308" cy="6857990"/>
          </a:xfrm>
          <a:prstGeom prst="rect">
            <a:avLst/>
          </a:prstGeom>
        </p:spPr>
      </p:pic>
      <p:sp>
        <p:nvSpPr>
          <p:cNvPr id="4" name="Espace réservé du contenu 3">
            <a:extLst>
              <a:ext uri="{FF2B5EF4-FFF2-40B4-BE49-F238E27FC236}">
                <a16:creationId xmlns:a16="http://schemas.microsoft.com/office/drawing/2014/main" id="{B3F1631E-CB28-0A29-1D43-5F90958C43E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3" y="2214282"/>
            <a:ext cx="5916169" cy="4095078"/>
          </a:xfrm>
        </p:spPr>
        <p:txBody>
          <a:bodyPr>
            <a:normAutofit/>
          </a:bodyPr>
          <a:lstStyle/>
          <a:p>
            <a:pPr marL="0" indent="0">
              <a:spcBef>
                <a:spcPts val="2500"/>
              </a:spcBef>
              <a:buFont typeface="Arial" panose="020B0604020202020204" pitchFamily="34" charset="0"/>
              <a:buNone/>
            </a:pPr>
            <a:endParaRPr lang="fr-FR" b="1" dirty="0"/>
          </a:p>
          <a:p>
            <a:pPr marL="0" indent="0">
              <a:spcBef>
                <a:spcPts val="2500"/>
              </a:spcBef>
              <a:buFont typeface="Arial" panose="020B0604020202020204" pitchFamily="34" charset="0"/>
              <a:buNone/>
            </a:pPr>
            <a:r>
              <a:rPr lang="fr-FR" b="1" dirty="0"/>
              <a:t>L’IA ne pense pas</a:t>
            </a:r>
          </a:p>
          <a:p>
            <a:pPr marL="0" indent="0">
              <a:spcBef>
                <a:spcPts val="2500"/>
              </a:spcBef>
              <a:buFont typeface="Arial" panose="020B0604020202020204" pitchFamily="34" charset="0"/>
              <a:buNone/>
            </a:pPr>
            <a:r>
              <a:rPr lang="fr-FR" b="1" dirty="0"/>
              <a:t>L’IA ne sait pas, elle ne comprend pas</a:t>
            </a:r>
          </a:p>
          <a:p>
            <a:pPr marL="0" lvl="1" indent="0">
              <a:buFont typeface="Arial" panose="020B0604020202020204" pitchFamily="34" charset="0"/>
              <a:buNone/>
            </a:pPr>
            <a:endParaRPr lang="fr-FR" sz="2800" b="1" dirty="0"/>
          </a:p>
          <a:p>
            <a:pPr marL="0" lvl="1" indent="0">
              <a:buFont typeface="Arial" panose="020B0604020202020204" pitchFamily="34" charset="0"/>
              <a:buNone/>
            </a:pPr>
            <a:r>
              <a:rPr lang="fr-FR" sz="2800" b="1" dirty="0"/>
              <a:t>L’IA calcule de probabilités</a:t>
            </a:r>
          </a:p>
        </p:txBody>
      </p:sp>
    </p:spTree>
    <p:extLst>
      <p:ext uri="{BB962C8B-B14F-4D97-AF65-F5344CB8AC3E}">
        <p14:creationId xmlns:p14="http://schemas.microsoft.com/office/powerpoint/2010/main" val="362798684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Une image contenant flou, trouble, capture d’écran, léger&#10;&#10;Le contenu généré par l’IA peut être incorrect.">
            <a:extLst>
              <a:ext uri="{FF2B5EF4-FFF2-40B4-BE49-F238E27FC236}">
                <a16:creationId xmlns:a16="http://schemas.microsoft.com/office/drawing/2014/main" id="{8C0A859F-7C39-DEA4-A66C-1A3687254AA7}"/>
              </a:ext>
            </a:extLst>
          </p:cNvPr>
          <p:cNvPicPr>
            <a:picLocks noChangeAspect="1"/>
          </p:cNvPicPr>
          <p:nvPr/>
        </p:nvPicPr>
        <p:blipFill>
          <a:blip r:embed="rId3">
            <a:duotone>
              <a:schemeClr val="bg2">
                <a:shade val="45000"/>
                <a:satMod val="135000"/>
              </a:schemeClr>
              <a:prstClr val="white"/>
            </a:duotone>
          </a:blip>
          <a:srcRect t="7903" r="9091" b="15488"/>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1C95506-058E-7660-2257-6E40D8CF00BB}"/>
              </a:ext>
            </a:extLst>
          </p:cNvPr>
          <p:cNvSpPr>
            <a:spLocks noGrp="1"/>
          </p:cNvSpPr>
          <p:nvPr>
            <p:ph type="title"/>
          </p:nvPr>
        </p:nvSpPr>
        <p:spPr>
          <a:xfrm>
            <a:off x="838200" y="365125"/>
            <a:ext cx="10515600" cy="1325563"/>
          </a:xfrm>
        </p:spPr>
        <p:txBody>
          <a:bodyPr>
            <a:normAutofit/>
          </a:bodyPr>
          <a:lstStyle/>
          <a:p>
            <a:r>
              <a:rPr lang="fr-FR" dirty="0" err="1"/>
              <a:t>Runway</a:t>
            </a:r>
            <a:r>
              <a:rPr lang="fr-FR" dirty="0"/>
              <a:t> : Création et montage vidéo IA</a:t>
            </a:r>
          </a:p>
        </p:txBody>
      </p:sp>
      <p:graphicFrame>
        <p:nvGraphicFramePr>
          <p:cNvPr id="5" name="Espace réservé du contenu 2">
            <a:extLst>
              <a:ext uri="{FF2B5EF4-FFF2-40B4-BE49-F238E27FC236}">
                <a16:creationId xmlns:a16="http://schemas.microsoft.com/office/drawing/2014/main" id="{2126843E-4F13-B8D4-B944-B578149250FE}"/>
              </a:ext>
            </a:extLst>
          </p:cNvPr>
          <p:cNvGraphicFramePr>
            <a:graphicFrameLocks noGrp="1"/>
          </p:cNvGraphicFramePr>
          <p:nvPr>
            <p:ph idx="1"/>
            <p:extLst>
              <p:ext uri="{D42A27DB-BD31-4B8C-83A1-F6EECF244321}">
                <p14:modId xmlns:p14="http://schemas.microsoft.com/office/powerpoint/2010/main" val="10377724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ZoneTexte 3">
            <a:extLst>
              <a:ext uri="{FF2B5EF4-FFF2-40B4-BE49-F238E27FC236}">
                <a16:creationId xmlns:a16="http://schemas.microsoft.com/office/drawing/2014/main" id="{4A4ABC9B-07F6-A331-EAAE-32A25171CA40}"/>
              </a:ext>
            </a:extLst>
          </p:cNvPr>
          <p:cNvSpPr txBox="1"/>
          <p:nvPr/>
        </p:nvSpPr>
        <p:spPr>
          <a:xfrm>
            <a:off x="1631852" y="6308209"/>
            <a:ext cx="9835193" cy="369332"/>
          </a:xfrm>
          <a:prstGeom prst="rect">
            <a:avLst/>
          </a:prstGeom>
          <a:noFill/>
        </p:spPr>
        <p:txBody>
          <a:bodyPr wrap="none" rtlCol="0">
            <a:spAutoFit/>
          </a:bodyPr>
          <a:lstStyle/>
          <a:p>
            <a:r>
              <a:rPr lang="fr-FR" dirty="0">
                <a:hlinkClick r:id="rId9"/>
              </a:rPr>
              <a:t>https://app.runwayml.com/video-tools/teams/nclscrrr/ai-tools/generate?tool=video&amp;mode=tools</a:t>
            </a:r>
            <a:r>
              <a:rPr lang="fr-FR" dirty="0"/>
              <a:t> </a:t>
            </a:r>
          </a:p>
        </p:txBody>
      </p:sp>
    </p:spTree>
    <p:extLst>
      <p:ext uri="{BB962C8B-B14F-4D97-AF65-F5344CB8AC3E}">
        <p14:creationId xmlns:p14="http://schemas.microsoft.com/office/powerpoint/2010/main" val="854994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389BC3-2C89-55D2-1B63-6939CD6FAF1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3776A7-DABF-DA98-3C20-760BEFFBF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3222DE-020B-80FD-29F8-A4921B3D4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5B24E17-1BD1-76B4-7030-224175222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552805-3E74-9502-D606-DF18EAFD8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D3818D04-12CE-C88E-A2DB-F211F49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5DB3DF99-2748-A4AD-8F39-02CBFBAFF3D0}"/>
              </a:ext>
            </a:extLst>
          </p:cNvPr>
          <p:cNvSpPr>
            <a:spLocks noGrp="1"/>
          </p:cNvSpPr>
          <p:nvPr>
            <p:ph type="title"/>
          </p:nvPr>
        </p:nvSpPr>
        <p:spPr>
          <a:xfrm>
            <a:off x="354105" y="2767106"/>
            <a:ext cx="3186764"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Runway : </a:t>
            </a:r>
            <a:r>
              <a:rPr lang="en-US" sz="4000" kern="1200" dirty="0" err="1">
                <a:solidFill>
                  <a:srgbClr val="FFFFFF"/>
                </a:solidFill>
                <a:latin typeface="+mj-lt"/>
                <a:ea typeface="+mj-ea"/>
                <a:cs typeface="+mj-cs"/>
              </a:rPr>
              <a:t>Tarifs</a:t>
            </a:r>
            <a:endParaRPr lang="en-US" sz="4000" kern="1200" dirty="0">
              <a:solidFill>
                <a:srgbClr val="FFFFFF"/>
              </a:solidFill>
              <a:latin typeface="+mj-lt"/>
              <a:ea typeface="+mj-ea"/>
              <a:cs typeface="+mj-cs"/>
            </a:endParaRPr>
          </a:p>
        </p:txBody>
      </p:sp>
      <p:pic>
        <p:nvPicPr>
          <p:cNvPr id="6" name="Espace réservé du contenu 5" descr="Une image contenant texte, capture d’écran, Police, logiciel&#10;&#10;Le contenu généré par l’IA peut être incorrect.">
            <a:extLst>
              <a:ext uri="{FF2B5EF4-FFF2-40B4-BE49-F238E27FC236}">
                <a16:creationId xmlns:a16="http://schemas.microsoft.com/office/drawing/2014/main" id="{7B052BE5-D306-18FB-853B-C8CB21EDF9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4161" y="1814733"/>
            <a:ext cx="7600760" cy="3159130"/>
          </a:xfrm>
        </p:spPr>
      </p:pic>
    </p:spTree>
    <p:extLst>
      <p:ext uri="{BB962C8B-B14F-4D97-AF65-F5344CB8AC3E}">
        <p14:creationId xmlns:p14="http://schemas.microsoft.com/office/powerpoint/2010/main" val="2553085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0FE7-6048-E0E9-C826-96D21A35C1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0EC7B4-5356-33CE-22E4-F3C4AC8E5B0E}"/>
              </a:ext>
            </a:extLst>
          </p:cNvPr>
          <p:cNvSpPr>
            <a:spLocks noGrp="1"/>
          </p:cNvSpPr>
          <p:nvPr>
            <p:ph type="title"/>
          </p:nvPr>
        </p:nvSpPr>
        <p:spPr>
          <a:xfrm>
            <a:off x="106065" y="147713"/>
            <a:ext cx="6966125" cy="752620"/>
          </a:xfrm>
        </p:spPr>
        <p:txBody>
          <a:bodyPr>
            <a:normAutofit/>
          </a:bodyPr>
          <a:lstStyle/>
          <a:p>
            <a:r>
              <a:rPr lang="fr-FR" dirty="0"/>
              <a:t>Un bon prompt </a:t>
            </a:r>
            <a:r>
              <a:rPr lang="fr-FR" dirty="0" err="1"/>
              <a:t>Runway</a:t>
            </a:r>
            <a:endParaRPr lang="fr-FR" dirty="0"/>
          </a:p>
        </p:txBody>
      </p:sp>
      <p:sp>
        <p:nvSpPr>
          <p:cNvPr id="3" name="Espace réservé du contenu 2">
            <a:extLst>
              <a:ext uri="{FF2B5EF4-FFF2-40B4-BE49-F238E27FC236}">
                <a16:creationId xmlns:a16="http://schemas.microsoft.com/office/drawing/2014/main" id="{ADBE554C-2831-3BA2-D519-F300178D37D0}"/>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Décrire la </a:t>
            </a:r>
            <a:r>
              <a:rPr lang="fr-FR" sz="1400" b="1" dirty="0"/>
              <a:t>scène</a:t>
            </a:r>
            <a:endParaRPr lang="fr-FR" sz="1400" dirty="0"/>
          </a:p>
          <a:p>
            <a:pPr lvl="1"/>
            <a:r>
              <a:rPr lang="fr-FR" sz="1400" dirty="0"/>
              <a:t>Préciser la durée</a:t>
            </a:r>
          </a:p>
          <a:p>
            <a:pPr lvl="1"/>
            <a:r>
              <a:rPr lang="fr-FR" sz="1400" dirty="0"/>
              <a:t>Mentionner l’usage (pédagogique, marketing)</a:t>
            </a:r>
          </a:p>
          <a:p>
            <a:r>
              <a:rPr lang="fr-FR" sz="1400" b="1" dirty="0"/>
              <a:t>Langue</a:t>
            </a:r>
          </a:p>
          <a:p>
            <a:pPr lvl="1"/>
            <a:r>
              <a:rPr lang="fr-FR" sz="1400" dirty="0"/>
              <a:t>Recommandé</a:t>
            </a:r>
          </a:p>
          <a:p>
            <a:r>
              <a:rPr lang="fr-FR" sz="1400" b="1" dirty="0"/>
              <a:t>Exemple</a:t>
            </a:r>
          </a:p>
          <a:p>
            <a:pPr lvl="1"/>
            <a:r>
              <a:rPr lang="fr-FR" sz="1400" i="1" dirty="0"/>
              <a:t>10-second abstract animation </a:t>
            </a:r>
            <a:r>
              <a:rPr lang="fr-FR" sz="1400" i="1" dirty="0" err="1"/>
              <a:t>illustrating</a:t>
            </a:r>
            <a:r>
              <a:rPr lang="fr-FR" sz="1400" i="1" dirty="0"/>
              <a:t> data </a:t>
            </a:r>
            <a:r>
              <a:rPr lang="fr-FR" sz="1400" i="1" dirty="0" err="1"/>
              <a:t>flowing</a:t>
            </a:r>
            <a:r>
              <a:rPr lang="fr-FR" sz="1400" i="1" dirty="0"/>
              <a:t> </a:t>
            </a:r>
            <a:r>
              <a:rPr lang="fr-FR" sz="1400" i="1" dirty="0" err="1"/>
              <a:t>into</a:t>
            </a:r>
            <a:r>
              <a:rPr lang="fr-FR" sz="1400" i="1" dirty="0"/>
              <a:t> an AI system.</a:t>
            </a:r>
            <a:br>
              <a:rPr lang="fr-FR" sz="1400" i="1" dirty="0"/>
            </a:br>
            <a:r>
              <a:rPr lang="fr-FR" sz="1400" i="1" dirty="0" err="1"/>
              <a:t>Corporate</a:t>
            </a:r>
            <a:r>
              <a:rPr lang="fr-FR" sz="1400" i="1" dirty="0"/>
              <a:t>, neutral, no faces, no </a:t>
            </a:r>
            <a:r>
              <a:rPr lang="fr-FR" sz="1400" i="1" dirty="0" err="1"/>
              <a:t>text</a:t>
            </a:r>
            <a:r>
              <a:rPr lang="fr-FR" sz="1400" i="1" dirty="0"/>
              <a:t>.</a:t>
            </a:r>
            <a:endParaRPr lang="fr-FR" sz="1400" dirty="0"/>
          </a:p>
          <a:p>
            <a:r>
              <a:rPr lang="fr-FR" sz="1400" b="1" dirty="0"/>
              <a:t>Optimisations</a:t>
            </a:r>
          </a:p>
          <a:p>
            <a:pPr lvl="1"/>
            <a:r>
              <a:rPr lang="fr-FR" sz="1400" dirty="0"/>
              <a:t>Durée fixée</a:t>
            </a:r>
          </a:p>
          <a:p>
            <a:pPr lvl="1"/>
            <a:r>
              <a:rPr lang="fr-FR" sz="1400" dirty="0"/>
              <a:t>Sécurité juridique intégré</a:t>
            </a:r>
            <a:r>
              <a:rPr lang="fr-FR" sz="1000" dirty="0"/>
              <a:t>e</a:t>
            </a:r>
          </a:p>
          <a:p>
            <a:pPr lvl="1"/>
            <a:endParaRPr lang="fr-FR" sz="1400" dirty="0"/>
          </a:p>
        </p:txBody>
      </p:sp>
      <p:pic>
        <p:nvPicPr>
          <p:cNvPr id="5" name="Image 4" descr="Une image contenant texte, homme, Visage humain, capture d’écran&#10;&#10;Le contenu généré par l’IA peut être incorrect.">
            <a:extLst>
              <a:ext uri="{FF2B5EF4-FFF2-40B4-BE49-F238E27FC236}">
                <a16:creationId xmlns:a16="http://schemas.microsoft.com/office/drawing/2014/main" id="{34B44C4C-CB07-C491-93AB-F877CE966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143" y="1600200"/>
            <a:ext cx="6096000" cy="2703584"/>
          </a:xfrm>
          <a:prstGeom prst="rect">
            <a:avLst/>
          </a:prstGeom>
        </p:spPr>
      </p:pic>
    </p:spTree>
    <p:extLst>
      <p:ext uri="{BB962C8B-B14F-4D97-AF65-F5344CB8AC3E}">
        <p14:creationId xmlns:p14="http://schemas.microsoft.com/office/powerpoint/2010/main" val="3337185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D1E0F9-1115-6B46-1373-C820F7E6F879}"/>
              </a:ext>
            </a:extLst>
          </p:cNvPr>
          <p:cNvSpPr>
            <a:spLocks noGrp="1"/>
          </p:cNvSpPr>
          <p:nvPr>
            <p:ph type="title"/>
          </p:nvPr>
        </p:nvSpPr>
        <p:spPr>
          <a:xfrm>
            <a:off x="838200" y="365125"/>
            <a:ext cx="10515600" cy="830629"/>
          </a:xfrm>
        </p:spPr>
        <p:txBody>
          <a:bodyPr>
            <a:normAutofit/>
          </a:bodyPr>
          <a:lstStyle/>
          <a:p>
            <a:r>
              <a:rPr lang="fr-FR" b="1" dirty="0"/>
              <a:t>PROMPT RUNWAY</a:t>
            </a:r>
            <a:endParaRPr lang="fr-FR" dirty="0"/>
          </a:p>
        </p:txBody>
      </p:sp>
      <p:sp>
        <p:nvSpPr>
          <p:cNvPr id="3" name="Espace réservé du contenu 2">
            <a:extLst>
              <a:ext uri="{FF2B5EF4-FFF2-40B4-BE49-F238E27FC236}">
                <a16:creationId xmlns:a16="http://schemas.microsoft.com/office/drawing/2014/main" id="{2E8BF7A5-5998-2BC2-F718-474179EC48B7}"/>
              </a:ext>
            </a:extLst>
          </p:cNvPr>
          <p:cNvSpPr>
            <a:spLocks noGrp="1"/>
          </p:cNvSpPr>
          <p:nvPr>
            <p:ph idx="1"/>
          </p:nvPr>
        </p:nvSpPr>
        <p:spPr>
          <a:xfrm>
            <a:off x="-1" y="1195754"/>
            <a:ext cx="11915335" cy="5662246"/>
          </a:xfrm>
        </p:spPr>
        <p:txBody>
          <a:bodyPr>
            <a:normAutofit fontScale="55000" lnSpcReduction="20000"/>
          </a:bodyPr>
          <a:lstStyle/>
          <a:p>
            <a:r>
              <a:rPr lang="fr-FR" b="1" dirty="0"/>
              <a:t>Type of content</a:t>
            </a:r>
            <a:br>
              <a:rPr lang="fr-FR" dirty="0"/>
            </a:br>
            <a:r>
              <a:rPr lang="fr-FR" dirty="0"/>
              <a:t>Short abstract </a:t>
            </a:r>
            <a:r>
              <a:rPr lang="fr-FR" dirty="0" err="1"/>
              <a:t>corporate</a:t>
            </a:r>
            <a:r>
              <a:rPr lang="fr-FR" dirty="0"/>
              <a:t> animation</a:t>
            </a:r>
          </a:p>
          <a:p>
            <a:r>
              <a:rPr lang="fr-FR" b="1" dirty="0" err="1"/>
              <a:t>Context</a:t>
            </a:r>
            <a:br>
              <a:rPr lang="fr-FR" dirty="0"/>
            </a:br>
            <a:r>
              <a:rPr lang="fr-FR" dirty="0" err="1"/>
              <a:t>Internal</a:t>
            </a:r>
            <a:r>
              <a:rPr lang="fr-FR" dirty="0"/>
              <a:t> communication </a:t>
            </a:r>
            <a:r>
              <a:rPr lang="fr-FR" dirty="0" err="1"/>
              <a:t>video</a:t>
            </a:r>
            <a:r>
              <a:rPr lang="fr-FR" dirty="0"/>
              <a:t> for a French </a:t>
            </a:r>
            <a:r>
              <a:rPr lang="fr-FR" dirty="0" err="1"/>
              <a:t>company</a:t>
            </a:r>
            <a:r>
              <a:rPr lang="fr-FR" dirty="0"/>
              <a:t> </a:t>
            </a:r>
            <a:r>
              <a:rPr lang="fr-FR" dirty="0" err="1"/>
              <a:t>introducing</a:t>
            </a:r>
            <a:r>
              <a:rPr lang="fr-FR" dirty="0"/>
              <a:t> the concept of </a:t>
            </a:r>
            <a:r>
              <a:rPr lang="fr-FR" dirty="0" err="1"/>
              <a:t>responsible</a:t>
            </a:r>
            <a:r>
              <a:rPr lang="fr-FR" dirty="0"/>
              <a:t> AI usage.</a:t>
            </a:r>
          </a:p>
          <a:p>
            <a:r>
              <a:rPr lang="fr-FR" b="1" dirty="0" err="1"/>
              <a:t>Scene</a:t>
            </a:r>
            <a:r>
              <a:rPr lang="fr-FR" b="1" dirty="0"/>
              <a:t> description</a:t>
            </a:r>
            <a:br>
              <a:rPr lang="fr-FR" dirty="0"/>
            </a:br>
            <a:r>
              <a:rPr lang="fr-FR" dirty="0"/>
              <a:t>Abstract digital </a:t>
            </a:r>
            <a:r>
              <a:rPr lang="fr-FR" dirty="0" err="1"/>
              <a:t>environment</a:t>
            </a:r>
            <a:r>
              <a:rPr lang="fr-FR" dirty="0"/>
              <a:t> </a:t>
            </a:r>
            <a:r>
              <a:rPr lang="fr-FR" dirty="0" err="1"/>
              <a:t>showing</a:t>
            </a:r>
            <a:r>
              <a:rPr lang="fr-FR" dirty="0"/>
              <a:t> data flows, </a:t>
            </a:r>
            <a:r>
              <a:rPr lang="fr-FR" dirty="0" err="1"/>
              <a:t>structured</a:t>
            </a:r>
            <a:r>
              <a:rPr lang="fr-FR" dirty="0"/>
              <a:t> networks, and </a:t>
            </a:r>
            <a:r>
              <a:rPr lang="fr-FR" dirty="0" err="1"/>
              <a:t>human</a:t>
            </a:r>
            <a:r>
              <a:rPr lang="fr-FR" dirty="0"/>
              <a:t>–</a:t>
            </a:r>
            <a:r>
              <a:rPr lang="fr-FR" dirty="0" err="1"/>
              <a:t>technology</a:t>
            </a:r>
            <a:r>
              <a:rPr lang="fr-FR" dirty="0"/>
              <a:t> collaboration.</a:t>
            </a:r>
            <a:br>
              <a:rPr lang="fr-FR" dirty="0"/>
            </a:br>
            <a:r>
              <a:rPr lang="fr-FR" dirty="0" err="1"/>
              <a:t>Smooth</a:t>
            </a:r>
            <a:r>
              <a:rPr lang="fr-FR" dirty="0"/>
              <a:t> transitions, </a:t>
            </a:r>
            <a:r>
              <a:rPr lang="fr-FR" dirty="0" err="1"/>
              <a:t>calm</a:t>
            </a:r>
            <a:r>
              <a:rPr lang="fr-FR" dirty="0"/>
              <a:t> </a:t>
            </a:r>
            <a:r>
              <a:rPr lang="fr-FR" dirty="0" err="1"/>
              <a:t>rhythm</a:t>
            </a:r>
            <a:r>
              <a:rPr lang="fr-FR" dirty="0"/>
              <a:t>, no fast </a:t>
            </a:r>
            <a:r>
              <a:rPr lang="fr-FR" dirty="0" err="1"/>
              <a:t>cuts</a:t>
            </a:r>
            <a:r>
              <a:rPr lang="fr-FR" dirty="0"/>
              <a:t>.</a:t>
            </a:r>
          </a:p>
          <a:p>
            <a:r>
              <a:rPr lang="fr-FR" b="1" dirty="0"/>
              <a:t>Visual style</a:t>
            </a:r>
            <a:br>
              <a:rPr lang="fr-FR" dirty="0"/>
            </a:br>
            <a:r>
              <a:rPr lang="fr-FR" dirty="0" err="1"/>
              <a:t>Minimalist</a:t>
            </a:r>
            <a:r>
              <a:rPr lang="fr-FR" dirty="0"/>
              <a:t>, </a:t>
            </a:r>
            <a:r>
              <a:rPr lang="fr-FR" dirty="0" err="1"/>
              <a:t>professional</a:t>
            </a:r>
            <a:r>
              <a:rPr lang="fr-FR" dirty="0"/>
              <a:t>, </a:t>
            </a:r>
            <a:r>
              <a:rPr lang="fr-FR" dirty="0" err="1"/>
              <a:t>corporate</a:t>
            </a:r>
            <a:r>
              <a:rPr lang="fr-FR" dirty="0"/>
              <a:t> style</a:t>
            </a:r>
            <a:br>
              <a:rPr lang="fr-FR" dirty="0"/>
            </a:br>
            <a:r>
              <a:rPr lang="fr-FR" dirty="0"/>
              <a:t>Neutral </a:t>
            </a:r>
            <a:r>
              <a:rPr lang="fr-FR" dirty="0" err="1"/>
              <a:t>colors</a:t>
            </a:r>
            <a:r>
              <a:rPr lang="fr-FR" dirty="0"/>
              <a:t> (</a:t>
            </a:r>
            <a:r>
              <a:rPr lang="fr-FR" dirty="0" err="1"/>
              <a:t>blue</a:t>
            </a:r>
            <a:r>
              <a:rPr lang="fr-FR" dirty="0"/>
              <a:t>, </a:t>
            </a:r>
            <a:r>
              <a:rPr lang="fr-FR" dirty="0" err="1"/>
              <a:t>grey</a:t>
            </a:r>
            <a:r>
              <a:rPr lang="fr-FR" dirty="0"/>
              <a:t>, white)</a:t>
            </a:r>
            <a:br>
              <a:rPr lang="fr-FR" dirty="0"/>
            </a:br>
            <a:r>
              <a:rPr lang="fr-FR" dirty="0"/>
              <a:t>Clean </a:t>
            </a:r>
            <a:r>
              <a:rPr lang="fr-FR" dirty="0" err="1"/>
              <a:t>lighting</a:t>
            </a:r>
            <a:r>
              <a:rPr lang="fr-FR" dirty="0"/>
              <a:t>, modern design</a:t>
            </a:r>
          </a:p>
          <a:p>
            <a:r>
              <a:rPr lang="fr-FR" b="1" dirty="0"/>
              <a:t>Restrictions (</a:t>
            </a:r>
            <a:r>
              <a:rPr lang="fr-FR" b="1" dirty="0" err="1"/>
              <a:t>very</a:t>
            </a:r>
            <a:r>
              <a:rPr lang="fr-FR" b="1" dirty="0"/>
              <a:t> important)</a:t>
            </a:r>
            <a:br>
              <a:rPr lang="fr-FR" dirty="0"/>
            </a:br>
            <a:r>
              <a:rPr lang="fr-FR" dirty="0"/>
              <a:t>– No </a:t>
            </a:r>
            <a:r>
              <a:rPr lang="fr-FR" dirty="0" err="1"/>
              <a:t>human</a:t>
            </a:r>
            <a:r>
              <a:rPr lang="fr-FR" dirty="0"/>
              <a:t> faces</a:t>
            </a:r>
            <a:br>
              <a:rPr lang="fr-FR" dirty="0"/>
            </a:br>
            <a:r>
              <a:rPr lang="fr-FR" dirty="0"/>
              <a:t>– No </a:t>
            </a:r>
            <a:r>
              <a:rPr lang="fr-FR" dirty="0" err="1"/>
              <a:t>realistic</a:t>
            </a:r>
            <a:r>
              <a:rPr lang="fr-FR" dirty="0"/>
              <a:t> people</a:t>
            </a:r>
            <a:br>
              <a:rPr lang="fr-FR" dirty="0"/>
            </a:br>
            <a:r>
              <a:rPr lang="fr-FR" dirty="0"/>
              <a:t>– No logos</a:t>
            </a:r>
            <a:br>
              <a:rPr lang="fr-FR" dirty="0"/>
            </a:br>
            <a:r>
              <a:rPr lang="fr-FR" dirty="0"/>
              <a:t>– No brand </a:t>
            </a:r>
            <a:r>
              <a:rPr lang="fr-FR" dirty="0" err="1"/>
              <a:t>references</a:t>
            </a:r>
            <a:br>
              <a:rPr lang="fr-FR" dirty="0"/>
            </a:br>
            <a:r>
              <a:rPr lang="fr-FR" dirty="0"/>
              <a:t>– No </a:t>
            </a:r>
            <a:r>
              <a:rPr lang="fr-FR" dirty="0" err="1"/>
              <a:t>text</a:t>
            </a:r>
            <a:r>
              <a:rPr lang="fr-FR" dirty="0"/>
              <a:t> on screen</a:t>
            </a:r>
            <a:br>
              <a:rPr lang="fr-FR" dirty="0"/>
            </a:br>
            <a:r>
              <a:rPr lang="fr-FR" dirty="0"/>
              <a:t>– No </a:t>
            </a:r>
            <a:r>
              <a:rPr lang="fr-FR" dirty="0" err="1"/>
              <a:t>futuristic</a:t>
            </a:r>
            <a:r>
              <a:rPr lang="fr-FR" dirty="0"/>
              <a:t> </a:t>
            </a:r>
            <a:r>
              <a:rPr lang="fr-FR" dirty="0" err="1"/>
              <a:t>dystopian</a:t>
            </a:r>
            <a:r>
              <a:rPr lang="fr-FR" dirty="0"/>
              <a:t> </a:t>
            </a:r>
            <a:r>
              <a:rPr lang="fr-FR" dirty="0" err="1"/>
              <a:t>visuals</a:t>
            </a:r>
            <a:endParaRPr lang="fr-FR" dirty="0"/>
          </a:p>
          <a:p>
            <a:r>
              <a:rPr lang="fr-FR" b="1" dirty="0"/>
              <a:t>Tone &amp; intention</a:t>
            </a:r>
            <a:br>
              <a:rPr lang="fr-FR" dirty="0"/>
            </a:br>
            <a:r>
              <a:rPr lang="fr-FR" dirty="0" err="1"/>
              <a:t>Reassuring</a:t>
            </a:r>
            <a:r>
              <a:rPr lang="fr-FR" dirty="0"/>
              <a:t>, </a:t>
            </a:r>
            <a:r>
              <a:rPr lang="fr-FR" dirty="0" err="1"/>
              <a:t>controlled</a:t>
            </a:r>
            <a:r>
              <a:rPr lang="fr-FR" dirty="0"/>
              <a:t>, </a:t>
            </a:r>
            <a:r>
              <a:rPr lang="fr-FR" dirty="0" err="1"/>
              <a:t>trustworthy</a:t>
            </a:r>
            <a:br>
              <a:rPr lang="fr-FR" dirty="0"/>
            </a:br>
            <a:r>
              <a:rPr lang="fr-FR" dirty="0" err="1"/>
              <a:t>Emphasize</a:t>
            </a:r>
            <a:r>
              <a:rPr lang="fr-FR" dirty="0"/>
              <a:t> assistance, not replacement</a:t>
            </a:r>
          </a:p>
          <a:p>
            <a:r>
              <a:rPr lang="fr-FR" b="1" dirty="0" err="1"/>
              <a:t>Technical</a:t>
            </a:r>
            <a:r>
              <a:rPr lang="fr-FR" b="1" dirty="0"/>
              <a:t> </a:t>
            </a:r>
            <a:r>
              <a:rPr lang="fr-FR" b="1" dirty="0" err="1"/>
              <a:t>constraints</a:t>
            </a:r>
            <a:br>
              <a:rPr lang="fr-FR" dirty="0"/>
            </a:br>
            <a:r>
              <a:rPr lang="fr-FR" dirty="0"/>
              <a:t>Duration: 8–10 seconds</a:t>
            </a:r>
            <a:br>
              <a:rPr lang="fr-FR" dirty="0"/>
            </a:br>
            <a:r>
              <a:rPr lang="fr-FR" dirty="0"/>
              <a:t>Aspect ratio: 16:9</a:t>
            </a:r>
            <a:br>
              <a:rPr lang="fr-FR" dirty="0"/>
            </a:br>
            <a:r>
              <a:rPr lang="fr-FR" dirty="0" err="1"/>
              <a:t>Smooth</a:t>
            </a:r>
            <a:r>
              <a:rPr lang="fr-FR" dirty="0"/>
              <a:t> camera </a:t>
            </a:r>
            <a:r>
              <a:rPr lang="fr-FR" dirty="0" err="1"/>
              <a:t>movement</a:t>
            </a:r>
            <a:endParaRPr lang="fr-FR" dirty="0"/>
          </a:p>
          <a:p>
            <a:r>
              <a:rPr lang="fr-FR" b="1" dirty="0"/>
              <a:t>Usage limitation</a:t>
            </a:r>
            <a:br>
              <a:rPr lang="fr-FR" dirty="0"/>
            </a:br>
            <a:r>
              <a:rPr lang="fr-FR" dirty="0" err="1"/>
              <a:t>Internal</a:t>
            </a:r>
            <a:r>
              <a:rPr lang="fr-FR" dirty="0"/>
              <a:t> </a:t>
            </a:r>
            <a:r>
              <a:rPr lang="fr-FR" dirty="0" err="1"/>
              <a:t>corporate</a:t>
            </a:r>
            <a:r>
              <a:rPr lang="fr-FR" dirty="0"/>
              <a:t> use </a:t>
            </a:r>
            <a:r>
              <a:rPr lang="fr-FR" dirty="0" err="1"/>
              <a:t>only</a:t>
            </a:r>
            <a:endParaRPr lang="fr-FR" dirty="0"/>
          </a:p>
        </p:txBody>
      </p:sp>
    </p:spTree>
    <p:extLst>
      <p:ext uri="{BB962C8B-B14F-4D97-AF65-F5344CB8AC3E}">
        <p14:creationId xmlns:p14="http://schemas.microsoft.com/office/powerpoint/2010/main" val="3867738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7CD70-56AA-C352-32C8-C3EFA76DDB66}"/>
            </a:ext>
          </a:extLst>
        </p:cNvPr>
        <p:cNvGrpSpPr/>
        <p:nvPr/>
      </p:nvGrpSpPr>
      <p:grpSpPr>
        <a:xfrm>
          <a:off x="0" y="0"/>
          <a:ext cx="0" cy="0"/>
          <a:chOff x="0" y="0"/>
          <a:chExt cx="0" cy="0"/>
        </a:xfrm>
      </p:grpSpPr>
      <p:pic>
        <p:nvPicPr>
          <p:cNvPr id="5" name="Picture 4" descr="Outils et fournitures de travail">
            <a:extLst>
              <a:ext uri="{FF2B5EF4-FFF2-40B4-BE49-F238E27FC236}">
                <a16:creationId xmlns:a16="http://schemas.microsoft.com/office/drawing/2014/main" id="{D9B36AC6-CA8E-4AB2-981D-AB3336C4B14B}"/>
              </a:ext>
            </a:extLst>
          </p:cNvPr>
          <p:cNvPicPr>
            <a:picLocks noChangeAspect="1"/>
          </p:cNvPicPr>
          <p:nvPr/>
        </p:nvPicPr>
        <p:blipFill>
          <a:blip r:embed="rId2"/>
          <a:srcRect t="6041" r="1" b="9447"/>
          <a:stretch>
            <a:fillRect/>
          </a:stretch>
        </p:blipFill>
        <p:spPr>
          <a:xfrm>
            <a:off x="-3447" y="-1"/>
            <a:ext cx="12195447" cy="6879745"/>
          </a:xfrm>
          <a:prstGeom prst="rect">
            <a:avLst/>
          </a:prstGeom>
        </p:spPr>
      </p:pic>
      <p:sp>
        <p:nvSpPr>
          <p:cNvPr id="2" name="Titre 1">
            <a:extLst>
              <a:ext uri="{FF2B5EF4-FFF2-40B4-BE49-F238E27FC236}">
                <a16:creationId xmlns:a16="http://schemas.microsoft.com/office/drawing/2014/main" id="{4BC7BF89-719B-E5F9-EBC8-CDD335DE5AAB}"/>
              </a:ext>
            </a:extLst>
          </p:cNvPr>
          <p:cNvSpPr>
            <a:spLocks noGrp="1"/>
          </p:cNvSpPr>
          <p:nvPr>
            <p:ph type="title"/>
          </p:nvPr>
        </p:nvSpPr>
        <p:spPr>
          <a:xfrm>
            <a:off x="859028" y="4121944"/>
            <a:ext cx="7927785" cy="1620665"/>
          </a:xfrm>
          <a:solidFill>
            <a:schemeClr val="bg1"/>
          </a:solidFill>
        </p:spPr>
        <p:txBody>
          <a:bodyPr vert="horz" lIns="91440" tIns="45720" rIns="91440" bIns="45720" rtlCol="0" anchor="b">
            <a:normAutofit/>
          </a:bodyPr>
          <a:lstStyle/>
          <a:p>
            <a:r>
              <a:rPr lang="fr-FR" sz="4000" noProof="0" dirty="0">
                <a:solidFill>
                  <a:srgbClr val="0070C0"/>
                </a:solidFill>
              </a:rPr>
              <a:t>Quel outil pour vous ?</a:t>
            </a:r>
          </a:p>
        </p:txBody>
      </p:sp>
    </p:spTree>
    <p:extLst>
      <p:ext uri="{BB962C8B-B14F-4D97-AF65-F5344CB8AC3E}">
        <p14:creationId xmlns:p14="http://schemas.microsoft.com/office/powerpoint/2010/main" val="2634519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0656395-749B-C644-4D71-A5BAAAF024E0}"/>
              </a:ext>
            </a:extLst>
          </p:cNvPr>
          <p:cNvSpPr>
            <a:spLocks noGrp="1"/>
          </p:cNvSpPr>
          <p:nvPr>
            <p:ph type="title"/>
          </p:nvPr>
        </p:nvSpPr>
        <p:spPr/>
        <p:txBody>
          <a:bodyPr/>
          <a:lstStyle/>
          <a:p>
            <a:r>
              <a:rPr lang="fr-FR" dirty="0"/>
              <a:t>ANALYSE &amp; DATA</a:t>
            </a:r>
          </a:p>
        </p:txBody>
      </p:sp>
      <p:sp>
        <p:nvSpPr>
          <p:cNvPr id="5" name="Espace réservé du texte 4">
            <a:extLst>
              <a:ext uri="{FF2B5EF4-FFF2-40B4-BE49-F238E27FC236}">
                <a16:creationId xmlns:a16="http://schemas.microsoft.com/office/drawing/2014/main" id="{78D31537-3F6B-B0BB-6F0D-9BDB9FAA9A1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113766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a:extLst>
              <a:ext uri="{FF2B5EF4-FFF2-40B4-BE49-F238E27FC236}">
                <a16:creationId xmlns:a16="http://schemas.microsoft.com/office/drawing/2014/main" id="{B91815AB-5246-FDEF-AC09-AC331586ADA2}"/>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ChatGPT Advanced Data Analysis : Analyse de fichiers et données</a:t>
            </a:r>
          </a:p>
        </p:txBody>
      </p:sp>
      <p:graphicFrame>
        <p:nvGraphicFramePr>
          <p:cNvPr id="7" name="Espace réservé du contenu 4">
            <a:extLst>
              <a:ext uri="{FF2B5EF4-FFF2-40B4-BE49-F238E27FC236}">
                <a16:creationId xmlns:a16="http://schemas.microsoft.com/office/drawing/2014/main" id="{F4202408-B056-CAD5-9A76-F5D729C17DF6}"/>
              </a:ext>
            </a:extLst>
          </p:cNvPr>
          <p:cNvGraphicFramePr>
            <a:graphicFrameLocks noGrp="1"/>
          </p:cNvGraphicFramePr>
          <p:nvPr>
            <p:ph idx="1"/>
            <p:extLst>
              <p:ext uri="{D42A27DB-BD31-4B8C-83A1-F6EECF244321}">
                <p14:modId xmlns:p14="http://schemas.microsoft.com/office/powerpoint/2010/main" val="59014843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97262255-63C3-EA11-3DC6-DCAE43E2B798}"/>
              </a:ext>
            </a:extLst>
          </p:cNvPr>
          <p:cNvSpPr txBox="1"/>
          <p:nvPr/>
        </p:nvSpPr>
        <p:spPr>
          <a:xfrm>
            <a:off x="5441558" y="6430919"/>
            <a:ext cx="1308884" cy="369332"/>
          </a:xfrm>
          <a:prstGeom prst="rect">
            <a:avLst/>
          </a:prstGeom>
          <a:noFill/>
        </p:spPr>
        <p:txBody>
          <a:bodyPr wrap="none" rtlCol="0">
            <a:spAutoFit/>
          </a:bodyPr>
          <a:lstStyle/>
          <a:p>
            <a:r>
              <a:rPr lang="fr-FR" dirty="0"/>
              <a:t>Cf </a:t>
            </a:r>
            <a:r>
              <a:rPr lang="fr-FR" dirty="0" err="1"/>
              <a:t>chatGPT</a:t>
            </a:r>
            <a:endParaRPr lang="fr-FR" dirty="0"/>
          </a:p>
        </p:txBody>
      </p:sp>
    </p:spTree>
    <p:extLst>
      <p:ext uri="{BB962C8B-B14F-4D97-AF65-F5344CB8AC3E}">
        <p14:creationId xmlns:p14="http://schemas.microsoft.com/office/powerpoint/2010/main" val="2605272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A927-B8EB-066D-4351-02769DEDD9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55D224-1A22-5CCC-C1EE-134AE08C010E}"/>
              </a:ext>
            </a:extLst>
          </p:cNvPr>
          <p:cNvSpPr>
            <a:spLocks noGrp="1"/>
          </p:cNvSpPr>
          <p:nvPr>
            <p:ph type="title"/>
          </p:nvPr>
        </p:nvSpPr>
        <p:spPr>
          <a:xfrm>
            <a:off x="106065" y="147713"/>
            <a:ext cx="6966125" cy="752620"/>
          </a:xfrm>
        </p:spPr>
        <p:txBody>
          <a:bodyPr>
            <a:normAutofit/>
          </a:bodyPr>
          <a:lstStyle/>
          <a:p>
            <a:r>
              <a:rPr lang="fr-FR" dirty="0"/>
              <a:t>Un bon prompt </a:t>
            </a:r>
            <a:r>
              <a:rPr lang="fr-FR" dirty="0" err="1"/>
              <a:t>ChatGPT</a:t>
            </a:r>
            <a:endParaRPr lang="fr-FR" dirty="0"/>
          </a:p>
        </p:txBody>
      </p:sp>
      <p:sp>
        <p:nvSpPr>
          <p:cNvPr id="3" name="Espace réservé du contenu 2">
            <a:extLst>
              <a:ext uri="{FF2B5EF4-FFF2-40B4-BE49-F238E27FC236}">
                <a16:creationId xmlns:a16="http://schemas.microsoft.com/office/drawing/2014/main" id="{438FEA48-BC89-2394-A4FD-64971E6B9F12}"/>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Expliquer le </a:t>
            </a:r>
            <a:r>
              <a:rPr lang="fr-FR" sz="1400" b="1" dirty="0"/>
              <a:t>contexte métier</a:t>
            </a:r>
            <a:endParaRPr lang="fr-FR" sz="1400" dirty="0"/>
          </a:p>
          <a:p>
            <a:pPr lvl="1"/>
            <a:r>
              <a:rPr lang="fr-FR" sz="1400" dirty="0"/>
              <a:t>Décrire ce que représentent les colonnes</a:t>
            </a:r>
          </a:p>
          <a:p>
            <a:pPr lvl="1"/>
            <a:r>
              <a:rPr lang="fr-FR" sz="1400" dirty="0"/>
              <a:t>Demander des </a:t>
            </a:r>
            <a:r>
              <a:rPr lang="fr-FR" sz="1400" b="1" dirty="0"/>
              <a:t>hypothèses</a:t>
            </a:r>
            <a:r>
              <a:rPr lang="fr-FR" sz="1400" dirty="0"/>
              <a:t>, pas des certitudes</a:t>
            </a:r>
          </a:p>
          <a:p>
            <a:r>
              <a:rPr lang="fr-FR" sz="1400" b="1" dirty="0"/>
              <a:t>Langue</a:t>
            </a:r>
          </a:p>
          <a:p>
            <a:pPr lvl="1"/>
            <a:r>
              <a:rPr lang="fr-FR" sz="1400" dirty="0"/>
              <a:t>🇬🇧 Légèrement meilleur pour data</a:t>
            </a:r>
          </a:p>
          <a:p>
            <a:pPr lvl="1"/>
            <a:r>
              <a:rPr lang="fr-FR" sz="1400" dirty="0"/>
              <a:t>🇫🇷 acceptable</a:t>
            </a:r>
          </a:p>
          <a:p>
            <a:r>
              <a:rPr lang="fr-FR" sz="1400" b="1" dirty="0"/>
              <a:t>Exemple</a:t>
            </a:r>
          </a:p>
          <a:p>
            <a:pPr lvl="1"/>
            <a:r>
              <a:rPr lang="fr-FR" sz="1400" i="1" dirty="0"/>
              <a:t>Analyse ce fichier de ventes anonymisé.</a:t>
            </a:r>
            <a:br>
              <a:rPr lang="fr-FR" sz="1400" i="1" dirty="0"/>
            </a:br>
            <a:r>
              <a:rPr lang="fr-FR" sz="1400" i="1" dirty="0"/>
              <a:t>Objectif : identifier des tendances globales, pas individuelles.</a:t>
            </a:r>
            <a:br>
              <a:rPr lang="fr-FR" sz="1400" i="1" dirty="0"/>
            </a:br>
            <a:r>
              <a:rPr lang="fr-FR" sz="1400" i="1" dirty="0"/>
              <a:t>Indique les limites de l’analyse.</a:t>
            </a:r>
            <a:endParaRPr lang="fr-FR" sz="1400" dirty="0"/>
          </a:p>
          <a:p>
            <a:r>
              <a:rPr lang="fr-FR" sz="1400" b="1" dirty="0"/>
              <a:t>Optimisations</a:t>
            </a:r>
          </a:p>
          <a:p>
            <a:pPr lvl="1"/>
            <a:r>
              <a:rPr lang="fr-FR" sz="1400" dirty="0"/>
              <a:t>Anonymisation mentionnée</a:t>
            </a:r>
          </a:p>
          <a:p>
            <a:pPr lvl="1"/>
            <a:r>
              <a:rPr lang="fr-FR" sz="1400" dirty="0"/>
              <a:t>Limitation explicite des conclusions</a:t>
            </a:r>
          </a:p>
          <a:p>
            <a:pPr lvl="1"/>
            <a:endParaRPr lang="fr-FR" sz="1400" dirty="0"/>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00CB7D86-58F3-60AA-1A4A-0844CD398A95}"/>
              </a:ext>
            </a:extLst>
          </p:cNvPr>
          <p:cNvPicPr>
            <a:picLocks noChangeAspect="1"/>
          </p:cNvPicPr>
          <p:nvPr/>
        </p:nvPicPr>
        <p:blipFill>
          <a:blip r:embed="rId2"/>
          <a:stretch>
            <a:fillRect/>
          </a:stretch>
        </p:blipFill>
        <p:spPr>
          <a:xfrm>
            <a:off x="6820375" y="1111347"/>
            <a:ext cx="5103828" cy="4438357"/>
          </a:xfrm>
          <a:prstGeom prst="rect">
            <a:avLst/>
          </a:prstGeom>
        </p:spPr>
      </p:pic>
    </p:spTree>
    <p:extLst>
      <p:ext uri="{BB962C8B-B14F-4D97-AF65-F5344CB8AC3E}">
        <p14:creationId xmlns:p14="http://schemas.microsoft.com/office/powerpoint/2010/main" val="837182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0FF722C-B208-0726-2C52-15BFBCB075F5}"/>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Power BI Copilot : Analyse augmentée dans Power BI</a:t>
            </a:r>
          </a:p>
        </p:txBody>
      </p:sp>
      <p:graphicFrame>
        <p:nvGraphicFramePr>
          <p:cNvPr id="5" name="Espace réservé du contenu 2">
            <a:extLst>
              <a:ext uri="{FF2B5EF4-FFF2-40B4-BE49-F238E27FC236}">
                <a16:creationId xmlns:a16="http://schemas.microsoft.com/office/drawing/2014/main" id="{FEA1E4B8-CA18-25C3-5502-7619319A2822}"/>
              </a:ext>
            </a:extLst>
          </p:cNvPr>
          <p:cNvGraphicFramePr>
            <a:graphicFrameLocks noGrp="1"/>
          </p:cNvGraphicFramePr>
          <p:nvPr>
            <p:ph idx="1"/>
            <p:extLst>
              <p:ext uri="{D42A27DB-BD31-4B8C-83A1-F6EECF244321}">
                <p14:modId xmlns:p14="http://schemas.microsoft.com/office/powerpoint/2010/main" val="293255001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FA7F1FEC-76FD-9384-E665-FC0208DC3283}"/>
              </a:ext>
            </a:extLst>
          </p:cNvPr>
          <p:cNvSpPr txBox="1"/>
          <p:nvPr/>
        </p:nvSpPr>
        <p:spPr>
          <a:xfrm>
            <a:off x="3460652" y="6305384"/>
            <a:ext cx="5031570" cy="369332"/>
          </a:xfrm>
          <a:prstGeom prst="rect">
            <a:avLst/>
          </a:prstGeom>
          <a:noFill/>
        </p:spPr>
        <p:txBody>
          <a:bodyPr wrap="none" rtlCol="0">
            <a:spAutoFit/>
          </a:bodyPr>
          <a:lstStyle/>
          <a:p>
            <a:r>
              <a:rPr lang="fr-FR" b="1" dirty="0">
                <a:solidFill>
                  <a:srgbClr val="FF0000"/>
                </a:solidFill>
              </a:rPr>
              <a:t>Uniquement Capacité Premium par Utilisateur</a:t>
            </a:r>
          </a:p>
        </p:txBody>
      </p:sp>
    </p:spTree>
    <p:extLst>
      <p:ext uri="{BB962C8B-B14F-4D97-AF65-F5344CB8AC3E}">
        <p14:creationId xmlns:p14="http://schemas.microsoft.com/office/powerpoint/2010/main" val="671616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6C1B-FE05-1DDC-D6BD-C790972D78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6A4F0C-4DF9-CD41-D0E1-1FD2682F27B8}"/>
              </a:ext>
            </a:extLst>
          </p:cNvPr>
          <p:cNvSpPr>
            <a:spLocks noGrp="1"/>
          </p:cNvSpPr>
          <p:nvPr>
            <p:ph type="title"/>
          </p:nvPr>
        </p:nvSpPr>
        <p:spPr>
          <a:xfrm>
            <a:off x="106065" y="147713"/>
            <a:ext cx="6966125" cy="752620"/>
          </a:xfrm>
        </p:spPr>
        <p:txBody>
          <a:bodyPr>
            <a:normAutofit fontScale="90000"/>
          </a:bodyPr>
          <a:lstStyle/>
          <a:p>
            <a:r>
              <a:rPr lang="fr-FR" dirty="0"/>
              <a:t>Un bon prompt Copilot Power BI</a:t>
            </a:r>
          </a:p>
        </p:txBody>
      </p:sp>
      <p:sp>
        <p:nvSpPr>
          <p:cNvPr id="3" name="Espace réservé du contenu 2">
            <a:extLst>
              <a:ext uri="{FF2B5EF4-FFF2-40B4-BE49-F238E27FC236}">
                <a16:creationId xmlns:a16="http://schemas.microsoft.com/office/drawing/2014/main" id="{22476AA5-989B-3386-4FA4-933A4CF35D68}"/>
              </a:ext>
            </a:extLst>
          </p:cNvPr>
          <p:cNvSpPr>
            <a:spLocks noGrp="1"/>
          </p:cNvSpPr>
          <p:nvPr>
            <p:ph idx="1"/>
          </p:nvPr>
        </p:nvSpPr>
        <p:spPr>
          <a:xfrm>
            <a:off x="95857" y="1003369"/>
            <a:ext cx="5718278" cy="5706918"/>
          </a:xfrm>
          <a:solidFill>
            <a:schemeClr val="bg1"/>
          </a:solidFill>
        </p:spPr>
        <p:txBody>
          <a:bodyPr>
            <a:normAutofit/>
          </a:bodyPr>
          <a:lstStyle/>
          <a:p>
            <a:r>
              <a:rPr lang="fr-FR" sz="1400" b="1" dirty="0"/>
              <a:t>Règles de prompt</a:t>
            </a:r>
          </a:p>
          <a:p>
            <a:pPr lvl="1"/>
            <a:r>
              <a:rPr lang="fr-FR" sz="1400" dirty="0"/>
              <a:t>Utiliser le vocabulaire métier</a:t>
            </a:r>
          </a:p>
          <a:p>
            <a:pPr lvl="1"/>
            <a:r>
              <a:rPr lang="fr-FR" sz="1400" dirty="0"/>
              <a:t>Être précis sur le visuel attendu</a:t>
            </a:r>
          </a:p>
          <a:p>
            <a:pPr lvl="1"/>
            <a:r>
              <a:rPr lang="fr-FR" sz="1400" dirty="0"/>
              <a:t>Ne poser qu’une question à la fois</a:t>
            </a:r>
          </a:p>
          <a:p>
            <a:r>
              <a:rPr lang="fr-FR" sz="1400" b="1" dirty="0"/>
              <a:t>Langue</a:t>
            </a:r>
          </a:p>
          <a:p>
            <a:pPr lvl="1"/>
            <a:r>
              <a:rPr lang="fr-FR" sz="1400" dirty="0"/>
              <a:t>🇫🇷 </a:t>
            </a:r>
            <a:r>
              <a:rPr lang="fr-FR" sz="1400" b="1" dirty="0"/>
              <a:t>Français recommandé</a:t>
            </a:r>
            <a:endParaRPr lang="fr-FR" sz="1400" dirty="0"/>
          </a:p>
          <a:p>
            <a:r>
              <a:rPr lang="fr-FR" sz="1400" b="1" dirty="0"/>
              <a:t>Exemple</a:t>
            </a:r>
          </a:p>
          <a:p>
            <a:pPr lvl="1"/>
            <a:r>
              <a:rPr lang="fr-FR" sz="1400" i="1" dirty="0"/>
              <a:t>Explique les variations du chiffre d’affaires par mois sur ce rapport,</a:t>
            </a:r>
            <a:br>
              <a:rPr lang="fr-FR" sz="1400" i="1" dirty="0"/>
            </a:br>
            <a:r>
              <a:rPr lang="fr-FR" sz="1400" i="1" dirty="0"/>
              <a:t>et mets en évidence les écarts significatifs.</a:t>
            </a:r>
            <a:endParaRPr lang="fr-FR" sz="1400" dirty="0"/>
          </a:p>
          <a:p>
            <a:r>
              <a:rPr lang="fr-FR" sz="1400" b="1" dirty="0"/>
              <a:t>Optimisations</a:t>
            </a:r>
          </a:p>
          <a:p>
            <a:pPr lvl="1"/>
            <a:r>
              <a:rPr lang="fr-FR" sz="1400" dirty="0"/>
              <a:t>Cadrage analytique</a:t>
            </a:r>
          </a:p>
          <a:p>
            <a:pPr lvl="1"/>
            <a:r>
              <a:rPr lang="fr-FR" sz="1400" dirty="0"/>
              <a:t>Évite l’interprétation abusive</a:t>
            </a:r>
          </a:p>
          <a:p>
            <a:pPr lvl="1"/>
            <a:endParaRPr lang="fr-FR" sz="1400" dirty="0"/>
          </a:p>
        </p:txBody>
      </p:sp>
    </p:spTree>
    <p:extLst>
      <p:ext uri="{BB962C8B-B14F-4D97-AF65-F5344CB8AC3E}">
        <p14:creationId xmlns:p14="http://schemas.microsoft.com/office/powerpoint/2010/main" val="2865074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620E654-7364-2FBF-47AD-C261FD7285FB}"/>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Les grandes familles de l’IA</a:t>
            </a:r>
          </a:p>
        </p:txBody>
      </p:sp>
      <p:graphicFrame>
        <p:nvGraphicFramePr>
          <p:cNvPr id="4" name="Espace réservé du contenu 4">
            <a:extLst>
              <a:ext uri="{FF2B5EF4-FFF2-40B4-BE49-F238E27FC236}">
                <a16:creationId xmlns:a16="http://schemas.microsoft.com/office/drawing/2014/main" id="{56F75B3C-44FA-485A-B512-C403F0D2025A}"/>
              </a:ext>
            </a:extLst>
          </p:cNvPr>
          <p:cNvGraphicFramePr>
            <a:graphicFrameLocks noGrp="1"/>
          </p:cNvGraphicFramePr>
          <p:nvPr>
            <p:ph idx="1"/>
            <p:extLst>
              <p:ext uri="{D42A27DB-BD31-4B8C-83A1-F6EECF244321}">
                <p14:modId xmlns:p14="http://schemas.microsoft.com/office/powerpoint/2010/main" val="38188826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581726" y="649480"/>
          <a:ext cx="5828365"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49414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6DB2F9-2161-A77B-23C9-1F92BCE607DD}"/>
              </a:ext>
            </a:extLst>
          </p:cNvPr>
          <p:cNvPicPr>
            <a:picLocks noChangeAspect="1"/>
          </p:cNvPicPr>
          <p:nvPr/>
        </p:nvPicPr>
        <p:blipFill>
          <a:blip r:embed="rId2">
            <a:alphaModFix amt="35000"/>
          </a:blip>
          <a:srcRect t="21329"/>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0264D91A-6A51-731D-28CC-B51F7829020A}"/>
              </a:ext>
            </a:extLst>
          </p:cNvPr>
          <p:cNvSpPr>
            <a:spLocks noGrp="1"/>
          </p:cNvSpPr>
          <p:nvPr>
            <p:ph type="title"/>
          </p:nvPr>
        </p:nvSpPr>
        <p:spPr>
          <a:xfrm>
            <a:off x="838200" y="365125"/>
            <a:ext cx="10515600" cy="1325563"/>
          </a:xfrm>
        </p:spPr>
        <p:txBody>
          <a:bodyPr>
            <a:normAutofit/>
          </a:bodyPr>
          <a:lstStyle/>
          <a:p>
            <a:r>
              <a:rPr lang="fr-FR">
                <a:solidFill>
                  <a:srgbClr val="FFFFFF"/>
                </a:solidFill>
              </a:rPr>
              <a:t>Tableau GPT : Analytics conversationnelle</a:t>
            </a:r>
          </a:p>
        </p:txBody>
      </p:sp>
      <p:graphicFrame>
        <p:nvGraphicFramePr>
          <p:cNvPr id="5" name="Espace réservé du contenu 2">
            <a:extLst>
              <a:ext uri="{FF2B5EF4-FFF2-40B4-BE49-F238E27FC236}">
                <a16:creationId xmlns:a16="http://schemas.microsoft.com/office/drawing/2014/main" id="{6AAC4DC4-F166-990D-26E1-34FE87545B54}"/>
              </a:ext>
            </a:extLst>
          </p:cNvPr>
          <p:cNvGraphicFramePr>
            <a:graphicFrameLocks noGrp="1"/>
          </p:cNvGraphicFramePr>
          <p:nvPr>
            <p:ph idx="1"/>
            <p:extLst>
              <p:ext uri="{D42A27DB-BD31-4B8C-83A1-F6EECF244321}">
                <p14:modId xmlns:p14="http://schemas.microsoft.com/office/powerpoint/2010/main" val="9483569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315309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BFAB98-BAA1-7153-970A-9576AD26498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FA1132-DF01-E71C-D939-9BD626128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29AAC6-C016-09AA-56EE-37D027C32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349470-C82B-8E6B-12E6-27D43AC03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8FE7EA-71F7-B847-04C7-373137FBC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CAAD820-6139-FD06-1A69-D5E3919FE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83DCBB4E-DAAD-DCDC-59D0-B6994B3BD526}"/>
              </a:ext>
            </a:extLst>
          </p:cNvPr>
          <p:cNvSpPr>
            <a:spLocks noGrp="1"/>
          </p:cNvSpPr>
          <p:nvPr>
            <p:ph type="title"/>
          </p:nvPr>
        </p:nvSpPr>
        <p:spPr>
          <a:xfrm>
            <a:off x="354105" y="2767106"/>
            <a:ext cx="3186764"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Tableau Software : </a:t>
            </a:r>
            <a:r>
              <a:rPr lang="en-US" sz="4000" kern="1200" dirty="0" err="1">
                <a:solidFill>
                  <a:srgbClr val="FFFFFF"/>
                </a:solidFill>
                <a:latin typeface="+mj-lt"/>
                <a:ea typeface="+mj-ea"/>
                <a:cs typeface="+mj-cs"/>
              </a:rPr>
              <a:t>Tarifs</a:t>
            </a:r>
            <a:endParaRPr lang="en-US" sz="4000" kern="1200" dirty="0">
              <a:solidFill>
                <a:srgbClr val="FFFFFF"/>
              </a:solidFill>
              <a:latin typeface="+mj-lt"/>
              <a:ea typeface="+mj-ea"/>
              <a:cs typeface="+mj-cs"/>
            </a:endParaRPr>
          </a:p>
        </p:txBody>
      </p:sp>
      <p:pic>
        <p:nvPicPr>
          <p:cNvPr id="7" name="Espace réservé du contenu 6" descr="Une image contenant texte, capture d’écran, Police, nombre&#10;&#10;Le contenu généré par l’IA peut être incorrect.">
            <a:extLst>
              <a:ext uri="{FF2B5EF4-FFF2-40B4-BE49-F238E27FC236}">
                <a16:creationId xmlns:a16="http://schemas.microsoft.com/office/drawing/2014/main" id="{E210C648-F47C-1A8A-A32A-B645C5FB180C}"/>
              </a:ext>
            </a:extLst>
          </p:cNvPr>
          <p:cNvPicPr>
            <a:picLocks noGrp="1" noChangeAspect="1"/>
          </p:cNvPicPr>
          <p:nvPr>
            <p:ph idx="1"/>
          </p:nvPr>
        </p:nvPicPr>
        <p:blipFill>
          <a:blip r:embed="rId2"/>
          <a:stretch>
            <a:fillRect/>
          </a:stretch>
        </p:blipFill>
        <p:spPr>
          <a:xfrm>
            <a:off x="4974086" y="151243"/>
            <a:ext cx="6599731" cy="4351338"/>
          </a:xfrm>
          <a:prstGeom prst="rect">
            <a:avLst/>
          </a:prstGeom>
        </p:spPr>
      </p:pic>
      <p:pic>
        <p:nvPicPr>
          <p:cNvPr id="9" name="Image 8" descr="Une image contenant texte, capture d’écran, Police&#10;&#10;Le contenu généré par l’IA peut être incorrect.">
            <a:extLst>
              <a:ext uri="{FF2B5EF4-FFF2-40B4-BE49-F238E27FC236}">
                <a16:creationId xmlns:a16="http://schemas.microsoft.com/office/drawing/2014/main" id="{93F90F5E-B2E5-AFE4-D1A1-E4CAB52EABFD}"/>
              </a:ext>
            </a:extLst>
          </p:cNvPr>
          <p:cNvPicPr>
            <a:picLocks noChangeAspect="1"/>
          </p:cNvPicPr>
          <p:nvPr/>
        </p:nvPicPr>
        <p:blipFill>
          <a:blip r:embed="rId3"/>
          <a:stretch>
            <a:fillRect/>
          </a:stretch>
        </p:blipFill>
        <p:spPr>
          <a:xfrm>
            <a:off x="6892191" y="4433307"/>
            <a:ext cx="3112232" cy="2424265"/>
          </a:xfrm>
          <a:prstGeom prst="rect">
            <a:avLst/>
          </a:prstGeom>
        </p:spPr>
      </p:pic>
    </p:spTree>
    <p:extLst>
      <p:ext uri="{BB962C8B-B14F-4D97-AF65-F5344CB8AC3E}">
        <p14:creationId xmlns:p14="http://schemas.microsoft.com/office/powerpoint/2010/main" val="1216429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7DD4D-B1F0-BAAD-27CA-D707CA0624B4}"/>
              </a:ext>
            </a:extLst>
          </p:cNvPr>
          <p:cNvSpPr>
            <a:spLocks noGrp="1"/>
          </p:cNvSpPr>
          <p:nvPr>
            <p:ph type="title"/>
          </p:nvPr>
        </p:nvSpPr>
        <p:spPr/>
        <p:txBody>
          <a:bodyPr/>
          <a:lstStyle/>
          <a:p>
            <a:r>
              <a:rPr lang="fr-FR" dirty="0"/>
              <a:t>Autres outils associés</a:t>
            </a:r>
          </a:p>
        </p:txBody>
      </p:sp>
      <p:pic>
        <p:nvPicPr>
          <p:cNvPr id="8" name="Espace réservé du contenu 7" descr="Une image contenant texte, capture d’écran, Graphique, graphisme&#10;&#10;Le contenu généré par l’IA peut être incorrect.">
            <a:extLst>
              <a:ext uri="{FF2B5EF4-FFF2-40B4-BE49-F238E27FC236}">
                <a16:creationId xmlns:a16="http://schemas.microsoft.com/office/drawing/2014/main" id="{6BBC5176-88FD-810B-63FA-129F49AAF9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9829" y="1502069"/>
            <a:ext cx="7732341" cy="5154894"/>
          </a:xfrm>
        </p:spPr>
      </p:pic>
    </p:spTree>
    <p:extLst>
      <p:ext uri="{BB962C8B-B14F-4D97-AF65-F5344CB8AC3E}">
        <p14:creationId xmlns:p14="http://schemas.microsoft.com/office/powerpoint/2010/main" val="1245729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AC2C1A-C4B6-3781-ECC4-043740B01BC4}"/>
              </a:ext>
            </a:extLst>
          </p:cNvPr>
          <p:cNvSpPr>
            <a:spLocks noGrp="1"/>
          </p:cNvSpPr>
          <p:nvPr>
            <p:ph type="title"/>
          </p:nvPr>
        </p:nvSpPr>
        <p:spPr/>
        <p:txBody>
          <a:bodyPr/>
          <a:lstStyle/>
          <a:p>
            <a:r>
              <a:rPr lang="fr-FR" dirty="0"/>
              <a:t>LES RISQUES LIÉS À L’UTILISATION DE L’IA</a:t>
            </a:r>
          </a:p>
        </p:txBody>
      </p:sp>
      <p:sp>
        <p:nvSpPr>
          <p:cNvPr id="3" name="Espace réservé du texte 2">
            <a:extLst>
              <a:ext uri="{FF2B5EF4-FFF2-40B4-BE49-F238E27FC236}">
                <a16:creationId xmlns:a16="http://schemas.microsoft.com/office/drawing/2014/main" id="{546F4DC7-E850-8C74-AC7C-BB07B35BB8E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161607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DAA8F943-BE13-5E4F-6619-CA917A1BC98B}"/>
              </a:ext>
            </a:extLst>
          </p:cNvPr>
          <p:cNvSpPr>
            <a:spLocks noGrp="1"/>
          </p:cNvSpPr>
          <p:nvPr>
            <p:ph type="title"/>
          </p:nvPr>
        </p:nvSpPr>
        <p:spPr>
          <a:xfrm>
            <a:off x="761803" y="350196"/>
            <a:ext cx="4646904" cy="1624520"/>
          </a:xfrm>
        </p:spPr>
        <p:txBody>
          <a:bodyPr anchor="ctr">
            <a:normAutofit/>
          </a:bodyPr>
          <a:lstStyle/>
          <a:p>
            <a:r>
              <a:rPr lang="fr-FR" sz="4000"/>
              <a:t>Typologie des risques liés à l’IA</a:t>
            </a:r>
          </a:p>
        </p:txBody>
      </p:sp>
      <p:sp>
        <p:nvSpPr>
          <p:cNvPr id="6" name="Rectangle 1">
            <a:extLst>
              <a:ext uri="{FF2B5EF4-FFF2-40B4-BE49-F238E27FC236}">
                <a16:creationId xmlns:a16="http://schemas.microsoft.com/office/drawing/2014/main" id="{9EEA5240-006F-27CC-B27C-F678C35D14AA}"/>
              </a:ext>
            </a:extLst>
          </p:cNvPr>
          <p:cNvSpPr>
            <a:spLocks noGrp="1" noChangeArrowheads="1"/>
          </p:cNvSpPr>
          <p:nvPr>
            <p:ph idx="1"/>
          </p:nvPr>
        </p:nvSpPr>
        <p:spPr bwMode="auto">
          <a:xfrm>
            <a:off x="351692" y="2743200"/>
            <a:ext cx="5744308" cy="3613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lnSpcReduction="10000"/>
          </a:bodyPr>
          <a:lstStyle/>
          <a:p>
            <a:pPr marL="0" marR="0" lvl="0" indent="0" defTabSz="914400" rtl="0" eaLnBrk="0" fontAlgn="base" latinLnBrk="0" hangingPunct="0">
              <a:lnSpc>
                <a:spcPct val="150000"/>
              </a:lnSpc>
              <a:spcBef>
                <a:spcPct val="0"/>
              </a:spcBef>
              <a:spcAft>
                <a:spcPts val="600"/>
              </a:spcAft>
              <a:buClrTx/>
              <a:buSzTx/>
              <a:buFontTx/>
              <a:buChar char="•"/>
              <a:tabLst/>
            </a:pPr>
            <a:r>
              <a:rPr kumimoji="0" lang="fr-FR" altLang="fr-FR" sz="2400" b="0" i="0" u="none" strike="noStrike" cap="none" normalizeH="0" baseline="0" dirty="0">
                <a:ln>
                  <a:noFill/>
                </a:ln>
                <a:effectLst/>
                <a:latin typeface="Arial" panose="020B0604020202020204" pitchFamily="34" charset="0"/>
              </a:rPr>
              <a:t>🔐 Confidentialité &amp; fuite de données</a:t>
            </a:r>
          </a:p>
          <a:p>
            <a:pPr marL="0" marR="0" lvl="0" indent="0" defTabSz="914400" rtl="0" eaLnBrk="0" fontAlgn="base" latinLnBrk="0" hangingPunct="0">
              <a:lnSpc>
                <a:spcPct val="150000"/>
              </a:lnSpc>
              <a:spcBef>
                <a:spcPct val="0"/>
              </a:spcBef>
              <a:spcAft>
                <a:spcPts val="600"/>
              </a:spcAft>
              <a:buClrTx/>
              <a:buSzTx/>
              <a:buFontTx/>
              <a:buChar char="•"/>
              <a:tabLst/>
            </a:pPr>
            <a:r>
              <a:rPr kumimoji="0" lang="fr-FR" altLang="fr-FR" sz="2400" b="0" i="0" u="none" strike="noStrike" cap="none" normalizeH="0" baseline="0" dirty="0">
                <a:ln>
                  <a:noFill/>
                </a:ln>
                <a:effectLst/>
                <a:latin typeface="Arial" panose="020B0604020202020204" pitchFamily="34" charset="0"/>
              </a:rPr>
              <a:t>⚖️ Risques juridiques et réglementaires</a:t>
            </a:r>
          </a:p>
          <a:p>
            <a:pPr marL="0" marR="0" lvl="0" indent="0" defTabSz="914400" rtl="0" eaLnBrk="0" fontAlgn="base" latinLnBrk="0" hangingPunct="0">
              <a:lnSpc>
                <a:spcPct val="150000"/>
              </a:lnSpc>
              <a:spcBef>
                <a:spcPct val="0"/>
              </a:spcBef>
              <a:spcAft>
                <a:spcPts val="600"/>
              </a:spcAft>
              <a:buClrTx/>
              <a:buSzTx/>
              <a:buFontTx/>
              <a:buChar char="•"/>
              <a:tabLst/>
            </a:pPr>
            <a:r>
              <a:rPr kumimoji="0" lang="fr-FR" altLang="fr-FR" sz="2400" b="0" i="0" u="none" strike="noStrike" cap="none" normalizeH="0" baseline="0" dirty="0">
                <a:ln>
                  <a:noFill/>
                </a:ln>
                <a:effectLst/>
                <a:latin typeface="Arial" panose="020B0604020202020204" pitchFamily="34" charset="0"/>
              </a:rPr>
              <a:t>🧠 Risques décisionnels et cognitifs</a:t>
            </a:r>
          </a:p>
          <a:p>
            <a:pPr marL="0" marR="0" lvl="0" indent="0" defTabSz="914400" rtl="0" eaLnBrk="0" fontAlgn="base" latinLnBrk="0" hangingPunct="0">
              <a:lnSpc>
                <a:spcPct val="150000"/>
              </a:lnSpc>
              <a:spcBef>
                <a:spcPct val="0"/>
              </a:spcBef>
              <a:spcAft>
                <a:spcPts val="600"/>
              </a:spcAft>
              <a:buClrTx/>
              <a:buSzTx/>
              <a:buFontTx/>
              <a:buChar char="•"/>
              <a:tabLst/>
            </a:pPr>
            <a:r>
              <a:rPr kumimoji="0" lang="fr-FR" altLang="fr-FR" sz="2400" b="0" i="0" u="none" strike="noStrike" cap="none" normalizeH="0" baseline="0" dirty="0">
                <a:ln>
                  <a:noFill/>
                </a:ln>
                <a:effectLst/>
                <a:latin typeface="Arial" panose="020B0604020202020204" pitchFamily="34" charset="0"/>
              </a:rPr>
              <a:t>🧾 Risques de conformité RGPD</a:t>
            </a:r>
          </a:p>
          <a:p>
            <a:pPr marL="0" marR="0" lvl="0" indent="0" defTabSz="914400" rtl="0" eaLnBrk="0" fontAlgn="base" latinLnBrk="0" hangingPunct="0">
              <a:lnSpc>
                <a:spcPct val="150000"/>
              </a:lnSpc>
              <a:spcBef>
                <a:spcPct val="0"/>
              </a:spcBef>
              <a:spcAft>
                <a:spcPts val="600"/>
              </a:spcAft>
              <a:buClrTx/>
              <a:buSzTx/>
              <a:buFontTx/>
              <a:buChar char="•"/>
              <a:tabLst/>
            </a:pPr>
            <a:r>
              <a:rPr kumimoji="0" lang="fr-FR" altLang="fr-FR" sz="2400" b="0" i="0" u="none" strike="noStrike" cap="none" normalizeH="0" baseline="0" dirty="0">
                <a:ln>
                  <a:noFill/>
                </a:ln>
                <a:effectLst/>
                <a:latin typeface="Arial" panose="020B0604020202020204" pitchFamily="34" charset="0"/>
              </a:rPr>
              <a:t>🏷️ Risques réputationnels</a:t>
            </a:r>
          </a:p>
          <a:p>
            <a:pPr marL="0" marR="0" lvl="0" indent="0" defTabSz="914400" rtl="0" eaLnBrk="0" fontAlgn="base" latinLnBrk="0" hangingPunct="0">
              <a:lnSpc>
                <a:spcPct val="150000"/>
              </a:lnSpc>
              <a:spcBef>
                <a:spcPct val="0"/>
              </a:spcBef>
              <a:spcAft>
                <a:spcPts val="600"/>
              </a:spcAft>
              <a:buClrTx/>
              <a:buSzTx/>
              <a:buFontTx/>
              <a:buChar char="•"/>
              <a:tabLst/>
            </a:pPr>
            <a:r>
              <a:rPr kumimoji="0" lang="fr-FR" altLang="fr-FR" sz="2400" b="0" i="0" u="none" strike="noStrike" cap="none" normalizeH="0" baseline="0" dirty="0">
                <a:ln>
                  <a:noFill/>
                </a:ln>
                <a:effectLst/>
                <a:latin typeface="Arial" panose="020B0604020202020204" pitchFamily="34" charset="0"/>
              </a:rPr>
              <a:t>🧑‍⚖️ Risques éthiques et déontologiques</a:t>
            </a:r>
          </a:p>
        </p:txBody>
      </p:sp>
      <p:pic>
        <p:nvPicPr>
          <p:cNvPr id="8" name="Picture 7">
            <a:extLst>
              <a:ext uri="{FF2B5EF4-FFF2-40B4-BE49-F238E27FC236}">
                <a16:creationId xmlns:a16="http://schemas.microsoft.com/office/drawing/2014/main" id="{9CED5A62-919E-918F-F1E4-5FDF6FCE653F}"/>
              </a:ext>
            </a:extLst>
          </p:cNvPr>
          <p:cNvPicPr>
            <a:picLocks noChangeAspect="1"/>
          </p:cNvPicPr>
          <p:nvPr/>
        </p:nvPicPr>
        <p:blipFill>
          <a:blip r:embed="rId2"/>
          <a:srcRect b="9920"/>
          <a:stretch>
            <a:fillRect/>
          </a:stretch>
        </p:blipFill>
        <p:spPr>
          <a:xfrm>
            <a:off x="6096000" y="1"/>
            <a:ext cx="6102825" cy="6858000"/>
          </a:xfrm>
          <a:prstGeom prst="rect">
            <a:avLst/>
          </a:prstGeom>
        </p:spPr>
      </p:pic>
    </p:spTree>
    <p:extLst>
      <p:ext uri="{BB962C8B-B14F-4D97-AF65-F5344CB8AC3E}">
        <p14:creationId xmlns:p14="http://schemas.microsoft.com/office/powerpoint/2010/main" val="2691728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E886538-0E36-94E6-8971-D93EA82FDB21}"/>
              </a:ext>
            </a:extLst>
          </p:cNvPr>
          <p:cNvSpPr>
            <a:spLocks noGrp="1"/>
          </p:cNvSpPr>
          <p:nvPr>
            <p:ph type="title"/>
          </p:nvPr>
        </p:nvSpPr>
        <p:spPr>
          <a:xfrm>
            <a:off x="1043631" y="809898"/>
            <a:ext cx="9942716" cy="1554480"/>
          </a:xfrm>
        </p:spPr>
        <p:txBody>
          <a:bodyPr anchor="ctr">
            <a:normAutofit/>
          </a:bodyPr>
          <a:lstStyle/>
          <a:p>
            <a:r>
              <a:rPr lang="fr-FR" sz="4800"/>
              <a:t>Messages clés</a:t>
            </a:r>
          </a:p>
        </p:txBody>
      </p:sp>
      <p:sp>
        <p:nvSpPr>
          <p:cNvPr id="3" name="Espace réservé du contenu 2">
            <a:extLst>
              <a:ext uri="{FF2B5EF4-FFF2-40B4-BE49-F238E27FC236}">
                <a16:creationId xmlns:a16="http://schemas.microsoft.com/office/drawing/2014/main" id="{DDC47604-F09B-C727-621F-58F9E4216C5B}"/>
              </a:ext>
            </a:extLst>
          </p:cNvPr>
          <p:cNvSpPr>
            <a:spLocks noGrp="1"/>
          </p:cNvSpPr>
          <p:nvPr>
            <p:ph idx="1"/>
          </p:nvPr>
        </p:nvSpPr>
        <p:spPr>
          <a:xfrm>
            <a:off x="1045028" y="3017522"/>
            <a:ext cx="9941319" cy="3124658"/>
          </a:xfrm>
        </p:spPr>
        <p:txBody>
          <a:bodyPr anchor="ctr">
            <a:normAutofit/>
          </a:bodyPr>
          <a:lstStyle/>
          <a:p>
            <a:r>
              <a:rPr lang="fr-FR" sz="2400"/>
              <a:t>Ce qui ne sortirait pas de l’entreprise ne doit pas entrer dans une IA publique</a:t>
            </a:r>
          </a:p>
          <a:p>
            <a:r>
              <a:rPr lang="fr-FR" sz="2400"/>
              <a:t>L’IA assiste la décision, elle ne la prend jamais.</a:t>
            </a:r>
          </a:p>
          <a:p>
            <a:r>
              <a:rPr lang="fr-FR" sz="2400"/>
              <a:t>Si une réponse semble trop belle pour être vraie… elle l’est probablement.</a:t>
            </a:r>
          </a:p>
          <a:p>
            <a:r>
              <a:rPr lang="fr-FR" sz="2400"/>
              <a:t>L’IA crée, mais la responsabilité reste humaine.</a:t>
            </a:r>
          </a:p>
          <a:p>
            <a:r>
              <a:rPr lang="fr-FR" sz="2400"/>
              <a:t>L’IA doit faire gagner du temps… pas enlever du sens.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53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D9C7BFAA-1100-35B9-7132-93DDDC1B7F40}"/>
              </a:ext>
            </a:extLst>
          </p:cNvPr>
          <p:cNvSpPr>
            <a:spLocks noGrp="1"/>
          </p:cNvSpPr>
          <p:nvPr>
            <p:ph type="title"/>
          </p:nvPr>
        </p:nvSpPr>
        <p:spPr>
          <a:xfrm>
            <a:off x="1371597" y="348865"/>
            <a:ext cx="10044023" cy="877729"/>
          </a:xfrm>
        </p:spPr>
        <p:txBody>
          <a:bodyPr anchor="ctr">
            <a:normAutofit/>
          </a:bodyPr>
          <a:lstStyle/>
          <a:p>
            <a:r>
              <a:rPr lang="fr-FR" sz="4000">
                <a:solidFill>
                  <a:srgbClr val="FFFFFF"/>
                </a:solidFill>
              </a:rPr>
              <a:t>Ce qu’il faut absolument éviter</a:t>
            </a:r>
          </a:p>
        </p:txBody>
      </p:sp>
      <p:graphicFrame>
        <p:nvGraphicFramePr>
          <p:cNvPr id="5" name="Espace réservé du contenu 2">
            <a:extLst>
              <a:ext uri="{FF2B5EF4-FFF2-40B4-BE49-F238E27FC236}">
                <a16:creationId xmlns:a16="http://schemas.microsoft.com/office/drawing/2014/main" id="{C15A43DB-C7FF-99A6-4B2D-9F073A3CE2D9}"/>
              </a:ext>
            </a:extLst>
          </p:cNvPr>
          <p:cNvGraphicFramePr>
            <a:graphicFrameLocks noGrp="1"/>
          </p:cNvGraphicFramePr>
          <p:nvPr>
            <p:ph idx="1"/>
            <p:extLst>
              <p:ext uri="{D42A27DB-BD31-4B8C-83A1-F6EECF244321}">
                <p14:modId xmlns:p14="http://schemas.microsoft.com/office/powerpoint/2010/main" val="347297371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4303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94AA1-7042-9999-09CB-F4502DD86E58}"/>
              </a:ext>
            </a:extLst>
          </p:cNvPr>
          <p:cNvSpPr>
            <a:spLocks noGrp="1"/>
          </p:cNvSpPr>
          <p:nvPr>
            <p:ph type="title"/>
          </p:nvPr>
        </p:nvSpPr>
        <p:spPr/>
        <p:txBody>
          <a:bodyPr>
            <a:normAutofit fontScale="90000"/>
          </a:bodyPr>
          <a:lstStyle/>
          <a:p>
            <a:br>
              <a:rPr lang="fr-FR" dirty="0"/>
            </a:br>
            <a:r>
              <a:rPr lang="fr-FR" dirty="0"/>
              <a:t> </a:t>
            </a:r>
            <a:r>
              <a:rPr lang="fr-FR" b="1" dirty="0"/>
              <a:t>Choisir un outil IA pour l’entreprise, grille de lecture pour comparer les outils</a:t>
            </a:r>
            <a:endParaRPr lang="fr-FR" dirty="0"/>
          </a:p>
        </p:txBody>
      </p:sp>
      <p:sp>
        <p:nvSpPr>
          <p:cNvPr id="3" name="Espace réservé du texte 2">
            <a:extLst>
              <a:ext uri="{FF2B5EF4-FFF2-40B4-BE49-F238E27FC236}">
                <a16:creationId xmlns:a16="http://schemas.microsoft.com/office/drawing/2014/main" id="{7C77CD6A-A65A-9B25-C6A2-9EA062263C2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373250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319FEC8F-7877-6A23-5E0D-F2CF1CC3988D}"/>
              </a:ext>
            </a:extLst>
          </p:cNvPr>
          <p:cNvSpPr>
            <a:spLocks noGrp="1"/>
          </p:cNvSpPr>
          <p:nvPr>
            <p:ph type="title"/>
          </p:nvPr>
        </p:nvSpPr>
        <p:spPr>
          <a:xfrm>
            <a:off x="466722" y="586855"/>
            <a:ext cx="3201366" cy="3387497"/>
          </a:xfrm>
        </p:spPr>
        <p:txBody>
          <a:bodyPr anchor="b">
            <a:normAutofit/>
          </a:bodyPr>
          <a:lstStyle/>
          <a:p>
            <a:pPr algn="r"/>
            <a:r>
              <a:rPr lang="fr-FR" sz="4000" dirty="0">
                <a:solidFill>
                  <a:srgbClr val="FFFFFF"/>
                </a:solidFill>
              </a:rPr>
              <a:t>Les 5 critères essentiels de choix</a:t>
            </a:r>
          </a:p>
        </p:txBody>
      </p:sp>
      <p:sp>
        <p:nvSpPr>
          <p:cNvPr id="5" name="Espace réservé du contenu 4">
            <a:extLst>
              <a:ext uri="{FF2B5EF4-FFF2-40B4-BE49-F238E27FC236}">
                <a16:creationId xmlns:a16="http://schemas.microsoft.com/office/drawing/2014/main" id="{8C27A350-8E2D-DFD1-6E41-516A3CC1EAFE}"/>
              </a:ext>
            </a:extLst>
          </p:cNvPr>
          <p:cNvSpPr>
            <a:spLocks noGrp="1"/>
          </p:cNvSpPr>
          <p:nvPr>
            <p:ph idx="1"/>
          </p:nvPr>
        </p:nvSpPr>
        <p:spPr>
          <a:xfrm>
            <a:off x="4810259" y="649480"/>
            <a:ext cx="6555347" cy="5546047"/>
          </a:xfrm>
        </p:spPr>
        <p:txBody>
          <a:bodyPr anchor="ctr">
            <a:normAutofit/>
          </a:bodyPr>
          <a:lstStyle/>
          <a:p>
            <a:pPr marL="0" indent="0">
              <a:lnSpc>
                <a:spcPct val="150000"/>
              </a:lnSpc>
              <a:buNone/>
            </a:pPr>
            <a:r>
              <a:rPr lang="fr-FR" dirty="0"/>
              <a:t>1️⃣ Sécurité &amp; hébergement</a:t>
            </a:r>
            <a:br>
              <a:rPr lang="fr-FR" dirty="0"/>
            </a:br>
            <a:r>
              <a:rPr lang="fr-FR" dirty="0"/>
              <a:t>2️⃣ Fonctionnalités &amp; usages métiers</a:t>
            </a:r>
            <a:br>
              <a:rPr lang="fr-FR" dirty="0"/>
            </a:br>
            <a:r>
              <a:rPr lang="fr-FR" dirty="0"/>
              <a:t>3️⃣ Coûts &amp; licences</a:t>
            </a:r>
            <a:br>
              <a:rPr lang="fr-FR" dirty="0"/>
            </a:br>
            <a:r>
              <a:rPr lang="fr-FR" dirty="0"/>
              <a:t>4️⃣ Collaboration &amp; gouvernance</a:t>
            </a:r>
            <a:br>
              <a:rPr lang="fr-FR" dirty="0"/>
            </a:br>
            <a:r>
              <a:rPr lang="fr-FR" dirty="0"/>
              <a:t>5️⃣ Automatisation &amp; interopérabilité</a:t>
            </a:r>
          </a:p>
        </p:txBody>
      </p:sp>
    </p:spTree>
    <p:extLst>
      <p:ext uri="{BB962C8B-B14F-4D97-AF65-F5344CB8AC3E}">
        <p14:creationId xmlns:p14="http://schemas.microsoft.com/office/powerpoint/2010/main" val="568215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1D669D3-76AE-9AB5-C723-8D967533034D}"/>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Bonnes pratiques</a:t>
            </a:r>
          </a:p>
        </p:txBody>
      </p:sp>
      <p:graphicFrame>
        <p:nvGraphicFramePr>
          <p:cNvPr id="5" name="Espace réservé du contenu 2">
            <a:extLst>
              <a:ext uri="{FF2B5EF4-FFF2-40B4-BE49-F238E27FC236}">
                <a16:creationId xmlns:a16="http://schemas.microsoft.com/office/drawing/2014/main" id="{51A81423-F628-357E-6DD7-3983F17E2CDC}"/>
              </a:ext>
            </a:extLst>
          </p:cNvPr>
          <p:cNvGraphicFramePr>
            <a:graphicFrameLocks noGrp="1"/>
          </p:cNvGraphicFramePr>
          <p:nvPr>
            <p:ph idx="1"/>
            <p:extLst>
              <p:ext uri="{D42A27DB-BD31-4B8C-83A1-F6EECF244321}">
                <p14:modId xmlns:p14="http://schemas.microsoft.com/office/powerpoint/2010/main" val="362652881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5295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58BDC8-B1EF-A3C2-6B4C-4BC612A83655}"/>
              </a:ext>
            </a:extLst>
          </p:cNvPr>
          <p:cNvSpPr>
            <a:spLocks noGrp="1"/>
          </p:cNvSpPr>
          <p:nvPr>
            <p:ph type="title"/>
          </p:nvPr>
        </p:nvSpPr>
        <p:spPr/>
        <p:txBody>
          <a:bodyPr/>
          <a:lstStyle/>
          <a:p>
            <a:r>
              <a:rPr lang="fr-FR" dirty="0"/>
              <a:t>L’écosystème de l’IA</a:t>
            </a:r>
          </a:p>
        </p:txBody>
      </p:sp>
      <p:pic>
        <p:nvPicPr>
          <p:cNvPr id="8" name="Espace réservé du contenu 7" descr="Une image contenant texte, capture d’écran, plein air&#10;&#10;Le contenu généré par l’IA peut être incorrect.">
            <a:extLst>
              <a:ext uri="{FF2B5EF4-FFF2-40B4-BE49-F238E27FC236}">
                <a16:creationId xmlns:a16="http://schemas.microsoft.com/office/drawing/2014/main" id="{C6CC40CE-5842-098C-FC46-A95AA7A822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832496"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66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53E200A-7F09-5CFF-2CA8-8A62D7E1E89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Alors, l’IA pour faire quoi ?</a:t>
            </a:r>
          </a:p>
        </p:txBody>
      </p:sp>
      <p:pic>
        <p:nvPicPr>
          <p:cNvPr id="10" name="Espace réservé du contenu 9" descr="Une image contenant texte, Police, capture d’écran, document&#10;&#10;Le contenu généré par l’IA peut être incorrect.">
            <a:extLst>
              <a:ext uri="{FF2B5EF4-FFF2-40B4-BE49-F238E27FC236}">
                <a16:creationId xmlns:a16="http://schemas.microsoft.com/office/drawing/2014/main" id="{B5BE5382-98BC-7F15-0A38-A19B1E2335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7804" y="938825"/>
            <a:ext cx="7461199" cy="4980350"/>
          </a:xfrm>
          <a:prstGeom prst="rect">
            <a:avLst/>
          </a:prstGeom>
        </p:spPr>
      </p:pic>
    </p:spTree>
    <p:extLst>
      <p:ext uri="{BB962C8B-B14F-4D97-AF65-F5344CB8AC3E}">
        <p14:creationId xmlns:p14="http://schemas.microsoft.com/office/powerpoint/2010/main" val="3335445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E5E6B-1823-710E-048C-B77729EFA718}"/>
              </a:ext>
            </a:extLst>
          </p:cNvPr>
          <p:cNvSpPr>
            <a:spLocks noGrp="1"/>
          </p:cNvSpPr>
          <p:nvPr>
            <p:ph type="title"/>
          </p:nvPr>
        </p:nvSpPr>
        <p:spPr/>
        <p:txBody>
          <a:bodyPr/>
          <a:lstStyle/>
          <a:p>
            <a:r>
              <a:rPr lang="fr-FR" dirty="0"/>
              <a:t>Atelier / Feuille de route</a:t>
            </a:r>
          </a:p>
        </p:txBody>
      </p:sp>
      <p:pic>
        <p:nvPicPr>
          <p:cNvPr id="5" name="Espace réservé du contenu 4" descr="Une image contenant texte, capture d’écran, Police, reçu&#10;&#10;Le contenu généré par l’IA peut être incorrect.">
            <a:extLst>
              <a:ext uri="{FF2B5EF4-FFF2-40B4-BE49-F238E27FC236}">
                <a16:creationId xmlns:a16="http://schemas.microsoft.com/office/drawing/2014/main" id="{321C018F-8D7D-0DA1-746E-8EF47285A3B3}"/>
              </a:ext>
            </a:extLst>
          </p:cNvPr>
          <p:cNvPicPr>
            <a:picLocks noGrp="1" noChangeAspect="1"/>
          </p:cNvPicPr>
          <p:nvPr>
            <p:ph idx="1"/>
          </p:nvPr>
        </p:nvPicPr>
        <p:blipFill>
          <a:blip r:embed="rId2"/>
          <a:stretch>
            <a:fillRect/>
          </a:stretch>
        </p:blipFill>
        <p:spPr>
          <a:xfrm>
            <a:off x="534302" y="1690688"/>
            <a:ext cx="3217353" cy="4351338"/>
          </a:xfrm>
          <a:prstGeom prst="rect">
            <a:avLst/>
          </a:prstGeom>
        </p:spPr>
      </p:pic>
      <p:pic>
        <p:nvPicPr>
          <p:cNvPr id="7" name="Image 6" descr="Une image contenant texte, capture d’écran, reçu, Parallèle&#10;&#10;Le contenu généré par l’IA peut être incorrect.">
            <a:extLst>
              <a:ext uri="{FF2B5EF4-FFF2-40B4-BE49-F238E27FC236}">
                <a16:creationId xmlns:a16="http://schemas.microsoft.com/office/drawing/2014/main" id="{9E9CFF3D-D260-6EF0-026C-71DC295B6B52}"/>
              </a:ext>
            </a:extLst>
          </p:cNvPr>
          <p:cNvPicPr>
            <a:picLocks noChangeAspect="1"/>
          </p:cNvPicPr>
          <p:nvPr/>
        </p:nvPicPr>
        <p:blipFill>
          <a:blip r:embed="rId3"/>
          <a:stretch>
            <a:fillRect/>
          </a:stretch>
        </p:blipFill>
        <p:spPr>
          <a:xfrm>
            <a:off x="4338392" y="1690688"/>
            <a:ext cx="3515216" cy="4553585"/>
          </a:xfrm>
          <a:prstGeom prst="rect">
            <a:avLst/>
          </a:prstGeom>
        </p:spPr>
      </p:pic>
      <p:pic>
        <p:nvPicPr>
          <p:cNvPr id="9" name="Image 8" descr="Une image contenant texte, capture d’écran, Police, nombre&#10;&#10;Le contenu généré par l’IA peut être incorrect.">
            <a:extLst>
              <a:ext uri="{FF2B5EF4-FFF2-40B4-BE49-F238E27FC236}">
                <a16:creationId xmlns:a16="http://schemas.microsoft.com/office/drawing/2014/main" id="{47384356-B1F3-0D36-7360-0A0DDB589260}"/>
              </a:ext>
            </a:extLst>
          </p:cNvPr>
          <p:cNvPicPr>
            <a:picLocks noChangeAspect="1"/>
          </p:cNvPicPr>
          <p:nvPr/>
        </p:nvPicPr>
        <p:blipFill>
          <a:blip r:embed="rId4"/>
          <a:stretch>
            <a:fillRect/>
          </a:stretch>
        </p:blipFill>
        <p:spPr>
          <a:xfrm>
            <a:off x="8180588" y="1690688"/>
            <a:ext cx="3477110" cy="3896269"/>
          </a:xfrm>
          <a:prstGeom prst="rect">
            <a:avLst/>
          </a:prstGeom>
        </p:spPr>
      </p:pic>
    </p:spTree>
    <p:extLst>
      <p:ext uri="{BB962C8B-B14F-4D97-AF65-F5344CB8AC3E}">
        <p14:creationId xmlns:p14="http://schemas.microsoft.com/office/powerpoint/2010/main" val="26369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F80F924-32A0-89F2-93F3-DB96D310A2A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Au programme aujourd’hui</a:t>
            </a:r>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Espace réservé du contenu 12" descr="Une image contenant texte, Police, capture d’écran&#10;&#10;Le contenu généré par l’IA peut être incorrect.">
            <a:extLst>
              <a:ext uri="{FF2B5EF4-FFF2-40B4-BE49-F238E27FC236}">
                <a16:creationId xmlns:a16="http://schemas.microsoft.com/office/drawing/2014/main" id="{9BE35ADE-A523-9693-614A-04DCF3B5B30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0040" y="3171649"/>
            <a:ext cx="5614416" cy="2547717"/>
          </a:xfrm>
          <a:prstGeom prst="rect">
            <a:avLst/>
          </a:prstGeom>
        </p:spPr>
      </p:pic>
      <p:pic>
        <p:nvPicPr>
          <p:cNvPr id="11" name="Espace réservé du contenu 10" descr="Une image contenant texte, capture d’écran, Police, ligne&#10;&#10;Le contenu généré par l’IA peut être incorrect.">
            <a:extLst>
              <a:ext uri="{FF2B5EF4-FFF2-40B4-BE49-F238E27FC236}">
                <a16:creationId xmlns:a16="http://schemas.microsoft.com/office/drawing/2014/main" id="{26DB9E56-D515-7B9B-A386-F9D1179E4F7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54496" y="3258824"/>
            <a:ext cx="5614416" cy="2373367"/>
          </a:xfrm>
          <a:prstGeom prst="rect">
            <a:avLst/>
          </a:prstGeom>
        </p:spPr>
      </p:pic>
    </p:spTree>
    <p:extLst>
      <p:ext uri="{BB962C8B-B14F-4D97-AF65-F5344CB8AC3E}">
        <p14:creationId xmlns:p14="http://schemas.microsoft.com/office/powerpoint/2010/main" val="223709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A4C8B-CB99-1797-9280-A62C477571F1}"/>
              </a:ext>
            </a:extLst>
          </p:cNvPr>
          <p:cNvSpPr>
            <a:spLocks noGrp="1"/>
          </p:cNvSpPr>
          <p:nvPr>
            <p:ph type="title"/>
          </p:nvPr>
        </p:nvSpPr>
        <p:spPr/>
        <p:txBody>
          <a:bodyPr/>
          <a:lstStyle/>
          <a:p>
            <a:r>
              <a:rPr lang="fr-FR" dirty="0"/>
              <a:t>L’IA ce n’est pas si simple</a:t>
            </a:r>
          </a:p>
        </p:txBody>
      </p:sp>
      <p:pic>
        <p:nvPicPr>
          <p:cNvPr id="6" name="Espace réservé du contenu 5" descr="Une image contenant habits, Visage humain, homme, personne&#10;&#10;Le contenu généré par l’IA peut être incorrect.">
            <a:extLst>
              <a:ext uri="{FF2B5EF4-FFF2-40B4-BE49-F238E27FC236}">
                <a16:creationId xmlns:a16="http://schemas.microsoft.com/office/drawing/2014/main" id="{C53BE6AD-23C5-AA9A-A279-EC5C29D68F8E}"/>
              </a:ext>
            </a:extLst>
          </p:cNvPr>
          <p:cNvPicPr>
            <a:picLocks noGrp="1" noChangeAspect="1"/>
          </p:cNvPicPr>
          <p:nvPr>
            <p:ph sz="half" idx="1"/>
          </p:nvPr>
        </p:nvPicPr>
        <p:blipFill>
          <a:blip r:embed="rId2"/>
          <a:srcRect l="9973" t="4949"/>
          <a:stretch>
            <a:fillRect/>
          </a:stretch>
        </p:blipFill>
        <p:spPr>
          <a:xfrm>
            <a:off x="971550" y="2354607"/>
            <a:ext cx="5048249" cy="3204197"/>
          </a:xfrm>
          <a:prstGeom prst="rect">
            <a:avLst/>
          </a:prstGeom>
        </p:spPr>
      </p:pic>
      <p:pic>
        <p:nvPicPr>
          <p:cNvPr id="10" name="Espace réservé du contenu 9" descr="Une image contenant capture d’écran, texte, intérieur&#10;&#10;Le contenu généré par l’IA peut être incorrect.">
            <a:extLst>
              <a:ext uri="{FF2B5EF4-FFF2-40B4-BE49-F238E27FC236}">
                <a16:creationId xmlns:a16="http://schemas.microsoft.com/office/drawing/2014/main" id="{24E574E5-B633-98A5-388C-6BEA51AA811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53828"/>
            <a:ext cx="5181600" cy="3294931"/>
          </a:xfrm>
        </p:spPr>
      </p:pic>
    </p:spTree>
    <p:extLst>
      <p:ext uri="{BB962C8B-B14F-4D97-AF65-F5344CB8AC3E}">
        <p14:creationId xmlns:p14="http://schemas.microsoft.com/office/powerpoint/2010/main" val="1196795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06E38-333E-4C3B-DAF9-97EC2B335494}"/>
              </a:ext>
            </a:extLst>
          </p:cNvPr>
          <p:cNvSpPr>
            <a:spLocks noGrp="1"/>
          </p:cNvSpPr>
          <p:nvPr>
            <p:ph type="ctrTitle"/>
          </p:nvPr>
        </p:nvSpPr>
        <p:spPr/>
        <p:txBody>
          <a:bodyPr>
            <a:normAutofit fontScale="90000"/>
          </a:bodyPr>
          <a:lstStyle/>
          <a:p>
            <a:br>
              <a:rPr lang="fr-FR" dirty="0"/>
            </a:br>
            <a:r>
              <a:rPr lang="fr-FR" dirty="0"/>
              <a:t> </a:t>
            </a:r>
            <a:r>
              <a:rPr lang="fr-FR" b="1" dirty="0"/>
              <a:t>Les outils IA les plus courants et leurs usages </a:t>
            </a:r>
            <a:endParaRPr lang="fr-FR" dirty="0"/>
          </a:p>
        </p:txBody>
      </p:sp>
      <p:sp>
        <p:nvSpPr>
          <p:cNvPr id="3" name="Sous-titre 2">
            <a:extLst>
              <a:ext uri="{FF2B5EF4-FFF2-40B4-BE49-F238E27FC236}">
                <a16:creationId xmlns:a16="http://schemas.microsoft.com/office/drawing/2014/main" id="{B9528AB8-AA2E-4B01-B198-08D4C3ABDC41}"/>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42107145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893</TotalTime>
  <Words>3812</Words>
  <Application>Microsoft Office PowerPoint</Application>
  <PresentationFormat>Grand écran</PresentationFormat>
  <Paragraphs>517</Paragraphs>
  <Slides>61</Slides>
  <Notes>14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61</vt:i4>
      </vt:variant>
    </vt:vector>
  </HeadingPairs>
  <TitlesOfParts>
    <vt:vector size="66" baseType="lpstr">
      <vt:lpstr>Aptos</vt:lpstr>
      <vt:lpstr>Aptos Display</vt:lpstr>
      <vt:lpstr>Arial</vt:lpstr>
      <vt:lpstr>Calibri</vt:lpstr>
      <vt:lpstr>Thème Office</vt:lpstr>
      <vt:lpstr>Tour de table</vt:lpstr>
      <vt:lpstr>Démystifier l’intelligence artificielle</vt:lpstr>
      <vt:lpstr>Parmi vous, qui utilise l’IA ?</vt:lpstr>
      <vt:lpstr>Les limites de l’IA</vt:lpstr>
      <vt:lpstr>Les grandes familles de l’IA</vt:lpstr>
      <vt:lpstr>L’écosystème de l’IA</vt:lpstr>
      <vt:lpstr>Au programme aujourd’hui</vt:lpstr>
      <vt:lpstr>L’IA ce n’est pas si simple</vt:lpstr>
      <vt:lpstr>  Les outils IA les plus courants et leurs usages </vt:lpstr>
      <vt:lpstr>TEXTE &amp; PRODUCTIVITÉ</vt:lpstr>
      <vt:lpstr>ChatGPT : Assistant conversationnel généraliste</vt:lpstr>
      <vt:lpstr>ChatGPT : Tarifs</vt:lpstr>
      <vt:lpstr>Un bon prompt ChatGPT</vt:lpstr>
      <vt:lpstr>PROMPT CHATGPT – VERSION EXEMPLAIRE </vt:lpstr>
      <vt:lpstr>Microsoft Copilot : IA intégrée à Word, Excel, Outlook, Teams…</vt:lpstr>
      <vt:lpstr>Copilot : Tarif</vt:lpstr>
      <vt:lpstr>Un bon prompt Copilot</vt:lpstr>
      <vt:lpstr>PROMPT MICROSOFT 365 COPILOT – VERSION EXEMPLAIRE </vt:lpstr>
      <vt:lpstr>Gemini : Assistant IA de Google</vt:lpstr>
      <vt:lpstr>Google AI : Tarifs</vt:lpstr>
      <vt:lpstr>Un bon prompt Gemini</vt:lpstr>
      <vt:lpstr>PROMPT GEMINI</vt:lpstr>
      <vt:lpstr>Perplexity AI : Moteur de réponse avec sources</vt:lpstr>
      <vt:lpstr>Perplexity : Tarifs</vt:lpstr>
      <vt:lpstr>Un bon prompt Perplexity</vt:lpstr>
      <vt:lpstr>PROMPT PERPLEXITY AI</vt:lpstr>
      <vt:lpstr>Quel outil pour vous ?</vt:lpstr>
      <vt:lpstr>CRÉATION DE CONTENU</vt:lpstr>
      <vt:lpstr>Canva Magic Studio :Création graphique assistée</vt:lpstr>
      <vt:lpstr>Canva : Tarifs</vt:lpstr>
      <vt:lpstr>Un bon prompt Canva</vt:lpstr>
      <vt:lpstr>PROMPT CANVA</vt:lpstr>
      <vt:lpstr>Adobe Firefly : Création visuelle professionnelle</vt:lpstr>
      <vt:lpstr>Adobe Firefly : Tarifs</vt:lpstr>
      <vt:lpstr>Un bon prompt Firefly</vt:lpstr>
      <vt:lpstr>PROMPT ADOBE FIREFLY</vt:lpstr>
      <vt:lpstr>Diapo – DALL·E : Génération d’images par texte</vt:lpstr>
      <vt:lpstr>Un bon prompt DALL-E</vt:lpstr>
      <vt:lpstr>PROMPT DALL·E</vt:lpstr>
      <vt:lpstr>Runway : Création et montage vidéo IA</vt:lpstr>
      <vt:lpstr>Runway : Tarifs</vt:lpstr>
      <vt:lpstr>Un bon prompt Runway</vt:lpstr>
      <vt:lpstr>PROMPT RUNWAY</vt:lpstr>
      <vt:lpstr>Quel outil pour vous ?</vt:lpstr>
      <vt:lpstr>ANALYSE &amp; DATA</vt:lpstr>
      <vt:lpstr>ChatGPT Advanced Data Analysis : Analyse de fichiers et données</vt:lpstr>
      <vt:lpstr>Un bon prompt ChatGPT</vt:lpstr>
      <vt:lpstr>Power BI Copilot : Analyse augmentée dans Power BI</vt:lpstr>
      <vt:lpstr>Un bon prompt Copilot Power BI</vt:lpstr>
      <vt:lpstr>Tableau GPT : Analytics conversationnelle</vt:lpstr>
      <vt:lpstr>Tableau Software : Tarifs</vt:lpstr>
      <vt:lpstr>Autres outils associés</vt:lpstr>
      <vt:lpstr>LES RISQUES LIÉS À L’UTILISATION DE L’IA</vt:lpstr>
      <vt:lpstr>Typologie des risques liés à l’IA</vt:lpstr>
      <vt:lpstr>Messages clés</vt:lpstr>
      <vt:lpstr>Ce qu’il faut absolument éviter</vt:lpstr>
      <vt:lpstr>  Choisir un outil IA pour l’entreprise, grille de lecture pour comparer les outils</vt:lpstr>
      <vt:lpstr>Les 5 critères essentiels de choix</vt:lpstr>
      <vt:lpstr>Bonnes pratiques</vt:lpstr>
      <vt:lpstr>Alors, l’IA pour faire quoi ?</vt:lpstr>
      <vt:lpstr>Atelier / Feuille de route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Nicolas CARRERE</dc:creator>
  <cp:lastModifiedBy>Nicolas CARRERE</cp:lastModifiedBy>
  <cp:revision>1</cp:revision>
  <dcterms:created xsi:type="dcterms:W3CDTF">2026-02-03T09:36:23Z</dcterms:created>
  <dcterms:modified xsi:type="dcterms:W3CDTF">2026-02-11T12:49:28Z</dcterms:modified>
</cp:coreProperties>
</file>