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11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D94FE9-7D71-6E48-5FCA-1AE16014A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3B3E4BE-6365-7E36-65E6-8449817B3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1DC600-ECD0-585A-F4A6-6DDD16838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DE3468-12B1-7394-0DEE-1F38C1BC7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9E015E-0DC5-D7D4-6F0F-056423B46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360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6DD617-330F-4338-DB93-252D1C70D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B07A3FC-A861-729C-9558-FA45CFE0B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FD1D2D-5AC0-BDA2-89A5-ADA90F054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CAFF71-D25C-C59C-C337-F848E7576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CE67C7-FC46-A00B-5271-F9BC7116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9715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8A390FF-EB18-128C-4B01-43878F466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361D42E-DD8D-2470-6060-7DE40E70B0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38AF7C-4C9A-FBA5-77DC-9FBFC668F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9F6649-753F-FC8A-7517-906BB733D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F3BC26-AD6A-6A25-2B93-55C8E2E1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1850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D383FA-E35F-B602-0555-D49FB13E0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FF175B-3187-6051-21EC-0E370521A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A2A4BA-8B88-A3EF-F58E-C8213259A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5F79DB-C1B9-2542-D84E-12866FC43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6115D5-1DFA-88FD-D569-5E6C66FA6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4312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64E535-5778-23DE-45E9-EB2C68764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A32E28-F5BB-A957-113E-CD0F09EB5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8F3197-541F-E5F1-800D-5A6437B4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7BDB25-0E71-E5C5-F84D-302CDDB45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7E356E-3B5D-2699-4EF7-1A6F65513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71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E50199-7CAB-18E7-B1E0-B2B5E3C36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418312-B1C9-AD12-F3C0-7AD63F48E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98B8FB3-4E69-AA97-E0F3-91CE50D4A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F180E1-0924-3747-3F58-2BFC095E2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FDA0B6-C848-D46A-B178-4DA781AC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74231D-73D3-7A7B-85EE-445541BC5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1848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143487-BB28-8A33-B482-10C6BE19A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26C227-CA12-72C5-3FBC-9B159054C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33F6FF-DE26-48C8-5F1C-3435BF39C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94973BA-9583-A799-57BD-E78854B59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41F500D-4418-2FA8-4C71-63C69DA528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374AF14-8282-C7CA-DC9E-C97060587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C5BEC8A-7FE0-F1E2-8A09-595C55BC4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583E92D-661C-8732-5525-0D5D9F89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784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2B5394-97BA-6895-0D5F-EF83DFDDE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D88BAC7-AF52-B6DE-60E6-A6BFC107B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DD0C87-79AB-B01F-88F9-2B9E6DC2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1155DC5-9C61-4498-5D29-B667ED67D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512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E152416-E0DA-CD27-09F7-31E4D0C97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EB9B324-AE59-4221-EF19-67112866F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0BA6E3C-063E-94B5-BFAC-EA3537D4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769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F489CD-C642-304A-7E91-D8AAB0AA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CABD1B-2569-D179-464D-9ACC4AAA6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93B6F6-81FE-DC1D-67D2-2E03FD6A1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8E1F03-88E0-82F8-A71D-F17C52942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96874D9-3DB0-E6D3-63F2-F777FA1E5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004094-9307-D6D5-966F-5F6BA5100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551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31407E-F59D-1616-3031-7C0630275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8701DCE-7F43-C7A7-E7DA-2087C1F16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8878F4D-21F7-C352-6F2A-550DF05E06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044CEC-2600-A7BE-11C8-8F91E25CC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B62D8B-95EC-819E-AD5A-3D174549B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227685-730D-478E-2B60-636F8438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45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0AD9371-3D74-DB8D-E97E-144653A5E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DCEB64-BC4C-F3D8-C84C-B3D9A92BA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650B28-8452-B21E-BEDE-568EE08F0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2F7922-0223-4C72-9054-5B2A3FDA3A1F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F21301-6311-9DB1-6EDB-E7B3D773D0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ED0CD1-69E1-71B2-6459-6D589BAD61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E09938-B9B3-42DF-B097-1E2CFB50D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922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783F5EC5-5CD8-6A68-111D-720DB7216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Todo</a:t>
            </a:r>
            <a:r>
              <a:rPr lang="fr-FR" dirty="0"/>
              <a:t> </a:t>
            </a:r>
            <a:r>
              <a:rPr lang="fr-FR" dirty="0" err="1"/>
              <a:t>list</a:t>
            </a:r>
            <a:r>
              <a:rPr lang="fr-FR" dirty="0"/>
              <a:t> d’acquisition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1F526E1-B48C-2040-AA59-8A8EE07BC1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Power Query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D3CAC0C9-2B68-07AA-044E-E98E2FC3464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Nommer les requêtes</a:t>
            </a:r>
          </a:p>
          <a:p>
            <a:r>
              <a:rPr lang="fr-FR" dirty="0"/>
              <a:t>Vérifier les entêtes</a:t>
            </a:r>
          </a:p>
          <a:p>
            <a:pPr lvl="1"/>
            <a:r>
              <a:rPr lang="fr-FR" dirty="0"/>
              <a:t>Position</a:t>
            </a:r>
          </a:p>
          <a:p>
            <a:pPr lvl="1"/>
            <a:r>
              <a:rPr lang="fr-FR" dirty="0"/>
              <a:t>Type</a:t>
            </a:r>
          </a:p>
          <a:p>
            <a:r>
              <a:rPr lang="fr-FR" dirty="0"/>
              <a:t>Renommer les étapes ambigües</a:t>
            </a:r>
          </a:p>
          <a:p>
            <a:r>
              <a:rPr lang="fr-FR" dirty="0"/>
              <a:t>Supprimer l’inutile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561A5C2-9FD7-6AF2-95C9-8365B043A4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Power BI / Power Pivot</a:t>
            </a: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E0024CA3-225D-B7BD-3951-6E2A71A9984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FR" dirty="0"/>
              <a:t>Calendrier </a:t>
            </a:r>
          </a:p>
          <a:p>
            <a:r>
              <a:rPr lang="fr-FR" dirty="0"/>
              <a:t>Vérifier les relations entre les tables</a:t>
            </a:r>
          </a:p>
          <a:p>
            <a:r>
              <a:rPr lang="fr-FR" dirty="0"/>
              <a:t>Créer une table des mesures</a:t>
            </a:r>
          </a:p>
        </p:txBody>
      </p:sp>
    </p:spTree>
    <p:extLst>
      <p:ext uri="{BB962C8B-B14F-4D97-AF65-F5344CB8AC3E}">
        <p14:creationId xmlns:p14="http://schemas.microsoft.com/office/powerpoint/2010/main" val="6055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8613EE2B-544A-E70A-E70C-5190F68F2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Règlement 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2A8DEAFC-8382-2825-D05E-362757A90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 la date de règlement est inconnue alors</a:t>
            </a:r>
          </a:p>
          <a:p>
            <a:pPr lvl="1"/>
            <a:r>
              <a:rPr lang="fr-FR" dirty="0"/>
              <a:t>Utiliser la date de livraison</a:t>
            </a:r>
          </a:p>
          <a:p>
            <a:r>
              <a:rPr lang="fr-FR" dirty="0"/>
              <a:t>Sinon</a:t>
            </a:r>
          </a:p>
          <a:p>
            <a:pPr lvl="1"/>
            <a:r>
              <a:rPr lang="fr-FR" dirty="0"/>
              <a:t>Utiliser la date de règlement</a:t>
            </a:r>
          </a:p>
        </p:txBody>
      </p:sp>
    </p:spTree>
    <p:extLst>
      <p:ext uri="{BB962C8B-B14F-4D97-AF65-F5344CB8AC3E}">
        <p14:creationId xmlns:p14="http://schemas.microsoft.com/office/powerpoint/2010/main" val="1897233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B2574F-4578-0E4E-0DEA-407539AB0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Volume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5A531-5D94-EE9C-573B-BB671FB3A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une colonne  « Volume » conditionnelle affichant :</a:t>
            </a:r>
          </a:p>
          <a:p>
            <a:pPr lvl="1"/>
            <a:r>
              <a:rPr lang="fr-FR" dirty="0"/>
              <a:t>Faible si Quantité &lt; 10</a:t>
            </a:r>
          </a:p>
          <a:p>
            <a:pPr lvl="1"/>
            <a:r>
              <a:rPr lang="fr-FR" dirty="0"/>
              <a:t>Moyen si Quantité &lt; 20</a:t>
            </a:r>
          </a:p>
          <a:p>
            <a:pPr lvl="1"/>
            <a:r>
              <a:rPr lang="fr-FR" dirty="0"/>
              <a:t>Elevé sinon</a:t>
            </a:r>
          </a:p>
          <a:p>
            <a:r>
              <a:rPr lang="fr-FR" dirty="0"/>
              <a:t>Typer la colonne en texte, sans ajouter d’étape supplémentaire </a:t>
            </a:r>
          </a:p>
          <a:p>
            <a:pPr lvl="1"/>
            <a:r>
              <a:rPr lang="fr-FR" dirty="0"/>
              <a:t>Soit en modification de formule</a:t>
            </a:r>
          </a:p>
          <a:p>
            <a:pPr lvl="1"/>
            <a:r>
              <a:rPr lang="fr-FR" dirty="0"/>
              <a:t>Soit en déplaçant et complétant l’étape type modifié 1	</a:t>
            </a:r>
          </a:p>
        </p:txBody>
      </p:sp>
    </p:spTree>
    <p:extLst>
      <p:ext uri="{BB962C8B-B14F-4D97-AF65-F5344CB8AC3E}">
        <p14:creationId xmlns:p14="http://schemas.microsoft.com/office/powerpoint/2010/main" val="2740649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FF63A0-F44D-DA27-58B8-4330D987D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Nombre de vente par Mois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43656E-6945-0357-79BE-76FAD539E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nombre de vente comptant le nombre distinct de n° de Commande (DISTINCTCOUNT)</a:t>
            </a:r>
          </a:p>
          <a:p>
            <a:r>
              <a:rPr lang="fr-FR" dirty="0"/>
              <a:t>Créer la colonne Mois =&gt; MONTH</a:t>
            </a:r>
          </a:p>
          <a:p>
            <a:r>
              <a:rPr lang="fr-FR" dirty="0"/>
              <a:t>Insérer un graphique en courbe affichant le nombre de ventes par mois</a:t>
            </a:r>
          </a:p>
        </p:txBody>
      </p:sp>
    </p:spTree>
    <p:extLst>
      <p:ext uri="{BB962C8B-B14F-4D97-AF65-F5344CB8AC3E}">
        <p14:creationId xmlns:p14="http://schemas.microsoft.com/office/powerpoint/2010/main" val="2969604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ED78E8-867A-F60E-1D2A-B5021D33D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Nb de commande N-2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2C8C0A-A3B8-76BB-8ECE-6113A2B9E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Nb de commande N-2 à l’aide de CALCULATE, </a:t>
            </a:r>
            <a:r>
              <a:rPr lang="fr-FR" dirty="0" err="1"/>
              <a:t>DateADD</a:t>
            </a:r>
            <a:r>
              <a:rPr lang="fr-FR" dirty="0"/>
              <a:t>(Dates, nb d’</a:t>
            </a:r>
            <a:r>
              <a:rPr lang="fr-FR" dirty="0" err="1"/>
              <a:t>interv</a:t>
            </a:r>
            <a:r>
              <a:rPr lang="fr-FR"/>
              <a:t>, type)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29669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3867638A674F49A2576F8F0E6E1675" ma:contentTypeVersion="10" ma:contentTypeDescription="Crée un document." ma:contentTypeScope="" ma:versionID="71c7828beeadf6949ef7205fae855a41">
  <xsd:schema xmlns:xsd="http://www.w3.org/2001/XMLSchema" xmlns:xs="http://www.w3.org/2001/XMLSchema" xmlns:p="http://schemas.microsoft.com/office/2006/metadata/properties" xmlns:ns2="a301e7da-b797-4bf9-97e1-bf0d288c8378" xmlns:ns3="f670c7b1-4d96-4672-9e6b-b50f7fd04118" targetNamespace="http://schemas.microsoft.com/office/2006/metadata/properties" ma:root="true" ma:fieldsID="94568090a5d365c5058ee88c648b9e1d" ns2:_="" ns3:_="">
    <xsd:import namespace="a301e7da-b797-4bf9-97e1-bf0d288c8378"/>
    <xsd:import namespace="f670c7b1-4d96-4672-9e6b-b50f7fd041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01e7da-b797-4bf9-97e1-bf0d288c83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c984d29b-3929-4b4c-baee-fdd37b81e5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0c7b1-4d96-4672-9e6b-b50f7fd0411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f2364dc-daa7-405a-9a6c-8b5b456e55fa}" ma:internalName="TaxCatchAll" ma:showField="CatchAllData" ma:web="f670c7b1-4d96-4672-9e6b-b50f7fd04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670c7b1-4d96-4672-9e6b-b50f7fd04118" xsi:nil="true"/>
    <lcf76f155ced4ddcb4097134ff3c332f xmlns="a301e7da-b797-4bf9-97e1-bf0d288c83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C2D047D-7549-4382-9043-ED053459ADC4}"/>
</file>

<file path=customXml/itemProps2.xml><?xml version="1.0" encoding="utf-8"?>
<ds:datastoreItem xmlns:ds="http://schemas.openxmlformats.org/officeDocument/2006/customXml" ds:itemID="{B9FABA17-B94E-465C-AD43-DD19B9737F1C}"/>
</file>

<file path=customXml/itemProps3.xml><?xml version="1.0" encoding="utf-8"?>
<ds:datastoreItem xmlns:ds="http://schemas.openxmlformats.org/officeDocument/2006/customXml" ds:itemID="{A3D34814-E081-4D52-8670-47E2EF167D09}"/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175</Words>
  <Application>Microsoft Office PowerPoint</Application>
  <PresentationFormat>Grand écran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Thème Office</vt:lpstr>
      <vt:lpstr>Todo list d’acquisition</vt:lpstr>
      <vt:lpstr>Règlement </vt:lpstr>
      <vt:lpstr>Exercice : Volume</vt:lpstr>
      <vt:lpstr>Exercice : Nombre de vente par Mois</vt:lpstr>
      <vt:lpstr>Exercice : Nb de commande N-2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CARRERE</dc:creator>
  <cp:lastModifiedBy>Nicolas CARRERE</cp:lastModifiedBy>
  <cp:revision>1</cp:revision>
  <dcterms:created xsi:type="dcterms:W3CDTF">2026-02-05T09:30:08Z</dcterms:created>
  <dcterms:modified xsi:type="dcterms:W3CDTF">2026-02-05T15:53:43Z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0x0101001B3867638A674F49A2576F8F0E6E1675</vt:lpwstr>
  </property>
</Properties>
</file>