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11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E1C447-89B5-F6BC-175F-73798AD27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1FAEC9-474B-068C-DD09-ABB963790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7E915A-EECC-E9C3-4A12-DB390970C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0B400B-4F62-DA9C-949E-D27F0B19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6E64C8-3766-C9CC-B53F-1067C495B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09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77B074-605B-9DCA-0565-F512DB583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339834-BD09-7C94-50C9-2472209F28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5F998F-F8BE-2FB3-D990-5009DF038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8375AA-C95E-9D49-D6D1-1CF402AB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34454B-E345-F65B-DDAA-C0091A2B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60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F363EAA-5288-8703-B880-471E971D5F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A0BE8A-9FB4-0F79-3999-CCAC33ED35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BD92AB-B46D-D7C1-B83E-D172F1B3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CF25D9-A1C1-206B-E5E2-39EAEDF67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2FA854-EB6D-33EC-EF91-EBC3F72BD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13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D7123C-F243-FE26-D541-6C51BE501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727B95-7A9F-AD9F-CC06-472AF35C9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367A29-8922-C05E-F920-76DC092C2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64ADE8-DB3A-E8F3-70AB-974722486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C0BCB-A609-DDBB-2539-AC54EB28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30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BA4BD6-AB30-4729-AE30-2FED4702A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479156-8789-4E02-012B-30E77034A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DCD3EB-AAC6-E1CA-6754-775B612A4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5834A6-6B1C-E544-8696-5AD5FE8B0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67F18-106C-1DAB-0D09-717865C80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2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84B54C-F158-EC92-F7D2-B90EF31CC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B309AE-27CA-D6B7-1987-248D1086D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F3A617-9BB8-19CA-57C6-EF419180D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961B93-9728-415E-BCC4-1A7F8538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DE1E81-B206-B392-465B-59043DD8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07C722-616F-3246-820C-B02A2D2AC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87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495529-B275-085C-35D0-4114C0C4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42EBC3-12FB-5A47-6A03-9E9181578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0F9A24-3065-47AB-3F4B-2DA38B0C8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1C75A9D-3327-E988-39AD-777E0E2E52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31B62EF-A04A-3CEE-9FC9-8F7B039B3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15B46AE-6E02-73B0-E7B4-72D6349F2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4E9110E-0908-9B8A-A331-7535E0964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7D814F9-58CE-2769-9B1E-481E50093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24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35652C-FAFA-A17A-95AE-71D9A53ED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3ACFD6-EC18-C4BD-B850-578776EE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3B52B2-DBB1-2BBB-503F-0B1FD066F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49778A-C8C2-F0F4-9DE3-99E8EEB8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34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895CE9-B69F-70D5-5453-06753419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0FC3BE7-707E-A2BC-6872-324C51F66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F1C0C6-F589-9BB2-F4E1-858F0DE5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40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9BE4D2-F640-168F-DAF5-F202DAD4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2E4055-BB81-A6EB-DD71-5DD480290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B6031D-703A-3B35-2007-146FBD462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14E5BA-C58C-C089-339C-3EC345929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F3BECD-9318-101A-D753-9E09D94EF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076376-29B5-66B8-E746-F0A9249E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10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814FC4-F283-F091-D2F5-B7FC2789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793569B-F349-5314-83DD-A3A052FE2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DA907D-AF1F-A983-EAD6-B68B37554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80C204-6191-FAC7-A8EF-E71BD1113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E5D5DE-770C-C053-F8FC-44962572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BA4E7C-278F-4D88-B67E-8CDDB5721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620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4A0A5CD-403A-A949-FEA8-5366ADCB5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025613-C63C-C5D6-0158-12197ED61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E8882D-5C9D-A282-238E-A85DEA3CC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1EDE06-719D-4798-AB43-F74BF2AA8F62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7551B4-5C77-1071-9950-630E86BEB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89A9A6-93F6-2B19-09F5-C143F124F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A06806-AD4B-4D2A-B4B1-6C82BC0D88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1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89E21AE-1947-BF8C-35DA-9FE4116CA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Routine d’acquisition de données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84EA75E-68F8-4549-2E65-5F7EC73DB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Power </a:t>
            </a:r>
            <a:r>
              <a:rPr lang="fr-FR" dirty="0" err="1"/>
              <a:t>Query</a:t>
            </a:r>
            <a:endParaRPr lang="fr-FR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FD0FBF0A-9C64-7ACC-6CD9-79E54DDCB9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Vérifier le nom de requête</a:t>
            </a:r>
          </a:p>
          <a:p>
            <a:r>
              <a:rPr lang="fr-FR" dirty="0"/>
              <a:t>Vérifier les entêtes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 des colonnes</a:t>
            </a:r>
          </a:p>
          <a:p>
            <a:r>
              <a:rPr lang="fr-FR" dirty="0"/>
              <a:t>Transformer les données</a:t>
            </a:r>
          </a:p>
          <a:p>
            <a:r>
              <a:rPr lang="fr-FR" dirty="0"/>
              <a:t>Nommer les colonnes</a:t>
            </a:r>
          </a:p>
          <a:p>
            <a:r>
              <a:rPr lang="fr-FR" dirty="0"/>
              <a:t>Supprimer les colonnes inutiles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998FF03-AB64-1058-6DB1-60AE041E8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Excel / Power Pivot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E438712F-0733-05AB-04B6-1DF4E84DD72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Charger les données souhaitées dans le modèle (Charger dans)</a:t>
            </a:r>
          </a:p>
          <a:p>
            <a:r>
              <a:rPr lang="fr-FR" dirty="0"/>
              <a:t>Dans la fenêtre, créer un calendrier</a:t>
            </a:r>
          </a:p>
          <a:p>
            <a:r>
              <a:rPr lang="fr-FR" dirty="0"/>
              <a:t>Utiliser des mesures explicites</a:t>
            </a:r>
          </a:p>
        </p:txBody>
      </p:sp>
    </p:spTree>
    <p:extLst>
      <p:ext uri="{BB962C8B-B14F-4D97-AF65-F5344CB8AC3E}">
        <p14:creationId xmlns:p14="http://schemas.microsoft.com/office/powerpoint/2010/main" val="237701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E8B3222D-98CB-565A-B9AB-60955EA7D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Qté livrée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0647ED28-6848-CFF9-52DB-46C45BBB8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Somme Quantité</a:t>
            </a:r>
          </a:p>
          <a:p>
            <a:r>
              <a:rPr lang="fr-FR" dirty="0"/>
              <a:t>En fonction de la date de livraison</a:t>
            </a:r>
          </a:p>
          <a:p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/>
              <a:t>SUM(Ventes[Quantité]);</a:t>
            </a:r>
          </a:p>
          <a:p>
            <a:pPr lvl="1"/>
            <a:r>
              <a:rPr lang="fr-FR" dirty="0"/>
              <a:t>USERELATIONSHIP(</a:t>
            </a:r>
            <a:r>
              <a:rPr lang="fr-FR" dirty="0" err="1"/>
              <a:t>Calendar</a:t>
            </a:r>
            <a:r>
              <a:rPr lang="fr-FR" dirty="0"/>
              <a:t>[date]; Ventes[Date de livraison])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805301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a39e6f1f7b2759f1e4f30caeb4ddaf27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323f1de1d82395e6f65c10ee2cd3dda2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FB109E8-8EAE-47F5-BCE1-A9F1A26124BA}"/>
</file>

<file path=customXml/itemProps2.xml><?xml version="1.0" encoding="utf-8"?>
<ds:datastoreItem xmlns:ds="http://schemas.openxmlformats.org/officeDocument/2006/customXml" ds:itemID="{CCCDEDA7-87DF-41B1-A5EC-C92B8B8D73D4}"/>
</file>

<file path=customXml/itemProps3.xml><?xml version="1.0" encoding="utf-8"?>
<ds:datastoreItem xmlns:ds="http://schemas.openxmlformats.org/officeDocument/2006/customXml" ds:itemID="{1D2BB76A-722C-4484-AD81-C714125E7786}"/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86</Words>
  <Application>Microsoft Office PowerPoint</Application>
  <PresentationFormat>Grand écran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Routine d’acquisition de données</vt:lpstr>
      <vt:lpstr>Qté livrée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2025-09-30T08:38:32Z</dcterms:created>
  <dcterms:modified xsi:type="dcterms:W3CDTF">2025-09-30T14:39:15Z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</Properties>
</file>