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75" d="100"/>
          <a:sy n="75" d="100"/>
        </p:scale>
        <p:origin x="854" y="28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D07AC32-6DEB-38FF-97C6-173DB4678C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52D5A64-A59F-747E-5C67-6065796152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EFEC8BB-B53C-7D10-74E8-4EA262C2D3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DC1FF-BE95-44FC-B284-7CBD6FF05867}" type="datetimeFigureOut">
              <a:rPr lang="fr-FR" smtClean="0"/>
              <a:t>20/11/2025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343D0EA-3EE2-2DDB-5A23-0547BBCE61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3E50E4C-DF71-0B7A-1A71-8213602ED3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0AE6C-514B-463A-A95E-3CE5A4E748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5719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05D8551-A8EE-68C4-2349-18FEA98E87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F01D745-F2D4-B748-C901-EFC63D5631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7C2FBDB-DF0A-C3D7-572A-2CE1D8EBF0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DC1FF-BE95-44FC-B284-7CBD6FF05867}" type="datetimeFigureOut">
              <a:rPr lang="fr-FR" smtClean="0"/>
              <a:t>20/11/2025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EEDD487-4BDD-9DC9-BD9E-BBD91D9245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7C48A10-1C75-716C-F721-621E174AE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0AE6C-514B-463A-A95E-3CE5A4E748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48361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BD25335F-2A96-DC71-455C-2F5ADE5441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68A9277-116F-A7DD-915F-10B7474AFC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9930A98-F69A-416B-C156-D888458AE5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DC1FF-BE95-44FC-B284-7CBD6FF05867}" type="datetimeFigureOut">
              <a:rPr lang="fr-FR" smtClean="0"/>
              <a:t>20/11/2025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BAEF5C2-B5BC-9AF2-5B49-EDCF085DC3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A9E9319-60FC-3083-AFFA-9B4A0D1A18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0AE6C-514B-463A-A95E-3CE5A4E748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6831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F8AA1FD-8185-7CFA-F831-833D5F5632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A1A9644-E312-282F-0130-6F88A2E220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6DBC6EC-D7D7-4177-CB87-5DC40D0CA8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DC1FF-BE95-44FC-B284-7CBD6FF05867}" type="datetimeFigureOut">
              <a:rPr lang="fr-FR" smtClean="0"/>
              <a:t>20/11/2025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46BE94D-34A5-5063-FD00-F2B11E4A42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40BDE50-4AB5-2896-12DF-AB88DA60AC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0AE6C-514B-463A-A95E-3CE5A4E748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7697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6B64A32-2104-06E7-CA43-460C1F1438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43BC4C2-8601-0B0E-F70B-57C2C63E12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D201549-30D1-8A1D-DF93-BBD2F92AF4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DC1FF-BE95-44FC-B284-7CBD6FF05867}" type="datetimeFigureOut">
              <a:rPr lang="fr-FR" smtClean="0"/>
              <a:t>20/11/2025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3C52962-55D3-E91A-D62E-00A982A14A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C61F926-19D3-BA7F-EE5A-C7F38C66A3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0AE6C-514B-463A-A95E-3CE5A4E748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01001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E06E77-24AC-1CE6-AE5C-1B4BE081C8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22AFDDC-5E3D-64A9-A4B3-FB6851DEF6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F50A347-7A4E-4B9F-A4DE-3F03DC0FB4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2EE145D-C0A6-FC67-5B30-41F64A153D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DC1FF-BE95-44FC-B284-7CBD6FF05867}" type="datetimeFigureOut">
              <a:rPr lang="fr-FR" smtClean="0"/>
              <a:t>20/11/2025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A0A9C5E-00B0-B8A9-E0FF-4FB387112F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83DF6A8-4A16-555F-FB1F-CBB3319739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0AE6C-514B-463A-A95E-3CE5A4E748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44842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5A654FD-558E-F70E-5ABF-358066DA5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B78A04D-DAD3-4EA6-7BE5-2AAAD1C3E5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D14BD5B-CE0D-FD27-07FA-B8066D76D7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E32E419D-7D1C-C99D-CF41-F917B2049B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972CF9F6-3024-EC3D-86DC-8534A560C0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DF6B5E5C-6C74-3745-CE3F-FD83E0D5AE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DC1FF-BE95-44FC-B284-7CBD6FF05867}" type="datetimeFigureOut">
              <a:rPr lang="fr-FR" smtClean="0"/>
              <a:t>20/11/2025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BB82817F-E772-7EBC-0D24-3CE99A2753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76AFBE2E-36F3-5B17-BAEC-DDC75AB79E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0AE6C-514B-463A-A95E-3CE5A4E748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95523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88192AE-86BA-028E-8861-2603B3CF1A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3D42861-3E71-77F2-F311-58F31ABDD8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DC1FF-BE95-44FC-B284-7CBD6FF05867}" type="datetimeFigureOut">
              <a:rPr lang="fr-FR" smtClean="0"/>
              <a:t>20/11/2025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C6FF268-110A-B696-955F-97828F8AF7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789C907-4DD3-26C1-F98F-ED8699F31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0AE6C-514B-463A-A95E-3CE5A4E748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2048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78CE1DF-58A4-0ECF-6E30-7DB132BD4D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DC1FF-BE95-44FC-B284-7CBD6FF05867}" type="datetimeFigureOut">
              <a:rPr lang="fr-FR" smtClean="0"/>
              <a:t>20/11/2025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A8B8274-429B-6739-6494-5B04443FF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A03D775-A32D-9FDB-DB93-37ECE3AD4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0AE6C-514B-463A-A95E-3CE5A4E748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75248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82EC4BD-0C9C-2893-7A5D-3C3E16BCDE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B79D3B4-0386-A26F-320D-E0B4642158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7B48086-9730-EEA9-5EFB-16A89B65C8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12A78A4-B751-C400-7BE2-4032FA2293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DC1FF-BE95-44FC-B284-7CBD6FF05867}" type="datetimeFigureOut">
              <a:rPr lang="fr-FR" smtClean="0"/>
              <a:t>20/11/2025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DDFA8F2-6721-CCE6-9611-6FDB4057F7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EA61151-4644-32CD-EFFC-2AC517B238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0AE6C-514B-463A-A95E-3CE5A4E748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7144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641BF1A-997F-DFD8-02F2-3F80E09001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D0919623-4899-6A4D-9515-87E1ED2E37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AA6CDD2-920F-FDD0-BE11-1634B3ADF2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088BDD9-1F5A-2D07-9AD6-1872236614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DC1FF-BE95-44FC-B284-7CBD6FF05867}" type="datetimeFigureOut">
              <a:rPr lang="fr-FR" smtClean="0"/>
              <a:t>20/11/2025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5BD3416-A9C7-3FA9-9046-14B9BBAEF8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F708135-EFE9-1358-C1CE-C96CC34FEF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0AE6C-514B-463A-A95E-3CE5A4E748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5151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BB24C7FE-9C30-7F78-F1C9-EB51889983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C69808B-43DE-96DF-436B-EAC95585AB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13B595A-2109-E4A3-665C-8704F2355E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89DC1FF-BE95-44FC-B284-7CBD6FF05867}" type="datetimeFigureOut">
              <a:rPr lang="fr-FR" smtClean="0"/>
              <a:t>20/11/2025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D6792E3-A747-42DD-887A-2D61093A06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28C1FFB-A05B-DBE6-35EB-151EC528BC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9E0AE6C-514B-463A-A95E-3CE5A4E748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22616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>
            <a:extLst>
              <a:ext uri="{FF2B5EF4-FFF2-40B4-BE49-F238E27FC236}">
                <a16:creationId xmlns:a16="http://schemas.microsoft.com/office/drawing/2014/main" id="{3919993B-6B28-DF98-A160-E801F20979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Todo</a:t>
            </a:r>
            <a:r>
              <a:rPr lang="fr-FR" dirty="0"/>
              <a:t> </a:t>
            </a:r>
            <a:r>
              <a:rPr lang="fr-FR" dirty="0" err="1"/>
              <a:t>list</a:t>
            </a:r>
            <a:r>
              <a:rPr lang="fr-FR" dirty="0"/>
              <a:t> : acquisition de données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7D89D205-29DF-8467-6D56-CAA35D8F36D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Power Query</a:t>
            </a:r>
          </a:p>
        </p:txBody>
      </p:sp>
      <p:sp>
        <p:nvSpPr>
          <p:cNvPr id="8" name="Espace réservé du contenu 7">
            <a:extLst>
              <a:ext uri="{FF2B5EF4-FFF2-40B4-BE49-F238E27FC236}">
                <a16:creationId xmlns:a16="http://schemas.microsoft.com/office/drawing/2014/main" id="{E1CEA7A8-BBDA-6261-EC58-D0C667AC891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dirty="0"/>
              <a:t>Nommer les requêtes</a:t>
            </a:r>
          </a:p>
          <a:p>
            <a:r>
              <a:rPr lang="fr-FR" dirty="0"/>
              <a:t>Renommer toutes les étapes</a:t>
            </a:r>
          </a:p>
          <a:p>
            <a:r>
              <a:rPr lang="fr-FR" dirty="0"/>
              <a:t>Vérifier les entêtes</a:t>
            </a:r>
          </a:p>
          <a:p>
            <a:pPr lvl="1"/>
            <a:r>
              <a:rPr lang="fr-FR" dirty="0"/>
              <a:t>Position</a:t>
            </a:r>
          </a:p>
          <a:p>
            <a:pPr lvl="1"/>
            <a:r>
              <a:rPr lang="fr-FR" dirty="0"/>
              <a:t>Type des colonnes</a:t>
            </a:r>
          </a:p>
          <a:p>
            <a:r>
              <a:rPr lang="fr-FR" dirty="0"/>
              <a:t>Transformer les données</a:t>
            </a:r>
          </a:p>
          <a:p>
            <a:r>
              <a:rPr lang="fr-FR" dirty="0"/>
              <a:t>Typer les colonnes créées</a:t>
            </a:r>
          </a:p>
          <a:p>
            <a:r>
              <a:rPr lang="fr-FR" dirty="0"/>
              <a:t>Supprimer l’inutile</a:t>
            </a: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FF851BAE-AF61-184D-29EC-FBEA7203B5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r-FR" dirty="0"/>
              <a:t>Power BI</a:t>
            </a:r>
          </a:p>
        </p:txBody>
      </p:sp>
      <p:sp>
        <p:nvSpPr>
          <p:cNvPr id="10" name="Espace réservé du contenu 9">
            <a:extLst>
              <a:ext uri="{FF2B5EF4-FFF2-40B4-BE49-F238E27FC236}">
                <a16:creationId xmlns:a16="http://schemas.microsoft.com/office/drawing/2014/main" id="{9A5705B9-11BE-AA15-C085-2E454823FBC1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dirty="0"/>
              <a:t>Créer un calendrier</a:t>
            </a:r>
          </a:p>
          <a:p>
            <a:r>
              <a:rPr lang="fr-FR" dirty="0"/>
              <a:t>Mettre </a:t>
            </a:r>
            <a:r>
              <a:rPr lang="fr-FR"/>
              <a:t>les tables en </a:t>
            </a:r>
            <a:r>
              <a:rPr lang="fr-FR" dirty="0"/>
              <a:t>relation</a:t>
            </a:r>
          </a:p>
          <a:p>
            <a:r>
              <a:rPr lang="fr-FR" dirty="0"/>
              <a:t>Créer une table des mesures ne contenant que des mesures</a:t>
            </a:r>
          </a:p>
          <a:p>
            <a:r>
              <a:rPr lang="fr-FR" dirty="0"/>
              <a:t>Utiliser uniquement des mesures explicites</a:t>
            </a:r>
          </a:p>
          <a:p>
            <a:pPr lvl="1"/>
            <a:r>
              <a:rPr lang="fr-FR" dirty="0"/>
              <a:t>Gestion du nom =&gt; titre de graph</a:t>
            </a:r>
          </a:p>
          <a:p>
            <a:pPr lvl="1"/>
            <a:r>
              <a:rPr lang="fr-FR" dirty="0"/>
              <a:t>Fonctions + performantes</a:t>
            </a:r>
          </a:p>
          <a:p>
            <a:pPr lvl="1"/>
            <a:r>
              <a:rPr lang="fr-FR" dirty="0"/>
              <a:t>Réactivité chgt de règle </a:t>
            </a:r>
          </a:p>
          <a:p>
            <a:r>
              <a:rPr lang="fr-FR" dirty="0"/>
              <a:t>Créer des graphiques compris par le public cible en moins de 2 secondes</a:t>
            </a:r>
          </a:p>
        </p:txBody>
      </p:sp>
    </p:spTree>
    <p:extLst>
      <p:ext uri="{BB962C8B-B14F-4D97-AF65-F5344CB8AC3E}">
        <p14:creationId xmlns:p14="http://schemas.microsoft.com/office/powerpoint/2010/main" val="12022436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>
            <a:extLst>
              <a:ext uri="{FF2B5EF4-FFF2-40B4-BE49-F238E27FC236}">
                <a16:creationId xmlns:a16="http://schemas.microsoft.com/office/drawing/2014/main" id="{1F72E113-E7EE-68B7-31AE-CDF63C6128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Règle de gestion : Date de règlement</a:t>
            </a:r>
          </a:p>
        </p:txBody>
      </p:sp>
      <p:sp>
        <p:nvSpPr>
          <p:cNvPr id="8" name="Espace réservé du contenu 7">
            <a:extLst>
              <a:ext uri="{FF2B5EF4-FFF2-40B4-BE49-F238E27FC236}">
                <a16:creationId xmlns:a16="http://schemas.microsoft.com/office/drawing/2014/main" id="{1F151956-8F89-D330-4545-FE4C162417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Si la date de règlement n’est pas connue alors</a:t>
            </a:r>
          </a:p>
          <a:p>
            <a:pPr lvl="1"/>
            <a:r>
              <a:rPr lang="fr-FR" dirty="0"/>
              <a:t>Utiliser la date de livraison</a:t>
            </a:r>
          </a:p>
          <a:p>
            <a:r>
              <a:rPr lang="fr-FR" dirty="0"/>
              <a:t>Sinon</a:t>
            </a:r>
          </a:p>
          <a:p>
            <a:pPr lvl="1"/>
            <a:r>
              <a:rPr lang="fr-FR" dirty="0"/>
              <a:t>Utiliser la date de règlement</a:t>
            </a:r>
          </a:p>
        </p:txBody>
      </p:sp>
    </p:spTree>
    <p:extLst>
      <p:ext uri="{BB962C8B-B14F-4D97-AF65-F5344CB8AC3E}">
        <p14:creationId xmlns:p14="http://schemas.microsoft.com/office/powerpoint/2010/main" val="5840629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9A67A95-C906-D88A-B4C6-894FE1E9A4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Exercice : Volume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22282E1-02C5-F1A3-B737-5D5E0CAC26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Créer la colonne « Volume » affichant :</a:t>
            </a:r>
          </a:p>
          <a:p>
            <a:pPr lvl="1"/>
            <a:r>
              <a:rPr lang="fr-FR" dirty="0"/>
              <a:t>Faible si quantité &lt; 10</a:t>
            </a:r>
          </a:p>
          <a:p>
            <a:pPr lvl="1"/>
            <a:r>
              <a:rPr lang="fr-FR" dirty="0"/>
              <a:t>Moyen si quantité &lt; 20</a:t>
            </a:r>
          </a:p>
          <a:p>
            <a:pPr lvl="1"/>
            <a:r>
              <a:rPr lang="fr-FR" dirty="0"/>
              <a:t>Elevé sinon</a:t>
            </a:r>
          </a:p>
          <a:p>
            <a:r>
              <a:rPr lang="fr-FR" dirty="0"/>
              <a:t>Typer la colonne Date de règlement réelle en Date et Volume en texte</a:t>
            </a:r>
          </a:p>
        </p:txBody>
      </p:sp>
    </p:spTree>
    <p:extLst>
      <p:ext uri="{BB962C8B-B14F-4D97-AF65-F5344CB8AC3E}">
        <p14:creationId xmlns:p14="http://schemas.microsoft.com/office/powerpoint/2010/main" val="11009689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E84CC9F-08C0-DDE2-4F6B-BC60726772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Exercice : Quantité commandée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1B574A6-C447-AC1B-670B-E650022493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Créer la mesure « Quantité commandée » calculant la somme de quantité (ventes) à l’aide de la fonction SUM</a:t>
            </a:r>
          </a:p>
          <a:p>
            <a:r>
              <a:rPr lang="fr-FR" dirty="0"/>
              <a:t>Insérer un graphique en secteurs présentant les quantités commandées par Canal (Ventes)</a:t>
            </a:r>
          </a:p>
        </p:txBody>
      </p:sp>
    </p:spTree>
    <p:extLst>
      <p:ext uri="{BB962C8B-B14F-4D97-AF65-F5344CB8AC3E}">
        <p14:creationId xmlns:p14="http://schemas.microsoft.com/office/powerpoint/2010/main" val="26031098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ED72001-67DA-5062-5040-86F1C824FD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Exercice : Produit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0A0DA88-17DD-81F3-3754-0AC82438B9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A l’aide de « A partir de la sélection » créer la colonne « Produit » affichant</a:t>
            </a:r>
          </a:p>
          <a:p>
            <a:pPr lvl="1"/>
            <a:r>
              <a:rPr lang="fr-FR" dirty="0"/>
              <a:t>Alarme</a:t>
            </a:r>
          </a:p>
          <a:p>
            <a:pPr lvl="1"/>
            <a:r>
              <a:rPr lang="fr-FR" dirty="0"/>
              <a:t>Lustre</a:t>
            </a:r>
          </a:p>
          <a:p>
            <a:pPr lvl="1"/>
            <a:r>
              <a:rPr lang="fr-FR" dirty="0"/>
              <a:t>Box domotique</a:t>
            </a:r>
          </a:p>
          <a:p>
            <a:r>
              <a:rPr lang="fr-FR" dirty="0"/>
              <a:t>Attention aux noms de produit composés</a:t>
            </a:r>
          </a:p>
          <a:p>
            <a:r>
              <a:rPr lang="fr-FR" dirty="0"/>
              <a:t>Ne pas cliquer sur « OK »</a:t>
            </a:r>
          </a:p>
        </p:txBody>
      </p:sp>
    </p:spTree>
    <p:extLst>
      <p:ext uri="{BB962C8B-B14F-4D97-AF65-F5344CB8AC3E}">
        <p14:creationId xmlns:p14="http://schemas.microsoft.com/office/powerpoint/2010/main" val="11706372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8EF7C52-F572-A806-916B-D8864235D7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Règle de gestion : CA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DA55645-E4BA-FD73-9488-6365AF1B92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/>
              <a:t>Somme de Quantité * Prix de vente</a:t>
            </a:r>
          </a:p>
          <a:p>
            <a:endParaRPr lang="fr-FR" dirty="0"/>
          </a:p>
          <a:p>
            <a:r>
              <a:rPr lang="fr-FR" dirty="0"/>
              <a:t>SUMX</a:t>
            </a:r>
          </a:p>
          <a:p>
            <a:pPr lvl="1"/>
            <a:r>
              <a:rPr lang="fr-FR" dirty="0"/>
              <a:t>Table : Ventes</a:t>
            </a:r>
          </a:p>
          <a:p>
            <a:pPr lvl="1"/>
            <a:r>
              <a:rPr lang="fr-FR" dirty="0"/>
              <a:t>Calcul : Quantité * Champ relié Prix de vente</a:t>
            </a:r>
          </a:p>
          <a:p>
            <a:endParaRPr lang="fr-FR" dirty="0"/>
          </a:p>
          <a:p>
            <a:r>
              <a:rPr lang="fr-FR" dirty="0"/>
              <a:t>SUMX(</a:t>
            </a:r>
          </a:p>
          <a:p>
            <a:pPr lvl="1"/>
            <a:r>
              <a:rPr lang="fr-FR" dirty="0"/>
              <a:t>Ventes,</a:t>
            </a:r>
          </a:p>
          <a:p>
            <a:pPr lvl="1"/>
            <a:r>
              <a:rPr lang="fr-FR" dirty="0"/>
              <a:t>Ventes[Quantité] * RELATED(Produits[Prix de vente])</a:t>
            </a:r>
          </a:p>
          <a:p>
            <a:r>
              <a:rPr lang="fr-FR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0122244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DC3C450-B0EC-9AD5-F78C-17B428DDE3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Exercice : Clients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A1CCC22-6D5A-EEFC-12FA-A48AE524C8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r-FR" dirty="0"/>
              <a:t>Charger « </a:t>
            </a:r>
            <a:r>
              <a:rPr lang="fr-FR" dirty="0" err="1"/>
              <a:t>Données_client</a:t>
            </a:r>
            <a:r>
              <a:rPr lang="fr-FR" dirty="0"/>
              <a:t> » dans une Clients</a:t>
            </a:r>
          </a:p>
          <a:p>
            <a:r>
              <a:rPr lang="fr-FR" dirty="0"/>
              <a:t>Dans Power Query</a:t>
            </a:r>
          </a:p>
          <a:p>
            <a:pPr lvl="1"/>
            <a:r>
              <a:rPr lang="fr-FR" dirty="0"/>
              <a:t>Type Code postal et Département en texte pour récupérer 0, au bon moment</a:t>
            </a:r>
          </a:p>
          <a:p>
            <a:pPr lvl="1"/>
            <a:r>
              <a:rPr lang="fr-FR" dirty="0"/>
              <a:t>Fusionner des colonnes Nom et Prénom, dans cet ordre, séparées par espace, dans une colonne « Contact » sans ajouter de colonne</a:t>
            </a:r>
          </a:p>
          <a:p>
            <a:r>
              <a:rPr lang="fr-FR" dirty="0"/>
              <a:t>Dans Power BI</a:t>
            </a:r>
          </a:p>
          <a:p>
            <a:pPr lvl="1"/>
            <a:r>
              <a:rPr lang="fr-FR" dirty="0"/>
              <a:t>Créer une page Géo</a:t>
            </a:r>
          </a:p>
          <a:p>
            <a:pPr lvl="1"/>
            <a:r>
              <a:rPr lang="fr-FR" dirty="0"/>
              <a:t>Créer une mesure « Bénéfice » calculant CA – somme quantité * Prix d’achat</a:t>
            </a:r>
          </a:p>
          <a:p>
            <a:pPr lvl="1"/>
            <a:r>
              <a:rPr lang="fr-FR" dirty="0"/>
              <a:t>Avec licence =&gt; insérer une carte azur présentant le Bénéfice par Ville</a:t>
            </a:r>
          </a:p>
          <a:p>
            <a:pPr lvl="1"/>
            <a:r>
              <a:rPr lang="fr-FR" dirty="0"/>
              <a:t>Sans licence =&gt; insérer un </a:t>
            </a:r>
            <a:r>
              <a:rPr lang="fr-FR" dirty="0" err="1"/>
              <a:t>treemap</a:t>
            </a:r>
            <a:r>
              <a:rPr lang="fr-FR" dirty="0"/>
              <a:t> présentant le Bénéfice par Ville</a:t>
            </a:r>
          </a:p>
        </p:txBody>
      </p:sp>
    </p:spTree>
    <p:extLst>
      <p:ext uri="{BB962C8B-B14F-4D97-AF65-F5344CB8AC3E}">
        <p14:creationId xmlns:p14="http://schemas.microsoft.com/office/powerpoint/2010/main" val="1536693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28F7F79-5835-4369-B5F9-1847A78EAD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Mise en forme conditionnelle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27391C2-C649-CE71-02C1-4C4E22A0E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Afficher </a:t>
            </a:r>
            <a:r>
              <a:rPr lang="fr-FR"/>
              <a:t>une matrice </a:t>
            </a:r>
            <a:r>
              <a:rPr lang="fr-FR" dirty="0"/>
              <a:t>présentant le nom des pays, avec en fond de cellule une couleur conditionnelle, rouge pour qté commandée élevée et vert qté commandée faible</a:t>
            </a:r>
          </a:p>
        </p:txBody>
      </p:sp>
    </p:spTree>
    <p:extLst>
      <p:ext uri="{BB962C8B-B14F-4D97-AF65-F5344CB8AC3E}">
        <p14:creationId xmlns:p14="http://schemas.microsoft.com/office/powerpoint/2010/main" val="286266509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670c7b1-4d96-4672-9e6b-b50f7fd04118" xsi:nil="true"/>
    <lcf76f155ced4ddcb4097134ff3c332f xmlns="a301e7da-b797-4bf9-97e1-bf0d288c8378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B3867638A674F49A2576F8F0E6E1675" ma:contentTypeVersion="10" ma:contentTypeDescription="Crée un document." ma:contentTypeScope="" ma:versionID="2f568d37f93900fbee0133b3686695bf">
  <xsd:schema xmlns:xsd="http://www.w3.org/2001/XMLSchema" xmlns:xs="http://www.w3.org/2001/XMLSchema" xmlns:p="http://schemas.microsoft.com/office/2006/metadata/properties" xmlns:ns2="a301e7da-b797-4bf9-97e1-bf0d288c8378" xmlns:ns3="f670c7b1-4d96-4672-9e6b-b50f7fd04118" targetNamespace="http://schemas.microsoft.com/office/2006/metadata/properties" ma:root="true" ma:fieldsID="aafd1ec94b6db02512e872ef5558dec9" ns2:_="" ns3:_="">
    <xsd:import namespace="a301e7da-b797-4bf9-97e1-bf0d288c8378"/>
    <xsd:import namespace="f670c7b1-4d96-4672-9e6b-b50f7fd0411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301e7da-b797-4bf9-97e1-bf0d288c837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2" nillable="true" ma:taxonomy="true" ma:internalName="lcf76f155ced4ddcb4097134ff3c332f" ma:taxonomyFieldName="MediaServiceImageTags" ma:displayName="Balises d’images" ma:readOnly="false" ma:fieldId="{5cf76f15-5ced-4ddc-b409-7134ff3c332f}" ma:taxonomyMulti="true" ma:sspId="c984d29b-3929-4b4c-baee-fdd37b81e5b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70c7b1-4d96-4672-9e6b-b50f7fd04118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2f2364dc-daa7-405a-9a6c-8b5b456e55fa}" ma:internalName="TaxCatchAll" ma:showField="CatchAllData" ma:web="f670c7b1-4d96-4672-9e6b-b50f7fd0411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A07CB5D-340F-457D-B762-25E9B92C001A}">
  <ds:schemaRefs>
    <ds:schemaRef ds:uri="http://schemas.microsoft.com/office/2006/metadata/properties"/>
    <ds:schemaRef ds:uri="http://schemas.microsoft.com/office/infopath/2007/PartnerControls"/>
    <ds:schemaRef ds:uri="f670c7b1-4d96-4672-9e6b-b50f7fd04118"/>
    <ds:schemaRef ds:uri="a301e7da-b797-4bf9-97e1-bf0d288c8378"/>
  </ds:schemaRefs>
</ds:datastoreItem>
</file>

<file path=customXml/itemProps2.xml><?xml version="1.0" encoding="utf-8"?>
<ds:datastoreItem xmlns:ds="http://schemas.openxmlformats.org/officeDocument/2006/customXml" ds:itemID="{E7DE816E-6CB3-4063-9D97-6836475B3AC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80A3311-DD42-45FF-9EDC-4478F8476FD3}"/>
</file>

<file path=docProps/app.xml><?xml version="1.0" encoding="utf-8"?>
<Properties xmlns="http://schemas.openxmlformats.org/officeDocument/2006/extended-properties" xmlns:vt="http://schemas.openxmlformats.org/officeDocument/2006/docPropsVTypes">
  <TotalTime>334</TotalTime>
  <Words>395</Words>
  <Application>Microsoft Office PowerPoint</Application>
  <PresentationFormat>Grand écran</PresentationFormat>
  <Paragraphs>63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Thème Office</vt:lpstr>
      <vt:lpstr>Todo list : acquisition de données</vt:lpstr>
      <vt:lpstr>Règle de gestion : Date de règlement</vt:lpstr>
      <vt:lpstr>Exercice : Volume</vt:lpstr>
      <vt:lpstr>Exercice : Quantité commandée</vt:lpstr>
      <vt:lpstr>Exercice : Produit</vt:lpstr>
      <vt:lpstr>Règle de gestion : CA</vt:lpstr>
      <vt:lpstr>Exercice : Clients</vt:lpstr>
      <vt:lpstr>Mise en forme conditionnelle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Nicolas CARRERE</dc:creator>
  <cp:lastModifiedBy>Nicolas CARRERE</cp:lastModifiedBy>
  <cp:revision>3</cp:revision>
  <dcterms:created xsi:type="dcterms:W3CDTF">2025-11-05T12:43:58Z</dcterms:created>
  <dcterms:modified xsi:type="dcterms:W3CDTF">2025-11-20T15:28:56Z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0x0101001B3867638A674F49A2576F8F0E6E1675</vt:lpwstr>
  </property>
  <property fmtid="{D5CDD505-2E9C-101B-9397-08002B2CF9AE}" pid="3" name="MediaServiceImageTags">
    <vt:lpwstr/>
  </property>
</Properties>
</file>