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71" r:id="rId5"/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9F817AB-97BE-4D6C-839D-DB7D9A44BC6C}" v="9" dt="2025-11-14T15:52:31.5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5" d="100"/>
          <a:sy n="75" d="100"/>
        </p:scale>
        <p:origin x="854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olas CARRERE" userId="69fffeb2-d65e-4acb-b3d7-1471ab5d75fc" providerId="ADAL" clId="{32F313EB-603B-4824-9EEF-FD6B7AD78149}"/>
    <pc:docChg chg="undo custSel addSld delSld modSld">
      <pc:chgData name="Nicolas CARRERE" userId="69fffeb2-d65e-4acb-b3d7-1471ab5d75fc" providerId="ADAL" clId="{32F313EB-603B-4824-9EEF-FD6B7AD78149}" dt="2025-11-14T16:06:39.537" v="4363" actId="20577"/>
      <pc:docMkLst>
        <pc:docMk/>
      </pc:docMkLst>
      <pc:sldChg chg="modSp mod">
        <pc:chgData name="Nicolas CARRERE" userId="69fffeb2-d65e-4acb-b3d7-1471ab5d75fc" providerId="ADAL" clId="{32F313EB-603B-4824-9EEF-FD6B7AD78149}" dt="2025-11-13T15:39:48.708" v="1355" actId="20577"/>
        <pc:sldMkLst>
          <pc:docMk/>
          <pc:sldMk cId="625713581" sldId="256"/>
        </pc:sldMkLst>
        <pc:spChg chg="mod">
          <ac:chgData name="Nicolas CARRERE" userId="69fffeb2-d65e-4acb-b3d7-1471ab5d75fc" providerId="ADAL" clId="{32F313EB-603B-4824-9EEF-FD6B7AD78149}" dt="2025-11-13T15:39:48.708" v="1355" actId="20577"/>
          <ac:spMkLst>
            <pc:docMk/>
            <pc:sldMk cId="625713581" sldId="256"/>
            <ac:spMk id="6" creationId="{8032DAE5-78CB-87A7-0D2A-EAA0E0A5CA3E}"/>
          </ac:spMkLst>
        </pc:spChg>
        <pc:spChg chg="mod">
          <ac:chgData name="Nicolas CARRERE" userId="69fffeb2-d65e-4acb-b3d7-1471ab5d75fc" providerId="ADAL" clId="{32F313EB-603B-4824-9EEF-FD6B7AD78149}" dt="2025-11-13T15:39:43.778" v="1329" actId="27636"/>
          <ac:spMkLst>
            <pc:docMk/>
            <pc:sldMk cId="625713581" sldId="256"/>
            <ac:spMk id="8" creationId="{59AC2630-3A70-1025-FBE8-E6635310608E}"/>
          </ac:spMkLst>
        </pc:spChg>
      </pc:sldChg>
      <pc:sldChg chg="addSp delSp modSp new mod modClrScheme chgLayout">
        <pc:chgData name="Nicolas CARRERE" userId="69fffeb2-d65e-4acb-b3d7-1471ab5d75fc" providerId="ADAL" clId="{32F313EB-603B-4824-9EEF-FD6B7AD78149}" dt="2025-11-13T09:50:28.391" v="227" actId="20577"/>
        <pc:sldMkLst>
          <pc:docMk/>
          <pc:sldMk cId="394759179" sldId="257"/>
        </pc:sldMkLst>
        <pc:spChg chg="del mod ord">
          <ac:chgData name="Nicolas CARRERE" userId="69fffeb2-d65e-4acb-b3d7-1471ab5d75fc" providerId="ADAL" clId="{32F313EB-603B-4824-9EEF-FD6B7AD78149}" dt="2025-11-13T09:49:04.787" v="1" actId="700"/>
          <ac:spMkLst>
            <pc:docMk/>
            <pc:sldMk cId="394759179" sldId="257"/>
            <ac:spMk id="2" creationId="{8B27E3EA-48E4-0C34-3B6A-5DFA8C8A8A56}"/>
          </ac:spMkLst>
        </pc:spChg>
        <pc:spChg chg="del">
          <ac:chgData name="Nicolas CARRERE" userId="69fffeb2-d65e-4acb-b3d7-1471ab5d75fc" providerId="ADAL" clId="{32F313EB-603B-4824-9EEF-FD6B7AD78149}" dt="2025-11-13T09:49:04.787" v="1" actId="700"/>
          <ac:spMkLst>
            <pc:docMk/>
            <pc:sldMk cId="394759179" sldId="257"/>
            <ac:spMk id="3" creationId="{2AAC1968-8FFF-A081-E40A-4A66ABB74937}"/>
          </ac:spMkLst>
        </pc:spChg>
        <pc:spChg chg="del mod ord">
          <ac:chgData name="Nicolas CARRERE" userId="69fffeb2-d65e-4acb-b3d7-1471ab5d75fc" providerId="ADAL" clId="{32F313EB-603B-4824-9EEF-FD6B7AD78149}" dt="2025-11-13T09:49:04.787" v="1" actId="700"/>
          <ac:spMkLst>
            <pc:docMk/>
            <pc:sldMk cId="394759179" sldId="257"/>
            <ac:spMk id="4" creationId="{11727744-292B-B584-B03D-EB5D1CC384A5}"/>
          </ac:spMkLst>
        </pc:spChg>
        <pc:spChg chg="del">
          <ac:chgData name="Nicolas CARRERE" userId="69fffeb2-d65e-4acb-b3d7-1471ab5d75fc" providerId="ADAL" clId="{32F313EB-603B-4824-9EEF-FD6B7AD78149}" dt="2025-11-13T09:49:04.787" v="1" actId="700"/>
          <ac:spMkLst>
            <pc:docMk/>
            <pc:sldMk cId="394759179" sldId="257"/>
            <ac:spMk id="5" creationId="{F96BBB7E-D5D1-DC6B-78E9-1A039AAD32C2}"/>
          </ac:spMkLst>
        </pc:spChg>
        <pc:spChg chg="del">
          <ac:chgData name="Nicolas CARRERE" userId="69fffeb2-d65e-4acb-b3d7-1471ab5d75fc" providerId="ADAL" clId="{32F313EB-603B-4824-9EEF-FD6B7AD78149}" dt="2025-11-13T09:49:04.787" v="1" actId="700"/>
          <ac:spMkLst>
            <pc:docMk/>
            <pc:sldMk cId="394759179" sldId="257"/>
            <ac:spMk id="6" creationId="{7768059E-C331-A925-B277-0C990F85F6C6}"/>
          </ac:spMkLst>
        </pc:spChg>
        <pc:spChg chg="add mod ord">
          <ac:chgData name="Nicolas CARRERE" userId="69fffeb2-d65e-4acb-b3d7-1471ab5d75fc" providerId="ADAL" clId="{32F313EB-603B-4824-9EEF-FD6B7AD78149}" dt="2025-11-13T09:49:40.044" v="19" actId="20577"/>
          <ac:spMkLst>
            <pc:docMk/>
            <pc:sldMk cId="394759179" sldId="257"/>
            <ac:spMk id="7" creationId="{892BB0B2-844C-150E-07A1-3F515D18A100}"/>
          </ac:spMkLst>
        </pc:spChg>
        <pc:spChg chg="add mod ord">
          <ac:chgData name="Nicolas CARRERE" userId="69fffeb2-d65e-4acb-b3d7-1471ab5d75fc" providerId="ADAL" clId="{32F313EB-603B-4824-9EEF-FD6B7AD78149}" dt="2025-11-13T09:50:28.391" v="227" actId="20577"/>
          <ac:spMkLst>
            <pc:docMk/>
            <pc:sldMk cId="394759179" sldId="257"/>
            <ac:spMk id="8" creationId="{93B8299E-51E7-E5B6-3854-EAC14E3B3F14}"/>
          </ac:spMkLst>
        </pc:spChg>
      </pc:sldChg>
      <pc:sldChg chg="modSp new mod">
        <pc:chgData name="Nicolas CARRERE" userId="69fffeb2-d65e-4acb-b3d7-1471ab5d75fc" providerId="ADAL" clId="{32F313EB-603B-4824-9EEF-FD6B7AD78149}" dt="2025-11-13T11:13:52.109" v="610" actId="20577"/>
        <pc:sldMkLst>
          <pc:docMk/>
          <pc:sldMk cId="1756964162" sldId="258"/>
        </pc:sldMkLst>
        <pc:spChg chg="mod">
          <ac:chgData name="Nicolas CARRERE" userId="69fffeb2-d65e-4acb-b3d7-1471ab5d75fc" providerId="ADAL" clId="{32F313EB-603B-4824-9EEF-FD6B7AD78149}" dt="2025-11-13T11:12:26.013" v="480" actId="20577"/>
          <ac:spMkLst>
            <pc:docMk/>
            <pc:sldMk cId="1756964162" sldId="258"/>
            <ac:spMk id="2" creationId="{2E2FC281-A62B-EC98-1A4A-4AC9CF4A00BD}"/>
          </ac:spMkLst>
        </pc:spChg>
        <pc:spChg chg="mod">
          <ac:chgData name="Nicolas CARRERE" userId="69fffeb2-d65e-4acb-b3d7-1471ab5d75fc" providerId="ADAL" clId="{32F313EB-603B-4824-9EEF-FD6B7AD78149}" dt="2025-11-13T11:13:52.109" v="610" actId="20577"/>
          <ac:spMkLst>
            <pc:docMk/>
            <pc:sldMk cId="1756964162" sldId="258"/>
            <ac:spMk id="3" creationId="{80BDD0E1-1289-16D3-ECE6-762D8BC43589}"/>
          </ac:spMkLst>
        </pc:spChg>
      </pc:sldChg>
      <pc:sldChg chg="modSp new mod">
        <pc:chgData name="Nicolas CARRERE" userId="69fffeb2-d65e-4acb-b3d7-1471ab5d75fc" providerId="ADAL" clId="{32F313EB-603B-4824-9EEF-FD6B7AD78149}" dt="2025-11-13T13:19:09.848" v="860" actId="20577"/>
        <pc:sldMkLst>
          <pc:docMk/>
          <pc:sldMk cId="555151631" sldId="259"/>
        </pc:sldMkLst>
        <pc:spChg chg="mod">
          <ac:chgData name="Nicolas CARRERE" userId="69fffeb2-d65e-4acb-b3d7-1471ab5d75fc" providerId="ADAL" clId="{32F313EB-603B-4824-9EEF-FD6B7AD78149}" dt="2025-11-13T13:14:32.240" v="648" actId="20577"/>
          <ac:spMkLst>
            <pc:docMk/>
            <pc:sldMk cId="555151631" sldId="259"/>
            <ac:spMk id="2" creationId="{4857F52F-18FD-3B8E-C02F-BCECAFA224AB}"/>
          </ac:spMkLst>
        </pc:spChg>
        <pc:spChg chg="mod">
          <ac:chgData name="Nicolas CARRERE" userId="69fffeb2-d65e-4acb-b3d7-1471ab5d75fc" providerId="ADAL" clId="{32F313EB-603B-4824-9EEF-FD6B7AD78149}" dt="2025-11-13T13:19:09.848" v="860" actId="20577"/>
          <ac:spMkLst>
            <pc:docMk/>
            <pc:sldMk cId="555151631" sldId="259"/>
            <ac:spMk id="3" creationId="{CD0527F6-31BC-929D-DAAC-F7A4B26B782F}"/>
          </ac:spMkLst>
        </pc:spChg>
      </pc:sldChg>
      <pc:sldChg chg="modSp new mod">
        <pc:chgData name="Nicolas CARRERE" userId="69fffeb2-d65e-4acb-b3d7-1471ab5d75fc" providerId="ADAL" clId="{32F313EB-603B-4824-9EEF-FD6B7AD78149}" dt="2025-11-13T13:28:20.187" v="1223" actId="20577"/>
        <pc:sldMkLst>
          <pc:docMk/>
          <pc:sldMk cId="2946408784" sldId="260"/>
        </pc:sldMkLst>
        <pc:spChg chg="mod">
          <ac:chgData name="Nicolas CARRERE" userId="69fffeb2-d65e-4acb-b3d7-1471ab5d75fc" providerId="ADAL" clId="{32F313EB-603B-4824-9EEF-FD6B7AD78149}" dt="2025-11-13T13:26:20.942" v="888" actId="20577"/>
          <ac:spMkLst>
            <pc:docMk/>
            <pc:sldMk cId="2946408784" sldId="260"/>
            <ac:spMk id="2" creationId="{10F8EBC1-38DE-8D41-62B2-26931EBB18DC}"/>
          </ac:spMkLst>
        </pc:spChg>
        <pc:spChg chg="mod">
          <ac:chgData name="Nicolas CARRERE" userId="69fffeb2-d65e-4acb-b3d7-1471ab5d75fc" providerId="ADAL" clId="{32F313EB-603B-4824-9EEF-FD6B7AD78149}" dt="2025-11-13T13:28:20.187" v="1223" actId="20577"/>
          <ac:spMkLst>
            <pc:docMk/>
            <pc:sldMk cId="2946408784" sldId="260"/>
            <ac:spMk id="3" creationId="{F092C84A-5EAA-A627-82FA-77A2B286BE9D}"/>
          </ac:spMkLst>
        </pc:spChg>
      </pc:sldChg>
      <pc:sldChg chg="modSp new mod">
        <pc:chgData name="Nicolas CARRERE" userId="69fffeb2-d65e-4acb-b3d7-1471ab5d75fc" providerId="ADAL" clId="{32F313EB-603B-4824-9EEF-FD6B7AD78149}" dt="2025-11-13T15:33:50.889" v="1279" actId="27636"/>
        <pc:sldMkLst>
          <pc:docMk/>
          <pc:sldMk cId="4056162503" sldId="261"/>
        </pc:sldMkLst>
        <pc:spChg chg="mod">
          <ac:chgData name="Nicolas CARRERE" userId="69fffeb2-d65e-4acb-b3d7-1471ab5d75fc" providerId="ADAL" clId="{32F313EB-603B-4824-9EEF-FD6B7AD78149}" dt="2025-11-13T15:23:29.105" v="1270" actId="20577"/>
          <ac:spMkLst>
            <pc:docMk/>
            <pc:sldMk cId="4056162503" sldId="261"/>
            <ac:spMk id="2" creationId="{D1C6BACC-5FF5-F8B1-F188-4871F0F14108}"/>
          </ac:spMkLst>
        </pc:spChg>
        <pc:spChg chg="mod">
          <ac:chgData name="Nicolas CARRERE" userId="69fffeb2-d65e-4acb-b3d7-1471ab5d75fc" providerId="ADAL" clId="{32F313EB-603B-4824-9EEF-FD6B7AD78149}" dt="2025-11-13T15:33:50.889" v="1279" actId="27636"/>
          <ac:spMkLst>
            <pc:docMk/>
            <pc:sldMk cId="4056162503" sldId="261"/>
            <ac:spMk id="3" creationId="{BC7DEBF1-454F-9BF6-903D-60A8EC5DE83A}"/>
          </ac:spMkLst>
        </pc:spChg>
      </pc:sldChg>
      <pc:sldChg chg="modSp new mod">
        <pc:chgData name="Nicolas CARRERE" userId="69fffeb2-d65e-4acb-b3d7-1471ab5d75fc" providerId="ADAL" clId="{32F313EB-603B-4824-9EEF-FD6B7AD78149}" dt="2025-11-13T16:00:22.831" v="1640" actId="27636"/>
        <pc:sldMkLst>
          <pc:docMk/>
          <pc:sldMk cId="2703466369" sldId="262"/>
        </pc:sldMkLst>
        <pc:spChg chg="mod">
          <ac:chgData name="Nicolas CARRERE" userId="69fffeb2-d65e-4acb-b3d7-1471ab5d75fc" providerId="ADAL" clId="{32F313EB-603B-4824-9EEF-FD6B7AD78149}" dt="2025-11-13T15:51:55.603" v="1387" actId="20577"/>
          <ac:spMkLst>
            <pc:docMk/>
            <pc:sldMk cId="2703466369" sldId="262"/>
            <ac:spMk id="2" creationId="{94BB1C86-0E82-9265-58AC-F874738B6D0C}"/>
          </ac:spMkLst>
        </pc:spChg>
        <pc:spChg chg="mod">
          <ac:chgData name="Nicolas CARRERE" userId="69fffeb2-d65e-4acb-b3d7-1471ab5d75fc" providerId="ADAL" clId="{32F313EB-603B-4824-9EEF-FD6B7AD78149}" dt="2025-11-13T16:00:22.831" v="1640" actId="27636"/>
          <ac:spMkLst>
            <pc:docMk/>
            <pc:sldMk cId="2703466369" sldId="262"/>
            <ac:spMk id="3" creationId="{3FCDB1D6-23D1-96D3-CD83-E1CDBA6F4826}"/>
          </ac:spMkLst>
        </pc:spChg>
      </pc:sldChg>
      <pc:sldChg chg="modSp new mod">
        <pc:chgData name="Nicolas CARRERE" userId="69fffeb2-d65e-4acb-b3d7-1471ab5d75fc" providerId="ADAL" clId="{32F313EB-603B-4824-9EEF-FD6B7AD78149}" dt="2025-11-14T09:26:07.275" v="2422" actId="20577"/>
        <pc:sldMkLst>
          <pc:docMk/>
          <pc:sldMk cId="286380068" sldId="263"/>
        </pc:sldMkLst>
        <pc:spChg chg="mod">
          <ac:chgData name="Nicolas CARRERE" userId="69fffeb2-d65e-4acb-b3d7-1471ab5d75fc" providerId="ADAL" clId="{32F313EB-603B-4824-9EEF-FD6B7AD78149}" dt="2025-11-14T09:08:42.509" v="1663" actId="20577"/>
          <ac:spMkLst>
            <pc:docMk/>
            <pc:sldMk cId="286380068" sldId="263"/>
            <ac:spMk id="2" creationId="{E19179D0-191E-03B7-FD67-186BBA8EA842}"/>
          </ac:spMkLst>
        </pc:spChg>
        <pc:spChg chg="mod">
          <ac:chgData name="Nicolas CARRERE" userId="69fffeb2-d65e-4acb-b3d7-1471ab5d75fc" providerId="ADAL" clId="{32F313EB-603B-4824-9EEF-FD6B7AD78149}" dt="2025-11-14T09:26:07.275" v="2422" actId="20577"/>
          <ac:spMkLst>
            <pc:docMk/>
            <pc:sldMk cId="286380068" sldId="263"/>
            <ac:spMk id="3" creationId="{83600EB9-03F0-5D5A-63D4-CC54C2CA6C17}"/>
          </ac:spMkLst>
        </pc:spChg>
      </pc:sldChg>
      <pc:sldChg chg="modSp new mod">
        <pc:chgData name="Nicolas CARRERE" userId="69fffeb2-d65e-4acb-b3d7-1471ab5d75fc" providerId="ADAL" clId="{32F313EB-603B-4824-9EEF-FD6B7AD78149}" dt="2025-11-14T11:05:52.529" v="2689" actId="20577"/>
        <pc:sldMkLst>
          <pc:docMk/>
          <pc:sldMk cId="2202249595" sldId="264"/>
        </pc:sldMkLst>
        <pc:spChg chg="mod">
          <ac:chgData name="Nicolas CARRERE" userId="69fffeb2-d65e-4acb-b3d7-1471ab5d75fc" providerId="ADAL" clId="{32F313EB-603B-4824-9EEF-FD6B7AD78149}" dt="2025-11-14T11:04:42.520" v="2463" actId="313"/>
          <ac:spMkLst>
            <pc:docMk/>
            <pc:sldMk cId="2202249595" sldId="264"/>
            <ac:spMk id="2" creationId="{87DB2D81-453E-0FEE-0E1B-4508DD9BE916}"/>
          </ac:spMkLst>
        </pc:spChg>
        <pc:spChg chg="mod">
          <ac:chgData name="Nicolas CARRERE" userId="69fffeb2-d65e-4acb-b3d7-1471ab5d75fc" providerId="ADAL" clId="{32F313EB-603B-4824-9EEF-FD6B7AD78149}" dt="2025-11-14T11:05:52.529" v="2689" actId="20577"/>
          <ac:spMkLst>
            <pc:docMk/>
            <pc:sldMk cId="2202249595" sldId="264"/>
            <ac:spMk id="3" creationId="{1CBDD73A-54C6-1594-44BA-D4395EADBAB2}"/>
          </ac:spMkLst>
        </pc:spChg>
      </pc:sldChg>
      <pc:sldChg chg="modSp new mod">
        <pc:chgData name="Nicolas CARRERE" userId="69fffeb2-d65e-4acb-b3d7-1471ab5d75fc" providerId="ADAL" clId="{32F313EB-603B-4824-9EEF-FD6B7AD78149}" dt="2025-11-14T13:11:18.259" v="2857" actId="20577"/>
        <pc:sldMkLst>
          <pc:docMk/>
          <pc:sldMk cId="3934903449" sldId="265"/>
        </pc:sldMkLst>
        <pc:spChg chg="mod">
          <ac:chgData name="Nicolas CARRERE" userId="69fffeb2-d65e-4acb-b3d7-1471ab5d75fc" providerId="ADAL" clId="{32F313EB-603B-4824-9EEF-FD6B7AD78149}" dt="2025-11-14T13:06:24.535" v="2711" actId="20577"/>
          <ac:spMkLst>
            <pc:docMk/>
            <pc:sldMk cId="3934903449" sldId="265"/>
            <ac:spMk id="2" creationId="{09F55DB4-D9D2-F538-CEB4-68AD87FD1E6D}"/>
          </ac:spMkLst>
        </pc:spChg>
        <pc:spChg chg="mod">
          <ac:chgData name="Nicolas CARRERE" userId="69fffeb2-d65e-4acb-b3d7-1471ab5d75fc" providerId="ADAL" clId="{32F313EB-603B-4824-9EEF-FD6B7AD78149}" dt="2025-11-14T13:11:18.259" v="2857" actId="20577"/>
          <ac:spMkLst>
            <pc:docMk/>
            <pc:sldMk cId="3934903449" sldId="265"/>
            <ac:spMk id="3" creationId="{614E7FBB-3E11-2758-D45A-461DDEB19C5B}"/>
          </ac:spMkLst>
        </pc:spChg>
      </pc:sldChg>
      <pc:sldChg chg="modSp new mod">
        <pc:chgData name="Nicolas CARRERE" userId="69fffeb2-d65e-4acb-b3d7-1471ab5d75fc" providerId="ADAL" clId="{32F313EB-603B-4824-9EEF-FD6B7AD78149}" dt="2025-11-14T13:18:22.324" v="3078" actId="20577"/>
        <pc:sldMkLst>
          <pc:docMk/>
          <pc:sldMk cId="3628905457" sldId="266"/>
        </pc:sldMkLst>
        <pc:spChg chg="mod">
          <ac:chgData name="Nicolas CARRERE" userId="69fffeb2-d65e-4acb-b3d7-1471ab5d75fc" providerId="ADAL" clId="{32F313EB-603B-4824-9EEF-FD6B7AD78149}" dt="2025-11-14T13:17:21.166" v="2913" actId="20577"/>
          <ac:spMkLst>
            <pc:docMk/>
            <pc:sldMk cId="3628905457" sldId="266"/>
            <ac:spMk id="2" creationId="{382B9A9C-B5B7-9772-7ED2-9F8609001EFC}"/>
          </ac:spMkLst>
        </pc:spChg>
        <pc:spChg chg="mod">
          <ac:chgData name="Nicolas CARRERE" userId="69fffeb2-d65e-4acb-b3d7-1471ab5d75fc" providerId="ADAL" clId="{32F313EB-603B-4824-9EEF-FD6B7AD78149}" dt="2025-11-14T13:18:22.324" v="3078" actId="20577"/>
          <ac:spMkLst>
            <pc:docMk/>
            <pc:sldMk cId="3628905457" sldId="266"/>
            <ac:spMk id="3" creationId="{31E77B9A-4779-112D-1F7D-23C244596C65}"/>
          </ac:spMkLst>
        </pc:spChg>
      </pc:sldChg>
      <pc:sldChg chg="addSp modSp new mod">
        <pc:chgData name="Nicolas CARRERE" userId="69fffeb2-d65e-4acb-b3d7-1471ab5d75fc" providerId="ADAL" clId="{32F313EB-603B-4824-9EEF-FD6B7AD78149}" dt="2025-11-14T13:31:37.091" v="3329" actId="1076"/>
        <pc:sldMkLst>
          <pc:docMk/>
          <pc:sldMk cId="248513892" sldId="267"/>
        </pc:sldMkLst>
        <pc:spChg chg="mod">
          <ac:chgData name="Nicolas CARRERE" userId="69fffeb2-d65e-4acb-b3d7-1471ab5d75fc" providerId="ADAL" clId="{32F313EB-603B-4824-9EEF-FD6B7AD78149}" dt="2025-11-14T13:27:28.683" v="3137" actId="20577"/>
          <ac:spMkLst>
            <pc:docMk/>
            <pc:sldMk cId="248513892" sldId="267"/>
            <ac:spMk id="2" creationId="{80895EB6-A379-3378-FAAD-458150557EA6}"/>
          </ac:spMkLst>
        </pc:spChg>
        <pc:spChg chg="mod">
          <ac:chgData name="Nicolas CARRERE" userId="69fffeb2-d65e-4acb-b3d7-1471ab5d75fc" providerId="ADAL" clId="{32F313EB-603B-4824-9EEF-FD6B7AD78149}" dt="2025-11-14T13:29:10.197" v="3327" actId="20577"/>
          <ac:spMkLst>
            <pc:docMk/>
            <pc:sldMk cId="248513892" sldId="267"/>
            <ac:spMk id="3" creationId="{77D1D767-0160-44D6-A7EA-0E744990DB24}"/>
          </ac:spMkLst>
        </pc:spChg>
        <pc:picChg chg="add mod">
          <ac:chgData name="Nicolas CARRERE" userId="69fffeb2-d65e-4acb-b3d7-1471ab5d75fc" providerId="ADAL" clId="{32F313EB-603B-4824-9EEF-FD6B7AD78149}" dt="2025-11-14T13:31:37.091" v="3329" actId="1076"/>
          <ac:picMkLst>
            <pc:docMk/>
            <pc:sldMk cId="248513892" sldId="267"/>
            <ac:picMk id="5" creationId="{27202B76-3940-B1FB-E55F-E908302D3DD1}"/>
          </ac:picMkLst>
        </pc:picChg>
      </pc:sldChg>
      <pc:sldChg chg="modSp new mod">
        <pc:chgData name="Nicolas CARRERE" userId="69fffeb2-d65e-4acb-b3d7-1471ab5d75fc" providerId="ADAL" clId="{32F313EB-603B-4824-9EEF-FD6B7AD78149}" dt="2025-11-14T13:48:26.875" v="3456" actId="20577"/>
        <pc:sldMkLst>
          <pc:docMk/>
          <pc:sldMk cId="1034405142" sldId="268"/>
        </pc:sldMkLst>
        <pc:spChg chg="mod">
          <ac:chgData name="Nicolas CARRERE" userId="69fffeb2-d65e-4acb-b3d7-1471ab5d75fc" providerId="ADAL" clId="{32F313EB-603B-4824-9EEF-FD6B7AD78149}" dt="2025-11-14T13:46:50.896" v="3353" actId="20577"/>
          <ac:spMkLst>
            <pc:docMk/>
            <pc:sldMk cId="1034405142" sldId="268"/>
            <ac:spMk id="2" creationId="{ECF50ED0-B5C9-473B-4C7F-D0FF0A1C3088}"/>
          </ac:spMkLst>
        </pc:spChg>
        <pc:spChg chg="mod">
          <ac:chgData name="Nicolas CARRERE" userId="69fffeb2-d65e-4acb-b3d7-1471ab5d75fc" providerId="ADAL" clId="{32F313EB-603B-4824-9EEF-FD6B7AD78149}" dt="2025-11-14T13:48:26.875" v="3456" actId="20577"/>
          <ac:spMkLst>
            <pc:docMk/>
            <pc:sldMk cId="1034405142" sldId="268"/>
            <ac:spMk id="3" creationId="{EA59FAF6-375F-46ED-DD70-318DACB323ED}"/>
          </ac:spMkLst>
        </pc:spChg>
      </pc:sldChg>
      <pc:sldChg chg="modSp new mod">
        <pc:chgData name="Nicolas CARRERE" userId="69fffeb2-d65e-4acb-b3d7-1471ab5d75fc" providerId="ADAL" clId="{32F313EB-603B-4824-9EEF-FD6B7AD78149}" dt="2025-11-14T14:22:53.019" v="3677" actId="20577"/>
        <pc:sldMkLst>
          <pc:docMk/>
          <pc:sldMk cId="2201055542" sldId="269"/>
        </pc:sldMkLst>
        <pc:spChg chg="mod">
          <ac:chgData name="Nicolas CARRERE" userId="69fffeb2-d65e-4acb-b3d7-1471ab5d75fc" providerId="ADAL" clId="{32F313EB-603B-4824-9EEF-FD6B7AD78149}" dt="2025-11-14T14:13:10.642" v="3502" actId="20577"/>
          <ac:spMkLst>
            <pc:docMk/>
            <pc:sldMk cId="2201055542" sldId="269"/>
            <ac:spMk id="2" creationId="{007B955A-A010-B48C-E69F-7CA9373D99C6}"/>
          </ac:spMkLst>
        </pc:spChg>
        <pc:spChg chg="mod">
          <ac:chgData name="Nicolas CARRERE" userId="69fffeb2-d65e-4acb-b3d7-1471ab5d75fc" providerId="ADAL" clId="{32F313EB-603B-4824-9EEF-FD6B7AD78149}" dt="2025-11-14T14:22:53.019" v="3677" actId="20577"/>
          <ac:spMkLst>
            <pc:docMk/>
            <pc:sldMk cId="2201055542" sldId="269"/>
            <ac:spMk id="3" creationId="{85C60206-68EB-63D1-ABE4-027A1D4161C1}"/>
          </ac:spMkLst>
        </pc:spChg>
      </pc:sldChg>
      <pc:sldChg chg="addSp modSp new mod">
        <pc:chgData name="Nicolas CARRERE" userId="69fffeb2-d65e-4acb-b3d7-1471ab5d75fc" providerId="ADAL" clId="{32F313EB-603B-4824-9EEF-FD6B7AD78149}" dt="2025-11-14T14:54:27.168" v="4326" actId="20577"/>
        <pc:sldMkLst>
          <pc:docMk/>
          <pc:sldMk cId="290541725" sldId="270"/>
        </pc:sldMkLst>
        <pc:spChg chg="mod">
          <ac:chgData name="Nicolas CARRERE" userId="69fffeb2-d65e-4acb-b3d7-1471ab5d75fc" providerId="ADAL" clId="{32F313EB-603B-4824-9EEF-FD6B7AD78149}" dt="2025-11-14T14:34:57.280" v="4307" actId="27636"/>
          <ac:spMkLst>
            <pc:docMk/>
            <pc:sldMk cId="290541725" sldId="270"/>
            <ac:spMk id="2" creationId="{207EA195-34A6-6F2F-D2CA-7B17D8DD975D}"/>
          </ac:spMkLst>
        </pc:spChg>
        <pc:spChg chg="mod">
          <ac:chgData name="Nicolas CARRERE" userId="69fffeb2-d65e-4acb-b3d7-1471ab5d75fc" providerId="ADAL" clId="{32F313EB-603B-4824-9EEF-FD6B7AD78149}" dt="2025-11-14T14:54:27.168" v="4326" actId="20577"/>
          <ac:spMkLst>
            <pc:docMk/>
            <pc:sldMk cId="290541725" sldId="270"/>
            <ac:spMk id="3" creationId="{7BCF8E01-EF49-FF26-DE0D-6D358338ACC6}"/>
          </ac:spMkLst>
        </pc:spChg>
        <pc:picChg chg="add mod modCrop">
          <ac:chgData name="Nicolas CARRERE" userId="69fffeb2-d65e-4acb-b3d7-1471ab5d75fc" providerId="ADAL" clId="{32F313EB-603B-4824-9EEF-FD6B7AD78149}" dt="2025-11-14T14:35:13.591" v="4312" actId="732"/>
          <ac:picMkLst>
            <pc:docMk/>
            <pc:sldMk cId="290541725" sldId="270"/>
            <ac:picMk id="5" creationId="{DBE3E8F8-280D-0083-8C28-145CD631DD20}"/>
          </ac:picMkLst>
        </pc:picChg>
      </pc:sldChg>
      <pc:sldChg chg="addSp delSp modSp new del mod">
        <pc:chgData name="Nicolas CARRERE" userId="69fffeb2-d65e-4acb-b3d7-1471ab5d75fc" providerId="ADAL" clId="{32F313EB-603B-4824-9EEF-FD6B7AD78149}" dt="2025-11-14T16:06:17.841" v="4334" actId="2696"/>
        <pc:sldMkLst>
          <pc:docMk/>
          <pc:sldMk cId="1172222721" sldId="271"/>
        </pc:sldMkLst>
        <pc:spChg chg="del">
          <ac:chgData name="Nicolas CARRERE" userId="69fffeb2-d65e-4acb-b3d7-1471ab5d75fc" providerId="ADAL" clId="{32F313EB-603B-4824-9EEF-FD6B7AD78149}" dt="2025-11-14T15:53:11.446" v="4329" actId="478"/>
          <ac:spMkLst>
            <pc:docMk/>
            <pc:sldMk cId="1172222721" sldId="271"/>
            <ac:spMk id="2" creationId="{8C72445D-8CB6-899E-7970-15CFEA8AC3BA}"/>
          </ac:spMkLst>
        </pc:spChg>
        <pc:spChg chg="del">
          <ac:chgData name="Nicolas CARRERE" userId="69fffeb2-d65e-4acb-b3d7-1471ab5d75fc" providerId="ADAL" clId="{32F313EB-603B-4824-9EEF-FD6B7AD78149}" dt="2025-11-14T15:52:05.419" v="4328"/>
          <ac:spMkLst>
            <pc:docMk/>
            <pc:sldMk cId="1172222721" sldId="271"/>
            <ac:spMk id="3" creationId="{026F3643-11FA-20D6-AC3D-5E04A490D8BE}"/>
          </ac:spMkLst>
        </pc:spChg>
        <pc:graphicFrameChg chg="add mod">
          <ac:chgData name="Nicolas CARRERE" userId="69fffeb2-d65e-4acb-b3d7-1471ab5d75fc" providerId="ADAL" clId="{32F313EB-603B-4824-9EEF-FD6B7AD78149}" dt="2025-11-14T15:53:26.290" v="4333" actId="14100"/>
          <ac:graphicFrameMkLst>
            <pc:docMk/>
            <pc:sldMk cId="1172222721" sldId="271"/>
            <ac:graphicFrameMk id="4" creationId="{5D125449-DB86-E626-AA9D-2E968759C3AC}"/>
          </ac:graphicFrameMkLst>
        </pc:graphicFrameChg>
      </pc:sldChg>
      <pc:sldChg chg="addSp delSp modSp new mod modClrScheme chgLayout">
        <pc:chgData name="Nicolas CARRERE" userId="69fffeb2-d65e-4acb-b3d7-1471ab5d75fc" providerId="ADAL" clId="{32F313EB-603B-4824-9EEF-FD6B7AD78149}" dt="2025-11-14T16:06:39.537" v="4363" actId="20577"/>
        <pc:sldMkLst>
          <pc:docMk/>
          <pc:sldMk cId="3240703139" sldId="271"/>
        </pc:sldMkLst>
        <pc:spChg chg="del">
          <ac:chgData name="Nicolas CARRERE" userId="69fffeb2-d65e-4acb-b3d7-1471ab5d75fc" providerId="ADAL" clId="{32F313EB-603B-4824-9EEF-FD6B7AD78149}" dt="2025-11-14T16:06:30.989" v="4336" actId="700"/>
          <ac:spMkLst>
            <pc:docMk/>
            <pc:sldMk cId="3240703139" sldId="271"/>
            <ac:spMk id="2" creationId="{BC0A1690-6F33-00F1-524B-F5395552A21E}"/>
          </ac:spMkLst>
        </pc:spChg>
        <pc:spChg chg="del">
          <ac:chgData name="Nicolas CARRERE" userId="69fffeb2-d65e-4acb-b3d7-1471ab5d75fc" providerId="ADAL" clId="{32F313EB-603B-4824-9EEF-FD6B7AD78149}" dt="2025-11-14T16:06:30.989" v="4336" actId="700"/>
          <ac:spMkLst>
            <pc:docMk/>
            <pc:sldMk cId="3240703139" sldId="271"/>
            <ac:spMk id="3" creationId="{F14366E4-3763-FB7C-FD4F-4DD789F0B1AB}"/>
          </ac:spMkLst>
        </pc:spChg>
        <pc:spChg chg="add del mod ord">
          <ac:chgData name="Nicolas CARRERE" userId="69fffeb2-d65e-4acb-b3d7-1471ab5d75fc" providerId="ADAL" clId="{32F313EB-603B-4824-9EEF-FD6B7AD78149}" dt="2025-11-14T16:06:32.587" v="4337" actId="700"/>
          <ac:spMkLst>
            <pc:docMk/>
            <pc:sldMk cId="3240703139" sldId="271"/>
            <ac:spMk id="4" creationId="{389165BE-0616-0795-473A-95E77DA9AC59}"/>
          </ac:spMkLst>
        </pc:spChg>
        <pc:spChg chg="add del mod ord">
          <ac:chgData name="Nicolas CARRERE" userId="69fffeb2-d65e-4acb-b3d7-1471ab5d75fc" providerId="ADAL" clId="{32F313EB-603B-4824-9EEF-FD6B7AD78149}" dt="2025-11-14T16:06:32.587" v="4337" actId="700"/>
          <ac:spMkLst>
            <pc:docMk/>
            <pc:sldMk cId="3240703139" sldId="271"/>
            <ac:spMk id="5" creationId="{7B7326A3-1D79-FBB3-CEE2-93428A5A5B97}"/>
          </ac:spMkLst>
        </pc:spChg>
        <pc:spChg chg="add mod ord">
          <ac:chgData name="Nicolas CARRERE" userId="69fffeb2-d65e-4acb-b3d7-1471ab5d75fc" providerId="ADAL" clId="{32F313EB-603B-4824-9EEF-FD6B7AD78149}" dt="2025-11-14T16:06:32.587" v="4337" actId="700"/>
          <ac:spMkLst>
            <pc:docMk/>
            <pc:sldMk cId="3240703139" sldId="271"/>
            <ac:spMk id="6" creationId="{69EE6DFF-8E72-F60C-7EB1-0A4E19F57EDB}"/>
          </ac:spMkLst>
        </pc:spChg>
        <pc:spChg chg="add mod ord">
          <ac:chgData name="Nicolas CARRERE" userId="69fffeb2-d65e-4acb-b3d7-1471ab5d75fc" providerId="ADAL" clId="{32F313EB-603B-4824-9EEF-FD6B7AD78149}" dt="2025-11-14T16:06:39.537" v="4363" actId="20577"/>
          <ac:spMkLst>
            <pc:docMk/>
            <pc:sldMk cId="3240703139" sldId="271"/>
            <ac:spMk id="7" creationId="{10BE54D7-963F-15FA-43E9-B19757800FB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E64804-891B-AA0A-4C02-34E526F724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C6F47D3-D0A6-23A1-038C-2B6896C804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E180141-41AB-DE0D-E8C6-BEBE790BC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B9EF3-7B8C-4853-A6C8-C231AFC2C446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D25261C-6C55-8A3E-F719-6237560AE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A3399F0-F477-E148-91E4-42EFAB166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DFC8D-987F-4840-8D19-A2C6FFDE57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8911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6331997-14E7-2D32-C1C5-953B867D4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D466445-C838-9E31-D4D6-56CCAF966D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718436A-E192-DB79-14CB-0193BA54A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B9EF3-7B8C-4853-A6C8-C231AFC2C446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CE4151-6041-9C72-4219-2A441D5F9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BF6328E-214E-C4C4-6269-3A41B4F11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DFC8D-987F-4840-8D19-A2C6FFDE57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2371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3588F5F-690B-9105-72B2-E8C695D68D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B6EEF24-77B8-15E9-CF00-627C33CD63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F3009BE-0A29-84B7-F292-C9728DE82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B9EF3-7B8C-4853-A6C8-C231AFC2C446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6390D83-4130-7FF4-8767-871E0C629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7BA281A-3BFD-895A-B522-E1404DE33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DFC8D-987F-4840-8D19-A2C6FFDE57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1772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C3C96C-CE4F-3EDB-4031-8031C9573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E355CCB-9F49-846B-00A2-A41947287C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DF7A4C5-D55B-4A34-DDD8-C4BB6D1AB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B9EF3-7B8C-4853-A6C8-C231AFC2C446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071E3D-BB77-98D3-2D1A-4B8FAAB9D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7EC55EB-EFBD-61B7-2EBE-FEB87D8FB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DFC8D-987F-4840-8D19-A2C6FFDE57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0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7CACF3-D57D-B453-81AF-121F89386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CB45E6A-B7FD-5417-FC40-9B86F16DFA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F88F44A-BF22-E81D-6F2C-79F51C096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B9EF3-7B8C-4853-A6C8-C231AFC2C446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7D61CF4-6327-133C-E145-9B7914D63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B278818-8DAC-FA56-F837-41BE3DF9A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DFC8D-987F-4840-8D19-A2C6FFDE57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813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CFC993-09A3-C965-6A6A-981D8AB35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2E1676E-CEA9-C67B-9DF8-DDEDC58101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6A505CB-4CC3-399A-5C61-CA29CD3433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B33708F-29B3-5901-444F-E46AFEA9F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B9EF3-7B8C-4853-A6C8-C231AFC2C446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5DD7CAA-0629-8FDE-52C6-EEE5F43F8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882ED60-BA41-EB89-2A45-B201DC2515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DFC8D-987F-4840-8D19-A2C6FFDE57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3606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5BBAB5-C8A2-6AE2-9167-5D8CCF4DB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72658FE-D2BA-48BA-C509-53D93ABA62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2B19026-DCC4-2124-D422-F28C0D6613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F541681-445E-118C-36AC-5C44581D22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99B2DF4-93AF-0F03-F741-05DB791161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9C3A8C9-727E-0CCB-B21F-9908214F1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B9EF3-7B8C-4853-A6C8-C231AFC2C446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7AD586E-3B1C-3DC0-8B3A-731FD25CB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DDC7435-DDB0-27D0-0A54-1E0E3B6DB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DFC8D-987F-4840-8D19-A2C6FFDE57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3965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7C0872-51CD-3D46-7782-859CA609F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5E4B986-D8D6-5C62-ABEE-F65C0310A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B9EF3-7B8C-4853-A6C8-C231AFC2C446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EE2DB06-7646-E3CA-9F4D-79C636403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71BE2C8-4009-6FC2-AD96-312E3154B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DFC8D-987F-4840-8D19-A2C6FFDE57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2019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4E909D3-6B2E-AD07-A1AB-3B967A8C6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B9EF3-7B8C-4853-A6C8-C231AFC2C446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E561846E-518F-131E-FF94-0E5BB2FC8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D0204F8-40F9-3ABF-2E6C-92BB90376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DFC8D-987F-4840-8D19-A2C6FFDE57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6329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F87F26-D21D-403F-61EB-E94448C341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9E22202-B2C4-AE80-4EBE-FDEB842FE3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3E081E6-1B2F-2E45-13CF-81E40C9ECA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E605EE5-CBDF-1260-2FF0-859F66949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B9EF3-7B8C-4853-A6C8-C231AFC2C446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63EF651-1FC8-D6DD-5B3C-62638B45B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15A9ABD-0D72-44C5-DDAD-F49CD2F06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DFC8D-987F-4840-8D19-A2C6FFDE57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829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314596-B116-BA76-3EB8-21A431396F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E3D26B3-0505-5424-BF1F-883039FAAA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9FA698C-3D23-1AB7-7C4F-C06F106EFB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04BAF2E-2204-FF65-E098-2A7F427AC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B9EF3-7B8C-4853-A6C8-C231AFC2C446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D83517D-67BF-5280-EAE1-BDA4C93FC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0993C12-CD41-6335-0779-B6BEBCF78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DFC8D-987F-4840-8D19-A2C6FFDE57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8472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F24106B-7507-57FD-B0A8-388ACCFBD5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67E93D0-6A15-A5EB-AC94-BED3C65935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650D159-271A-F985-338B-6A065104C8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5B9EF3-7B8C-4853-A6C8-C231AFC2C446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2D2BFDB-EC67-58C1-CA2B-90B62020EA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1FCC41A-7A03-0A72-4A58-D87090F386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1DFC8D-987F-4840-8D19-A2C6FFDE57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9256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69EE6DFF-8E72-F60C-7EB1-0A4E19F57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10BE54D7-963F-15FA-43E9-B19757800F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contact@nicolas-carrere.fr</a:t>
            </a:r>
          </a:p>
        </p:txBody>
      </p:sp>
    </p:spTree>
    <p:extLst>
      <p:ext uri="{BB962C8B-B14F-4D97-AF65-F5344CB8AC3E}">
        <p14:creationId xmlns:p14="http://schemas.microsoft.com/office/powerpoint/2010/main" val="32407031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DB2D81-453E-0FEE-0E1B-4508DD9BE9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Exercice « commercial » et « service »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CBDD73A-54C6-1594-44BA-D4395EADBA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Fractionner la colonne commercial et service en 2 colonnes « Commercial » et « Service » en n’ajoutant qu’une seule étape</a:t>
            </a:r>
          </a:p>
          <a:p>
            <a:pPr lvl="1"/>
            <a:r>
              <a:rPr lang="fr-FR" dirty="0"/>
              <a:t>Modifier une étape existante</a:t>
            </a:r>
          </a:p>
          <a:p>
            <a:pPr lvl="1"/>
            <a:r>
              <a:rPr lang="fr-FR" dirty="0"/>
              <a:t>Supprimer une étape existante</a:t>
            </a:r>
          </a:p>
        </p:txBody>
      </p:sp>
    </p:spTree>
    <p:extLst>
      <p:ext uri="{BB962C8B-B14F-4D97-AF65-F5344CB8AC3E}">
        <p14:creationId xmlns:p14="http://schemas.microsoft.com/office/powerpoint/2010/main" val="22022495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F55DB4-D9D2-F538-CEB4-68AD87FD1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Comparer CA vs CA N-1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14E7FBB-3E11-2758-D45A-461DDEB19C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CA N-1</a:t>
            </a:r>
          </a:p>
          <a:p>
            <a:pPr lvl="1"/>
            <a:r>
              <a:rPr lang="fr-FR" dirty="0"/>
              <a:t>CA</a:t>
            </a:r>
          </a:p>
          <a:p>
            <a:pPr lvl="1"/>
            <a:r>
              <a:rPr lang="fr-FR" dirty="0"/>
              <a:t>Même période, l’année précédent la sélection </a:t>
            </a:r>
          </a:p>
          <a:p>
            <a:pPr lvl="1"/>
            <a:endParaRPr lang="fr-FR" dirty="0"/>
          </a:p>
          <a:p>
            <a:pPr lvl="1"/>
            <a:r>
              <a:rPr lang="fr-FR" dirty="0"/>
              <a:t>CALCULATE(</a:t>
            </a:r>
          </a:p>
          <a:p>
            <a:pPr lvl="2"/>
            <a:r>
              <a:rPr lang="fr-FR" dirty="0"/>
              <a:t>[CA]</a:t>
            </a:r>
          </a:p>
          <a:p>
            <a:pPr lvl="2"/>
            <a:r>
              <a:rPr lang="fr-FR" dirty="0"/>
              <a:t>,</a:t>
            </a:r>
          </a:p>
          <a:p>
            <a:pPr lvl="2"/>
            <a:r>
              <a:rPr lang="fr-FR" dirty="0"/>
              <a:t>SAMEPERIODLASTYEAR(Calendrier[Date])</a:t>
            </a:r>
          </a:p>
          <a:p>
            <a:pPr lvl="1"/>
            <a:r>
              <a:rPr lang="fr-F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9349034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2B9A9C-B5B7-9772-7ED2-9F8609001E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Exercice évolution des quantités commandées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1E77B9A-4779-112D-1F7D-23C244596C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Ajouter dans l’info-bulle du graph barres empilées l’évolution de Qté commandée N à N-1</a:t>
            </a:r>
          </a:p>
          <a:p>
            <a:r>
              <a:rPr lang="fr-FR" dirty="0"/>
              <a:t>Où : Qté </a:t>
            </a:r>
            <a:r>
              <a:rPr lang="fr-FR" dirty="0" err="1"/>
              <a:t>cdé</a:t>
            </a:r>
            <a:r>
              <a:rPr lang="fr-FR" dirty="0"/>
              <a:t> N – Qté </a:t>
            </a:r>
            <a:r>
              <a:rPr lang="fr-FR" dirty="0" err="1"/>
              <a:t>cdé</a:t>
            </a:r>
            <a:r>
              <a:rPr lang="fr-FR" dirty="0"/>
              <a:t> N-1</a:t>
            </a:r>
          </a:p>
        </p:txBody>
      </p:sp>
    </p:spTree>
    <p:extLst>
      <p:ext uri="{BB962C8B-B14F-4D97-AF65-F5344CB8AC3E}">
        <p14:creationId xmlns:p14="http://schemas.microsoft.com/office/powerpoint/2010/main" val="36289054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895EB6-A379-3378-FAAD-458150557E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Exercice : comparer CA, CA N-1 et CA N-2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7D1D767-0160-44D6-A7EA-0E744990DB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Créer la mesure CA N-2 à l’aide de </a:t>
            </a:r>
            <a:r>
              <a:rPr lang="fr-FR" dirty="0" err="1"/>
              <a:t>DateAdd</a:t>
            </a:r>
            <a:endParaRPr lang="fr-FR" dirty="0"/>
          </a:p>
          <a:p>
            <a:r>
              <a:rPr lang="fr-FR" dirty="0"/>
              <a:t>Ajouter CA N-2 au graph courbes</a:t>
            </a:r>
          </a:p>
          <a:p>
            <a:endParaRPr lang="fr-FR" dirty="0"/>
          </a:p>
          <a:p>
            <a:r>
              <a:rPr lang="fr-FR" dirty="0"/>
              <a:t>Vérifier :</a:t>
            </a:r>
          </a:p>
          <a:p>
            <a:pPr lvl="1"/>
            <a:r>
              <a:rPr lang="fr-FR" dirty="0"/>
              <a:t>2018 =&gt; 1 courbe</a:t>
            </a:r>
          </a:p>
          <a:p>
            <a:pPr lvl="1"/>
            <a:r>
              <a:rPr lang="fr-FR" dirty="0"/>
              <a:t>2019 =&gt; 2 courbes</a:t>
            </a:r>
          </a:p>
          <a:p>
            <a:pPr lvl="1"/>
            <a:r>
              <a:rPr lang="fr-FR" dirty="0"/>
              <a:t>2020 à 2024 =&gt; 3 courbes</a:t>
            </a:r>
          </a:p>
          <a:p>
            <a:pPr lvl="1"/>
            <a:r>
              <a:rPr lang="fr-FR" dirty="0"/>
              <a:t>2025 =&gt; 2 courbes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27202B76-3940-B1FB-E55F-E908302D3D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6769" y="5610146"/>
            <a:ext cx="8640381" cy="1133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5138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F50ED0-B5C9-473B-4C7F-D0FF0A1C3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Exercice Cumule N-1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A59FAF6-375F-46ED-DD70-318DACB323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Créer cette mesure CA Cumulé N-1 à partir de CA et SAMEPERIODLASTYEAR et DATESYTD</a:t>
            </a:r>
          </a:p>
        </p:txBody>
      </p:sp>
    </p:spTree>
    <p:extLst>
      <p:ext uri="{BB962C8B-B14F-4D97-AF65-F5344CB8AC3E}">
        <p14:creationId xmlns:p14="http://schemas.microsoft.com/office/powerpoint/2010/main" val="10344051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7B955A-A010-B48C-E69F-7CA9373D9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Exercice : choix de dimension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5C60206-68EB-63D1-ABE4-027A1D4161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Afficher un </a:t>
            </a:r>
            <a:r>
              <a:rPr lang="fr-FR" dirty="0" err="1"/>
              <a:t>treemap</a:t>
            </a:r>
            <a:r>
              <a:rPr lang="fr-FR" dirty="0"/>
              <a:t> sur le CA	 et un segment permettant de dimensionner le </a:t>
            </a:r>
            <a:r>
              <a:rPr lang="fr-FR" dirty="0" err="1"/>
              <a:t>treemap</a:t>
            </a:r>
            <a:r>
              <a:rPr lang="fr-FR" dirty="0"/>
              <a:t> soit par Agence soit par Service (Commerciaux)</a:t>
            </a:r>
          </a:p>
        </p:txBody>
      </p:sp>
    </p:spTree>
    <p:extLst>
      <p:ext uri="{BB962C8B-B14F-4D97-AF65-F5344CB8AC3E}">
        <p14:creationId xmlns:p14="http://schemas.microsoft.com/office/powerpoint/2010/main" val="22010555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07EA195-34A6-6F2F-D2CA-7B17D8DD97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18795"/>
          </a:xfrm>
        </p:spPr>
        <p:txBody>
          <a:bodyPr>
            <a:normAutofit fontScale="90000"/>
          </a:bodyPr>
          <a:lstStyle/>
          <a:p>
            <a:r>
              <a:rPr lang="fr-FR" dirty="0"/>
              <a:t>TD	 : stock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BCF8E01-EF49-FF26-DE0D-6D358338AC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62025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fr-FR" dirty="0"/>
              <a:t>Charger les données de Stock.csv dans le rapport</a:t>
            </a:r>
          </a:p>
          <a:p>
            <a:r>
              <a:rPr lang="fr-FR" dirty="0"/>
              <a:t>Dans Power Query</a:t>
            </a:r>
          </a:p>
          <a:p>
            <a:pPr lvl="1"/>
            <a:r>
              <a:rPr lang="fr-FR" dirty="0"/>
              <a:t>Fusionner Mois et Année séparée par espace, dans Date d’inventaire</a:t>
            </a:r>
          </a:p>
          <a:p>
            <a:pPr lvl="1"/>
            <a:r>
              <a:rPr lang="fr-FR" dirty="0"/>
              <a:t>Typer Date d’inventaire en Date </a:t>
            </a:r>
          </a:p>
          <a:p>
            <a:pPr lvl="1"/>
            <a:r>
              <a:rPr lang="fr-FR" dirty="0"/>
              <a:t>Transformer Date d’inventaire en Date de fin de mois (3 à 4 clics)</a:t>
            </a:r>
          </a:p>
          <a:p>
            <a:r>
              <a:rPr lang="fr-FR" dirty="0"/>
              <a:t>Sélectionner Date d’inventaire et Id Produit</a:t>
            </a:r>
          </a:p>
          <a:p>
            <a:r>
              <a:rPr lang="fr-FR" dirty="0"/>
              <a:t>Dépivoter les autres colonnes =&gt; Attribut pour les dépôts, Valeur =&gt; Unité en stock (renommer attribut et valeur)</a:t>
            </a:r>
          </a:p>
          <a:p>
            <a:r>
              <a:rPr lang="fr-FR" dirty="0"/>
              <a:t>Dans Power BI afficher une table présentant le Stock à fin d’année à l’aide de </a:t>
            </a:r>
            <a:r>
              <a:rPr lang="fr-FR" dirty="0" err="1"/>
              <a:t>ClosingBalanceYear</a:t>
            </a:r>
            <a:r>
              <a:rPr lang="fr-FR" dirty="0"/>
              <a:t> par produit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DBE3E8F8-280D-0083-8C28-145CD631DD2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4292"/>
          <a:stretch>
            <a:fillRect/>
          </a:stretch>
        </p:blipFill>
        <p:spPr>
          <a:xfrm>
            <a:off x="265377" y="5313363"/>
            <a:ext cx="11774223" cy="762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541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1F57A811-78D3-4EC2-88B3-CDA98AB7F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Todo</a:t>
            </a:r>
            <a:r>
              <a:rPr lang="fr-FR" dirty="0"/>
              <a:t> </a:t>
            </a:r>
            <a:r>
              <a:rPr lang="fr-FR" dirty="0" err="1"/>
              <a:t>list</a:t>
            </a:r>
            <a:r>
              <a:rPr lang="fr-FR" dirty="0"/>
              <a:t> : acquisition de données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028F6C0-5BFE-56CB-4FCE-81485BB25F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Power Query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032DAE5-78CB-87A7-0D2A-EAA0E0A5CA3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/>
              <a:t>Vérifier le nom de requête</a:t>
            </a:r>
          </a:p>
          <a:p>
            <a:r>
              <a:rPr lang="fr-FR" dirty="0"/>
              <a:t>Supprimer les étapes inutiles</a:t>
            </a:r>
          </a:p>
          <a:p>
            <a:r>
              <a:rPr lang="fr-FR" dirty="0"/>
              <a:t>Vérifier les entêtes</a:t>
            </a:r>
          </a:p>
          <a:p>
            <a:pPr lvl="1"/>
            <a:r>
              <a:rPr lang="fr-FR" dirty="0"/>
              <a:t>Position</a:t>
            </a:r>
          </a:p>
          <a:p>
            <a:pPr lvl="1"/>
            <a:r>
              <a:rPr lang="fr-FR" dirty="0"/>
              <a:t>Type</a:t>
            </a:r>
          </a:p>
          <a:p>
            <a:r>
              <a:rPr lang="fr-FR" dirty="0"/>
              <a:t>Renommer les étapes (ambigües) </a:t>
            </a:r>
          </a:p>
          <a:p>
            <a:r>
              <a:rPr lang="fr-FR" dirty="0"/>
              <a:t>Transformer les données</a:t>
            </a:r>
          </a:p>
          <a:p>
            <a:r>
              <a:rPr lang="fr-FR" dirty="0"/>
              <a:t>Supprimer l’inutile aujourd’hui</a:t>
            </a:r>
          </a:p>
          <a:p>
            <a:r>
              <a:rPr lang="fr-FR" dirty="0"/>
              <a:t>Typer les colonnes</a:t>
            </a:r>
          </a:p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1A7EFC7-61EA-E214-6EA9-9EE3652BB1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r-FR" dirty="0"/>
              <a:t>Power BI</a:t>
            </a:r>
          </a:p>
        </p:txBody>
      </p:sp>
      <p:sp>
        <p:nvSpPr>
          <p:cNvPr id="8" name="Espace réservé du contenu 7">
            <a:extLst>
              <a:ext uri="{FF2B5EF4-FFF2-40B4-BE49-F238E27FC236}">
                <a16:creationId xmlns:a16="http://schemas.microsoft.com/office/drawing/2014/main" id="{59AC2630-3A70-1025-FBE8-E6635310608E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/>
              <a:t>Créer un calendrier</a:t>
            </a:r>
          </a:p>
          <a:p>
            <a:r>
              <a:rPr lang="fr-FR" dirty="0"/>
              <a:t>Relier les tables</a:t>
            </a:r>
          </a:p>
          <a:p>
            <a:r>
              <a:rPr lang="fr-FR" dirty="0"/>
              <a:t>Créer une table des mesures</a:t>
            </a:r>
          </a:p>
          <a:p>
            <a:r>
              <a:rPr lang="fr-FR" dirty="0"/>
              <a:t>Utiliser des mesures explicites</a:t>
            </a:r>
          </a:p>
          <a:p>
            <a:pPr lvl="1"/>
            <a:r>
              <a:rPr lang="fr-FR" dirty="0"/>
              <a:t>Optimisation +</a:t>
            </a:r>
          </a:p>
          <a:p>
            <a:pPr lvl="1"/>
            <a:r>
              <a:rPr lang="fr-FR" dirty="0"/>
              <a:t>Nommage + explicite</a:t>
            </a:r>
          </a:p>
          <a:p>
            <a:pPr lvl="1"/>
            <a:r>
              <a:rPr lang="fr-FR" dirty="0"/>
              <a:t>Chgt de règle de gestion</a:t>
            </a:r>
          </a:p>
        </p:txBody>
      </p:sp>
    </p:spTree>
    <p:extLst>
      <p:ext uri="{BB962C8B-B14F-4D97-AF65-F5344CB8AC3E}">
        <p14:creationId xmlns:p14="http://schemas.microsoft.com/office/powerpoint/2010/main" val="625713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>
            <a:extLst>
              <a:ext uri="{FF2B5EF4-FFF2-40B4-BE49-F238E27FC236}">
                <a16:creationId xmlns:a16="http://schemas.microsoft.com/office/drawing/2014/main" id="{892BB0B2-844C-150E-07A1-3F515D18A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Exercice : Produit</a:t>
            </a:r>
          </a:p>
        </p:txBody>
      </p:sp>
      <p:sp>
        <p:nvSpPr>
          <p:cNvPr id="8" name="Espace réservé du contenu 7">
            <a:extLst>
              <a:ext uri="{FF2B5EF4-FFF2-40B4-BE49-F238E27FC236}">
                <a16:creationId xmlns:a16="http://schemas.microsoft.com/office/drawing/2014/main" id="{93B8299E-51E7-E5B6-3854-EAC14E3B3F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Avec l’outil à partir d’exemple, créer la colonne Produit affichant</a:t>
            </a:r>
          </a:p>
          <a:p>
            <a:pPr lvl="1"/>
            <a:r>
              <a:rPr lang="fr-FR" dirty="0"/>
              <a:t>Alarme</a:t>
            </a:r>
          </a:p>
          <a:p>
            <a:pPr lvl="1"/>
            <a:r>
              <a:rPr lang="fr-FR" dirty="0"/>
              <a:t>Lustre</a:t>
            </a:r>
          </a:p>
          <a:p>
            <a:pPr lvl="1"/>
            <a:r>
              <a:rPr lang="fr-FR" dirty="0"/>
              <a:t>Box domotique</a:t>
            </a:r>
          </a:p>
          <a:p>
            <a:pPr lvl="1"/>
            <a:r>
              <a:rPr lang="fr-FR" dirty="0"/>
              <a:t>Attention aux noms de produit composés</a:t>
            </a:r>
          </a:p>
          <a:p>
            <a:r>
              <a:rPr lang="fr-FR" dirty="0"/>
              <a:t>Ne pas cliquer sur OK</a:t>
            </a:r>
          </a:p>
        </p:txBody>
      </p:sp>
    </p:spTree>
    <p:extLst>
      <p:ext uri="{BB962C8B-B14F-4D97-AF65-F5344CB8AC3E}">
        <p14:creationId xmlns:p14="http://schemas.microsoft.com/office/powerpoint/2010/main" val="394759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2FC281-A62B-EC98-1A4A-4AC9CF4A0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Règle de gestion : Date de règlement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0BDD0E1-1289-16D3-ECE6-762D8BC435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Si Date de règlement est connue alors</a:t>
            </a:r>
          </a:p>
          <a:p>
            <a:pPr lvl="1"/>
            <a:r>
              <a:rPr lang="fr-FR" dirty="0"/>
              <a:t>Utiliser la date de règlement</a:t>
            </a:r>
          </a:p>
          <a:p>
            <a:r>
              <a:rPr lang="fr-FR" dirty="0"/>
              <a:t>Sinon</a:t>
            </a:r>
          </a:p>
          <a:p>
            <a:pPr lvl="1"/>
            <a:r>
              <a:rPr lang="fr-FR" dirty="0"/>
              <a:t>Utiliser la date de livraison</a:t>
            </a:r>
          </a:p>
        </p:txBody>
      </p:sp>
    </p:spTree>
    <p:extLst>
      <p:ext uri="{BB962C8B-B14F-4D97-AF65-F5344CB8AC3E}">
        <p14:creationId xmlns:p14="http://schemas.microsoft.com/office/powerpoint/2010/main" val="1756964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857F52F-18FD-3B8E-C02F-BCECAFA22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Définition du CA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D0527F6-31BC-929D-DAAC-F7A4B26B78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Somme quantité * prix de vente</a:t>
            </a:r>
          </a:p>
          <a:p>
            <a:endParaRPr lang="fr-FR" dirty="0"/>
          </a:p>
          <a:p>
            <a:r>
              <a:rPr lang="fr-FR" dirty="0"/>
              <a:t>SUMX</a:t>
            </a:r>
          </a:p>
          <a:p>
            <a:pPr lvl="1"/>
            <a:r>
              <a:rPr lang="fr-FR" dirty="0"/>
              <a:t>Table (du côté *) : Ventes</a:t>
            </a:r>
          </a:p>
          <a:p>
            <a:pPr lvl="1"/>
            <a:r>
              <a:rPr lang="fr-FR" dirty="0"/>
              <a:t>Calcul : Quantité * champ relié Prix de vente</a:t>
            </a:r>
          </a:p>
          <a:p>
            <a:pPr lvl="1"/>
            <a:endParaRPr lang="fr-FR" dirty="0"/>
          </a:p>
          <a:p>
            <a:r>
              <a:rPr lang="fr-FR" dirty="0"/>
              <a:t>SUMX(</a:t>
            </a:r>
          </a:p>
          <a:p>
            <a:pPr lvl="1"/>
            <a:r>
              <a:rPr lang="fr-FR" dirty="0"/>
              <a:t>Ventes,</a:t>
            </a:r>
          </a:p>
          <a:p>
            <a:pPr lvl="1"/>
            <a:r>
              <a:rPr lang="fr-FR" dirty="0"/>
              <a:t>Ventes[Quantité] * RELATED(Produits[Prix de vente])</a:t>
            </a:r>
          </a:p>
          <a:p>
            <a:r>
              <a:rPr lang="fr-F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551516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F8EBC1-38DE-8D41-62B2-26931EBB1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Exercice : Bénéfice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092C84A-5EAA-A627-82FA-77A2B286BE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Créer la mesure Bénéfice calculant :</a:t>
            </a:r>
          </a:p>
          <a:p>
            <a:r>
              <a:rPr lang="fr-FR" dirty="0"/>
              <a:t>CA – SOMME quantité * Prix d’achat</a:t>
            </a:r>
          </a:p>
          <a:p>
            <a:endParaRPr lang="fr-FR" dirty="0"/>
          </a:p>
          <a:p>
            <a:r>
              <a:rPr lang="fr-FR" dirty="0"/>
              <a:t>Insérer un camembert (graphique en secteur) présentant : le bénéfice par Canal (Ventes)</a:t>
            </a:r>
          </a:p>
          <a:p>
            <a:endParaRPr lang="fr-FR" dirty="0"/>
          </a:p>
          <a:p>
            <a:r>
              <a:rPr lang="fr-FR" dirty="0"/>
              <a:t>Optimisation, afficher les informations de la légende à côté des différentes parts du secteur</a:t>
            </a:r>
          </a:p>
        </p:txBody>
      </p:sp>
    </p:spTree>
    <p:extLst>
      <p:ext uri="{BB962C8B-B14F-4D97-AF65-F5344CB8AC3E}">
        <p14:creationId xmlns:p14="http://schemas.microsoft.com/office/powerpoint/2010/main" val="29464087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C6BACC-5FF5-F8B1-F188-4871F0F14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Calendrier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C7DEBF1-454F-9BF6-903D-60A8EC5DE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fr-FR" dirty="0"/>
              <a:t>Calendrier = </a:t>
            </a:r>
          </a:p>
          <a:p>
            <a:r>
              <a:rPr lang="fr-FR" dirty="0"/>
              <a:t>/*</a:t>
            </a:r>
          </a:p>
          <a:p>
            <a:r>
              <a:rPr lang="fr-FR" dirty="0"/>
              <a:t>    Dynamiser le début et la fin en fonction du jeu de données</a:t>
            </a:r>
          </a:p>
          <a:p>
            <a:r>
              <a:rPr lang="fr-FR" dirty="0"/>
              <a:t>    Formater Semaine, Trimestre et Semestre avec \S00, \T0, \S0 =&gt; Dans outils de colonne / format</a:t>
            </a:r>
          </a:p>
          <a:p>
            <a:r>
              <a:rPr lang="fr-FR" dirty="0"/>
              <a:t>    Trier Mois par Mois Tri Dans outils de colonne / Trier par colonne</a:t>
            </a:r>
          </a:p>
          <a:p>
            <a:r>
              <a:rPr lang="fr-FR" dirty="0"/>
              <a:t>    Marquer le calendrier comme table des dates Dans Outils de table / marquer comme table de dates</a:t>
            </a:r>
          </a:p>
          <a:p>
            <a:r>
              <a:rPr lang="fr-FR" dirty="0"/>
              <a:t>*/</a:t>
            </a:r>
          </a:p>
          <a:p>
            <a:r>
              <a:rPr lang="fr-FR" dirty="0"/>
              <a:t>ADDCOLUMNS(</a:t>
            </a:r>
          </a:p>
          <a:p>
            <a:r>
              <a:rPr lang="fr-FR" dirty="0"/>
              <a:t>CALENDAR(</a:t>
            </a:r>
          </a:p>
          <a:p>
            <a:r>
              <a:rPr lang="fr-FR" dirty="0"/>
              <a:t>    DATE(YEAR(MIN(Ventes[Date de Commande])),1,1), // l'année de début =&gt; L'année YEAR de la première MIN Date de commande</a:t>
            </a:r>
          </a:p>
          <a:p>
            <a:r>
              <a:rPr lang="fr-FR" dirty="0"/>
              <a:t>    DATE(YEAR(TODAY()),12,31) // L'année en cours =&gt; l'année YEAR d'aujourd'hui TODAY</a:t>
            </a:r>
          </a:p>
          <a:p>
            <a:r>
              <a:rPr lang="fr-FR" dirty="0"/>
              <a:t>),</a:t>
            </a:r>
          </a:p>
          <a:p>
            <a:r>
              <a:rPr lang="fr-FR" dirty="0"/>
              <a:t>"Année", YEAR([Date]),</a:t>
            </a:r>
          </a:p>
          <a:p>
            <a:r>
              <a:rPr lang="fr-FR" dirty="0"/>
              <a:t>"Semestre", if(MONTH([Date]) &lt;= 6, 1, 2),</a:t>
            </a:r>
          </a:p>
          <a:p>
            <a:r>
              <a:rPr lang="fr-FR" dirty="0"/>
              <a:t>"Trimestre", QUARTER([Date]),</a:t>
            </a:r>
          </a:p>
          <a:p>
            <a:r>
              <a:rPr lang="fr-FR" dirty="0"/>
              <a:t>"Mois", FORMAT([Date], "</a:t>
            </a:r>
            <a:r>
              <a:rPr lang="fr-FR" dirty="0" err="1"/>
              <a:t>mmmm</a:t>
            </a:r>
            <a:r>
              <a:rPr lang="fr-FR" dirty="0"/>
              <a:t>"), "Mois tri", MONTH([Date]),</a:t>
            </a:r>
          </a:p>
          <a:p>
            <a:r>
              <a:rPr lang="fr-FR" dirty="0"/>
              <a:t>"Semaine", WEEKNUM([Date], 21), "Semaine tri", if(WEEKNUM([Date],21) &gt;50 &amp;&amp; MONTH([Date]) =1, YEAR([Date]) -1, YEAR([Date]))*100 + WEEKNUM([Date], 21)</a:t>
            </a:r>
          </a:p>
          <a:p>
            <a:r>
              <a:rPr lang="fr-F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056162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4BB1C86-0E82-9265-58AC-F874738B6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Comparer Qté </a:t>
            </a:r>
            <a:r>
              <a:rPr lang="fr-FR" dirty="0" err="1"/>
              <a:t>cdée</a:t>
            </a:r>
            <a:r>
              <a:rPr lang="fr-FR" dirty="0"/>
              <a:t> vs Qté livrée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FCDB1D6-23D1-96D3-CD83-E1CDBA6F48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Somme Quantité en fonction de date de livraison</a:t>
            </a:r>
          </a:p>
          <a:p>
            <a:endParaRPr lang="fr-FR" dirty="0"/>
          </a:p>
          <a:p>
            <a:r>
              <a:rPr lang="fr-FR" dirty="0"/>
              <a:t>Somme Quantité</a:t>
            </a:r>
          </a:p>
          <a:p>
            <a:r>
              <a:rPr lang="fr-FR" dirty="0"/>
              <a:t>Utilisant la relation Date à Date de livraison</a:t>
            </a:r>
          </a:p>
          <a:p>
            <a:endParaRPr lang="fr-FR" dirty="0"/>
          </a:p>
          <a:p>
            <a:r>
              <a:rPr lang="fr-FR" dirty="0"/>
              <a:t>CALCULATE(</a:t>
            </a:r>
          </a:p>
          <a:p>
            <a:pPr lvl="1"/>
            <a:r>
              <a:rPr lang="fr-FR" dirty="0"/>
              <a:t>SUM(Ventes[Quantité])</a:t>
            </a:r>
          </a:p>
          <a:p>
            <a:pPr lvl="1"/>
            <a:r>
              <a:rPr lang="fr-FR" dirty="0"/>
              <a:t>,</a:t>
            </a:r>
          </a:p>
          <a:p>
            <a:pPr lvl="1"/>
            <a:r>
              <a:rPr lang="fr-FR" dirty="0"/>
              <a:t>USERELATIONSHIP(Calendrier[Date], Ventes[Date de livraison])</a:t>
            </a:r>
          </a:p>
          <a:p>
            <a:pPr lvl="1"/>
            <a:r>
              <a:rPr lang="fr-F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7034663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9179D0-191E-03B7-FD67-186BBA8EA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Exercice : Clients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3600EB9-03F0-5D5A-63D4-CC54C2CA6C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Dans Power Query</a:t>
            </a:r>
          </a:p>
          <a:p>
            <a:pPr lvl="1"/>
            <a:r>
              <a:rPr lang="fr-FR" dirty="0"/>
              <a:t>Charger les « </a:t>
            </a:r>
            <a:r>
              <a:rPr lang="fr-FR" dirty="0" err="1"/>
              <a:t>Données_clients</a:t>
            </a:r>
            <a:r>
              <a:rPr lang="fr-FR" dirty="0"/>
              <a:t> » de Clients.xlsx</a:t>
            </a:r>
          </a:p>
          <a:p>
            <a:pPr lvl="1"/>
            <a:r>
              <a:rPr lang="fr-FR" dirty="0"/>
              <a:t>Nommer la table chargée «  Clients »</a:t>
            </a:r>
          </a:p>
          <a:p>
            <a:pPr lvl="1"/>
            <a:r>
              <a:rPr lang="fr-FR" dirty="0"/>
              <a:t>Typer Code postal e Département en texte</a:t>
            </a:r>
          </a:p>
          <a:p>
            <a:pPr lvl="1"/>
            <a:r>
              <a:rPr lang="fr-FR" dirty="0"/>
              <a:t>Fusionner les colonnes Nom et Prénom dans cet ordre, sans ajout de colonne, séparée par espace, nommée « Contact »</a:t>
            </a:r>
          </a:p>
          <a:p>
            <a:r>
              <a:rPr lang="fr-FR" dirty="0"/>
              <a:t>Dans Power BI :</a:t>
            </a:r>
          </a:p>
          <a:p>
            <a:pPr lvl="1"/>
            <a:r>
              <a:rPr lang="fr-FR" dirty="0"/>
              <a:t>Vérifier la relation entre Clients et ventes (Id Client)</a:t>
            </a:r>
          </a:p>
          <a:p>
            <a:pPr lvl="1"/>
            <a:r>
              <a:rPr lang="fr-FR" dirty="0"/>
              <a:t>Créer une mesure Calculant le nombre de client fidélisé (tracer une relation entre Clients et Calendrier)</a:t>
            </a:r>
          </a:p>
          <a:p>
            <a:pPr lvl="1"/>
            <a:r>
              <a:rPr lang="fr-FR" dirty="0"/>
              <a:t>Afficher dans page 1 une courbe présentant le nombre de client fidélisé par année</a:t>
            </a:r>
          </a:p>
          <a:p>
            <a:pPr lvl="1"/>
            <a:r>
              <a:rPr lang="fr-FR" dirty="0"/>
              <a:t>Désactiver les interactions entre le segment année et le graph courbe ci-dessus</a:t>
            </a:r>
          </a:p>
        </p:txBody>
      </p:sp>
    </p:spTree>
    <p:extLst>
      <p:ext uri="{BB962C8B-B14F-4D97-AF65-F5344CB8AC3E}">
        <p14:creationId xmlns:p14="http://schemas.microsoft.com/office/powerpoint/2010/main" val="28638006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670c7b1-4d96-4672-9e6b-b50f7fd04118" xsi:nil="true"/>
    <lcf76f155ced4ddcb4097134ff3c332f xmlns="a301e7da-b797-4bf9-97e1-bf0d288c8378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B3867638A674F49A2576F8F0E6E1675" ma:contentTypeVersion="10" ma:contentTypeDescription="Crée un document." ma:contentTypeScope="" ma:versionID="207173c53e4a5d7664738b3cab7f4c29">
  <xsd:schema xmlns:xsd="http://www.w3.org/2001/XMLSchema" xmlns:xs="http://www.w3.org/2001/XMLSchema" xmlns:p="http://schemas.microsoft.com/office/2006/metadata/properties" xmlns:ns2="a301e7da-b797-4bf9-97e1-bf0d288c8378" xmlns:ns3="f670c7b1-4d96-4672-9e6b-b50f7fd04118" targetNamespace="http://schemas.microsoft.com/office/2006/metadata/properties" ma:root="true" ma:fieldsID="59e51bb5b0ad5987716781a054d3d3a3" ns2:_="" ns3:_="">
    <xsd:import namespace="a301e7da-b797-4bf9-97e1-bf0d288c8378"/>
    <xsd:import namespace="f670c7b1-4d96-4672-9e6b-b50f7fd041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01e7da-b797-4bf9-97e1-bf0d288c837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Balises d’images" ma:readOnly="false" ma:fieldId="{5cf76f15-5ced-4ddc-b409-7134ff3c332f}" ma:taxonomyMulti="true" ma:sspId="c984d29b-3929-4b4c-baee-fdd37b81e5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70c7b1-4d96-4672-9e6b-b50f7fd04118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2f2364dc-daa7-405a-9a6c-8b5b456e55fa}" ma:internalName="TaxCatchAll" ma:showField="CatchAllData" ma:web="f670c7b1-4d96-4672-9e6b-b50f7fd0411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9CE6B72-5957-4BEF-A411-2D6224A09F75}">
  <ds:schemaRefs>
    <ds:schemaRef ds:uri="http://schemas.microsoft.com/office/2006/metadata/properties"/>
    <ds:schemaRef ds:uri="http://schemas.microsoft.com/office/infopath/2007/PartnerControls"/>
    <ds:schemaRef ds:uri="f670c7b1-4d96-4672-9e6b-b50f7fd04118"/>
    <ds:schemaRef ds:uri="a301e7da-b797-4bf9-97e1-bf0d288c8378"/>
  </ds:schemaRefs>
</ds:datastoreItem>
</file>

<file path=customXml/itemProps2.xml><?xml version="1.0" encoding="utf-8"?>
<ds:datastoreItem xmlns:ds="http://schemas.openxmlformats.org/officeDocument/2006/customXml" ds:itemID="{29B17C14-3E41-450B-AF48-F024F8FE77F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6F89781-EEA1-4349-866B-016E5CCBE8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301e7da-b797-4bf9-97e1-bf0d288c8378"/>
    <ds:schemaRef ds:uri="f670c7b1-4d96-4672-9e6b-b50f7fd041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799</TotalTime>
  <Words>877</Words>
  <Application>Microsoft Office PowerPoint</Application>
  <PresentationFormat>Grand écran</PresentationFormat>
  <Paragraphs>130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0" baseType="lpstr">
      <vt:lpstr>Aptos</vt:lpstr>
      <vt:lpstr>Aptos Display</vt:lpstr>
      <vt:lpstr>Arial</vt:lpstr>
      <vt:lpstr>Thème Office</vt:lpstr>
      <vt:lpstr>Présentation PowerPoint</vt:lpstr>
      <vt:lpstr>Todo list : acquisition de données</vt:lpstr>
      <vt:lpstr>Exercice : Produit</vt:lpstr>
      <vt:lpstr>Règle de gestion : Date de règlement</vt:lpstr>
      <vt:lpstr>Définition du CA</vt:lpstr>
      <vt:lpstr>Exercice : Bénéfice</vt:lpstr>
      <vt:lpstr>Calendrier</vt:lpstr>
      <vt:lpstr>Comparer Qté cdée vs Qté livrée</vt:lpstr>
      <vt:lpstr>Exercice : Clients</vt:lpstr>
      <vt:lpstr>Exercice « commercial » et « service »</vt:lpstr>
      <vt:lpstr>Comparer CA vs CA N-1</vt:lpstr>
      <vt:lpstr>Exercice évolution des quantités commandées</vt:lpstr>
      <vt:lpstr>Exercice : comparer CA, CA N-1 et CA N-2</vt:lpstr>
      <vt:lpstr>Exercice Cumule N-1</vt:lpstr>
      <vt:lpstr>Exercice : choix de dimension</vt:lpstr>
      <vt:lpstr>TD  : stock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Nicolas CARRERE</dc:creator>
  <cp:lastModifiedBy>Nicolas CARRERE</cp:lastModifiedBy>
  <cp:revision>1</cp:revision>
  <dcterms:created xsi:type="dcterms:W3CDTF">2025-11-13T09:05:32Z</dcterms:created>
  <dcterms:modified xsi:type="dcterms:W3CDTF">2025-11-14T16:06:44Z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0x0101001B3867638A674F49A2576F8F0E6E1675</vt:lpwstr>
  </property>
  <property fmtid="{D5CDD505-2E9C-101B-9397-08002B2CF9AE}" pid="3" name="MediaServiceImageTags">
    <vt:lpwstr/>
  </property>
</Properties>
</file>