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482" r:id="rId5"/>
    <p:sldId id="256" r:id="rId6"/>
    <p:sldId id="257" r:id="rId7"/>
    <p:sldId id="258" r:id="rId8"/>
    <p:sldId id="466" r:id="rId9"/>
    <p:sldId id="467" r:id="rId10"/>
    <p:sldId id="468" r:id="rId11"/>
    <p:sldId id="469" r:id="rId12"/>
    <p:sldId id="470" r:id="rId13"/>
    <p:sldId id="471" r:id="rId14"/>
    <p:sldId id="472" r:id="rId15"/>
    <p:sldId id="473" r:id="rId16"/>
    <p:sldId id="474" r:id="rId17"/>
    <p:sldId id="475" r:id="rId18"/>
    <p:sldId id="476" r:id="rId19"/>
    <p:sldId id="477" r:id="rId20"/>
    <p:sldId id="478" r:id="rId21"/>
    <p:sldId id="479" r:id="rId22"/>
    <p:sldId id="480" r:id="rId23"/>
    <p:sldId id="481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s CARRERE" userId="69fffeb2-d65e-4acb-b3d7-1471ab5d75fc" providerId="ADAL" clId="{32F313EB-603B-4824-9EEF-FD6B7AD78149}"/>
    <pc:docChg chg="custSel addSld delSld modSld">
      <pc:chgData name="Nicolas CARRERE" userId="69fffeb2-d65e-4acb-b3d7-1471ab5d75fc" providerId="ADAL" clId="{32F313EB-603B-4824-9EEF-FD6B7AD78149}" dt="2026-09-15T13:56:18.532" v="4019" actId="20577"/>
      <pc:docMkLst>
        <pc:docMk/>
      </pc:docMkLst>
      <pc:sldChg chg="addSp modSp add del">
        <pc:chgData name="Nicolas CARRERE" userId="69fffeb2-d65e-4acb-b3d7-1471ab5d75fc" providerId="ADAL" clId="{32F313EB-603B-4824-9EEF-FD6B7AD78149}" dt="2026-09-15T13:56:03.208" v="3987" actId="2696"/>
        <pc:sldMkLst>
          <pc:docMk/>
          <pc:sldMk cId="3489320594" sldId="465"/>
        </pc:sldMkLst>
        <pc:spChg chg="add mod">
          <ac:chgData name="Nicolas CARRERE" userId="69fffeb2-d65e-4acb-b3d7-1471ab5d75fc" providerId="ADAL" clId="{32F313EB-603B-4824-9EEF-FD6B7AD78149}" dt="2026-09-14T11:32:57.195" v="2"/>
          <ac:spMkLst>
            <pc:docMk/>
            <pc:sldMk cId="3489320594" sldId="465"/>
            <ac:spMk id="2" creationId="{F01CACCD-1049-1032-A54F-F5A75936EC29}"/>
          </ac:spMkLst>
        </pc:spChg>
      </pc:sldChg>
      <pc:sldChg chg="modSp new mod">
        <pc:chgData name="Nicolas CARRERE" userId="69fffeb2-d65e-4acb-b3d7-1471ab5d75fc" providerId="ADAL" clId="{32F313EB-603B-4824-9EEF-FD6B7AD78149}" dt="2026-09-15T06:53:03.188" v="796" actId="20577"/>
        <pc:sldMkLst>
          <pc:docMk/>
          <pc:sldMk cId="48656468" sldId="471"/>
        </pc:sldMkLst>
        <pc:spChg chg="mod">
          <ac:chgData name="Nicolas CARRERE" userId="69fffeb2-d65e-4acb-b3d7-1471ab5d75fc" providerId="ADAL" clId="{32F313EB-603B-4824-9EEF-FD6B7AD78149}" dt="2026-09-15T06:47:18.897" v="41" actId="20577"/>
          <ac:spMkLst>
            <pc:docMk/>
            <pc:sldMk cId="48656468" sldId="471"/>
            <ac:spMk id="2" creationId="{6BC3D027-10D0-830D-5BE1-083E3F41EF0E}"/>
          </ac:spMkLst>
        </pc:spChg>
        <pc:spChg chg="mod">
          <ac:chgData name="Nicolas CARRERE" userId="69fffeb2-d65e-4acb-b3d7-1471ab5d75fc" providerId="ADAL" clId="{32F313EB-603B-4824-9EEF-FD6B7AD78149}" dt="2026-09-15T06:53:03.188" v="796" actId="20577"/>
          <ac:spMkLst>
            <pc:docMk/>
            <pc:sldMk cId="48656468" sldId="471"/>
            <ac:spMk id="3" creationId="{835667E9-AD16-A8C5-D11B-61FDDABC0CBD}"/>
          </ac:spMkLst>
        </pc:spChg>
      </pc:sldChg>
      <pc:sldChg chg="modSp new mod">
        <pc:chgData name="Nicolas CARRERE" userId="69fffeb2-d65e-4acb-b3d7-1471ab5d75fc" providerId="ADAL" clId="{32F313EB-603B-4824-9EEF-FD6B7AD78149}" dt="2026-09-15T07:38:30.292" v="973" actId="20577"/>
        <pc:sldMkLst>
          <pc:docMk/>
          <pc:sldMk cId="2362451139" sldId="472"/>
        </pc:sldMkLst>
        <pc:spChg chg="mod">
          <ac:chgData name="Nicolas CARRERE" userId="69fffeb2-d65e-4acb-b3d7-1471ab5d75fc" providerId="ADAL" clId="{32F313EB-603B-4824-9EEF-FD6B7AD78149}" dt="2026-09-15T07:36:48.899" v="818" actId="20577"/>
          <ac:spMkLst>
            <pc:docMk/>
            <pc:sldMk cId="2362451139" sldId="472"/>
            <ac:spMk id="2" creationId="{A9A2C5D3-792D-2316-8BB6-64545CCB6975}"/>
          </ac:spMkLst>
        </pc:spChg>
        <pc:spChg chg="mod">
          <ac:chgData name="Nicolas CARRERE" userId="69fffeb2-d65e-4acb-b3d7-1471ab5d75fc" providerId="ADAL" clId="{32F313EB-603B-4824-9EEF-FD6B7AD78149}" dt="2026-09-15T07:38:30.292" v="973" actId="20577"/>
          <ac:spMkLst>
            <pc:docMk/>
            <pc:sldMk cId="2362451139" sldId="472"/>
            <ac:spMk id="3" creationId="{E49390A5-C8EC-FC7E-9563-E9C812E1F470}"/>
          </ac:spMkLst>
        </pc:spChg>
      </pc:sldChg>
      <pc:sldChg chg="addSp delSp modSp new mod">
        <pc:chgData name="Nicolas CARRERE" userId="69fffeb2-d65e-4acb-b3d7-1471ab5d75fc" providerId="ADAL" clId="{32F313EB-603B-4824-9EEF-FD6B7AD78149}" dt="2026-09-15T07:43:34.577" v="976" actId="688"/>
        <pc:sldMkLst>
          <pc:docMk/>
          <pc:sldMk cId="1149436220" sldId="473"/>
        </pc:sldMkLst>
        <pc:spChg chg="del">
          <ac:chgData name="Nicolas CARRERE" userId="69fffeb2-d65e-4acb-b3d7-1471ab5d75fc" providerId="ADAL" clId="{32F313EB-603B-4824-9EEF-FD6B7AD78149}" dt="2026-09-15T07:43:31.709" v="975" actId="22"/>
          <ac:spMkLst>
            <pc:docMk/>
            <pc:sldMk cId="1149436220" sldId="473"/>
            <ac:spMk id="3" creationId="{BF925E5C-4B0A-1CF5-63CB-8A9A14A01C6B}"/>
          </ac:spMkLst>
        </pc:spChg>
        <pc:picChg chg="add mod ord">
          <ac:chgData name="Nicolas CARRERE" userId="69fffeb2-d65e-4acb-b3d7-1471ab5d75fc" providerId="ADAL" clId="{32F313EB-603B-4824-9EEF-FD6B7AD78149}" dt="2026-09-15T07:43:34.577" v="976" actId="688"/>
          <ac:picMkLst>
            <pc:docMk/>
            <pc:sldMk cId="1149436220" sldId="473"/>
            <ac:picMk id="5" creationId="{0EF1C60D-EA92-D23C-A1B6-FCC7271F7A22}"/>
          </ac:picMkLst>
        </pc:picChg>
      </pc:sldChg>
      <pc:sldChg chg="modSp new mod">
        <pc:chgData name="Nicolas CARRERE" userId="69fffeb2-d65e-4acb-b3d7-1471ab5d75fc" providerId="ADAL" clId="{32F313EB-603B-4824-9EEF-FD6B7AD78149}" dt="2026-09-15T07:48:00.708" v="1259" actId="20577"/>
        <pc:sldMkLst>
          <pc:docMk/>
          <pc:sldMk cId="2474609260" sldId="474"/>
        </pc:sldMkLst>
        <pc:spChg chg="mod">
          <ac:chgData name="Nicolas CARRERE" userId="69fffeb2-d65e-4acb-b3d7-1471ab5d75fc" providerId="ADAL" clId="{32F313EB-603B-4824-9EEF-FD6B7AD78149}" dt="2026-09-15T07:45:09.463" v="1017" actId="20577"/>
          <ac:spMkLst>
            <pc:docMk/>
            <pc:sldMk cId="2474609260" sldId="474"/>
            <ac:spMk id="2" creationId="{4C643C08-87EE-2BBF-E369-1069144A1267}"/>
          </ac:spMkLst>
        </pc:spChg>
        <pc:spChg chg="mod">
          <ac:chgData name="Nicolas CARRERE" userId="69fffeb2-d65e-4acb-b3d7-1471ab5d75fc" providerId="ADAL" clId="{32F313EB-603B-4824-9EEF-FD6B7AD78149}" dt="2026-09-15T07:48:00.708" v="1259" actId="20577"/>
          <ac:spMkLst>
            <pc:docMk/>
            <pc:sldMk cId="2474609260" sldId="474"/>
            <ac:spMk id="3" creationId="{A7602E0F-0D87-8FC0-6AC0-AEE221CCB630}"/>
          </ac:spMkLst>
        </pc:spChg>
      </pc:sldChg>
      <pc:sldChg chg="modSp new mod">
        <pc:chgData name="Nicolas CARRERE" userId="69fffeb2-d65e-4acb-b3d7-1471ab5d75fc" providerId="ADAL" clId="{32F313EB-603B-4824-9EEF-FD6B7AD78149}" dt="2026-09-15T08:00:42.017" v="1439" actId="15"/>
        <pc:sldMkLst>
          <pc:docMk/>
          <pc:sldMk cId="3566063651" sldId="475"/>
        </pc:sldMkLst>
        <pc:spChg chg="mod">
          <ac:chgData name="Nicolas CARRERE" userId="69fffeb2-d65e-4acb-b3d7-1471ab5d75fc" providerId="ADAL" clId="{32F313EB-603B-4824-9EEF-FD6B7AD78149}" dt="2026-09-15T08:00:17.320" v="1409" actId="20577"/>
          <ac:spMkLst>
            <pc:docMk/>
            <pc:sldMk cId="3566063651" sldId="475"/>
            <ac:spMk id="2" creationId="{F482581C-EBDE-1C5E-FB03-C44630B1FE9B}"/>
          </ac:spMkLst>
        </pc:spChg>
        <pc:spChg chg="mod">
          <ac:chgData name="Nicolas CARRERE" userId="69fffeb2-d65e-4acb-b3d7-1471ab5d75fc" providerId="ADAL" clId="{32F313EB-603B-4824-9EEF-FD6B7AD78149}" dt="2026-09-15T08:00:42.017" v="1439" actId="15"/>
          <ac:spMkLst>
            <pc:docMk/>
            <pc:sldMk cId="3566063651" sldId="475"/>
            <ac:spMk id="3" creationId="{0410DAB8-90FA-2DFE-75E1-D4254070B699}"/>
          </ac:spMkLst>
        </pc:spChg>
      </pc:sldChg>
      <pc:sldChg chg="addSp modSp new mod">
        <pc:chgData name="Nicolas CARRERE" userId="69fffeb2-d65e-4acb-b3d7-1471ab5d75fc" providerId="ADAL" clId="{32F313EB-603B-4824-9EEF-FD6B7AD78149}" dt="2026-09-15T08:11:10.378" v="1672" actId="1076"/>
        <pc:sldMkLst>
          <pc:docMk/>
          <pc:sldMk cId="2185712" sldId="476"/>
        </pc:sldMkLst>
        <pc:spChg chg="mod">
          <ac:chgData name="Nicolas CARRERE" userId="69fffeb2-d65e-4acb-b3d7-1471ab5d75fc" providerId="ADAL" clId="{32F313EB-603B-4824-9EEF-FD6B7AD78149}" dt="2026-09-15T08:09:27.802" v="1453" actId="20577"/>
          <ac:spMkLst>
            <pc:docMk/>
            <pc:sldMk cId="2185712" sldId="476"/>
            <ac:spMk id="2" creationId="{08C23185-C0FE-64F5-C372-91F5DF0F8D61}"/>
          </ac:spMkLst>
        </pc:spChg>
        <pc:spChg chg="mod">
          <ac:chgData name="Nicolas CARRERE" userId="69fffeb2-d65e-4acb-b3d7-1471ab5d75fc" providerId="ADAL" clId="{32F313EB-603B-4824-9EEF-FD6B7AD78149}" dt="2026-09-15T08:10:19.060" v="1668" actId="20577"/>
          <ac:spMkLst>
            <pc:docMk/>
            <pc:sldMk cId="2185712" sldId="476"/>
            <ac:spMk id="3" creationId="{9280D694-8340-3EA8-0160-1FF38AD68B67}"/>
          </ac:spMkLst>
        </pc:spChg>
        <pc:picChg chg="add mod">
          <ac:chgData name="Nicolas CARRERE" userId="69fffeb2-d65e-4acb-b3d7-1471ab5d75fc" providerId="ADAL" clId="{32F313EB-603B-4824-9EEF-FD6B7AD78149}" dt="2026-09-15T08:11:10.378" v="1672" actId="1076"/>
          <ac:picMkLst>
            <pc:docMk/>
            <pc:sldMk cId="2185712" sldId="476"/>
            <ac:picMk id="5" creationId="{6C1FDFF6-BCCB-58DA-B850-363B56B826DD}"/>
          </ac:picMkLst>
        </pc:picChg>
      </pc:sldChg>
      <pc:sldChg chg="modSp new mod">
        <pc:chgData name="Nicolas CARRERE" userId="69fffeb2-d65e-4acb-b3d7-1471ab5d75fc" providerId="ADAL" clId="{32F313EB-603B-4824-9EEF-FD6B7AD78149}" dt="2026-09-15T08:52:16.275" v="2183" actId="20577"/>
        <pc:sldMkLst>
          <pc:docMk/>
          <pc:sldMk cId="176113006" sldId="477"/>
        </pc:sldMkLst>
        <pc:spChg chg="mod">
          <ac:chgData name="Nicolas CARRERE" userId="69fffeb2-d65e-4acb-b3d7-1471ab5d75fc" providerId="ADAL" clId="{32F313EB-603B-4824-9EEF-FD6B7AD78149}" dt="2026-09-15T08:49:27.884" v="1707" actId="20577"/>
          <ac:spMkLst>
            <pc:docMk/>
            <pc:sldMk cId="176113006" sldId="477"/>
            <ac:spMk id="2" creationId="{DEF8DC61-B77C-C387-0CB3-DD58BB92A9EE}"/>
          </ac:spMkLst>
        </pc:spChg>
        <pc:spChg chg="mod">
          <ac:chgData name="Nicolas CARRERE" userId="69fffeb2-d65e-4acb-b3d7-1471ab5d75fc" providerId="ADAL" clId="{32F313EB-603B-4824-9EEF-FD6B7AD78149}" dt="2026-09-15T08:52:16.275" v="2183" actId="20577"/>
          <ac:spMkLst>
            <pc:docMk/>
            <pc:sldMk cId="176113006" sldId="477"/>
            <ac:spMk id="3" creationId="{3A3ABB72-518B-AC04-8F99-84FB433F361F}"/>
          </ac:spMkLst>
        </pc:spChg>
      </pc:sldChg>
      <pc:sldChg chg="modSp new mod">
        <pc:chgData name="Nicolas CARRERE" userId="69fffeb2-d65e-4acb-b3d7-1471ab5d75fc" providerId="ADAL" clId="{32F313EB-603B-4824-9EEF-FD6B7AD78149}" dt="2026-09-15T09:35:42.196" v="2829" actId="20577"/>
        <pc:sldMkLst>
          <pc:docMk/>
          <pc:sldMk cId="3025777895" sldId="478"/>
        </pc:sldMkLst>
        <pc:spChg chg="mod">
          <ac:chgData name="Nicolas CARRERE" userId="69fffeb2-d65e-4acb-b3d7-1471ab5d75fc" providerId="ADAL" clId="{32F313EB-603B-4824-9EEF-FD6B7AD78149}" dt="2026-09-15T09:32:24.143" v="2226" actId="20577"/>
          <ac:spMkLst>
            <pc:docMk/>
            <pc:sldMk cId="3025777895" sldId="478"/>
            <ac:spMk id="2" creationId="{8728BA9B-8294-1C55-EDF3-ACF43E08A007}"/>
          </ac:spMkLst>
        </pc:spChg>
        <pc:spChg chg="mod">
          <ac:chgData name="Nicolas CARRERE" userId="69fffeb2-d65e-4acb-b3d7-1471ab5d75fc" providerId="ADAL" clId="{32F313EB-603B-4824-9EEF-FD6B7AD78149}" dt="2026-09-15T09:35:42.196" v="2829" actId="20577"/>
          <ac:spMkLst>
            <pc:docMk/>
            <pc:sldMk cId="3025777895" sldId="478"/>
            <ac:spMk id="3" creationId="{F749B888-6A20-7E53-C2C0-AE1C8049985C}"/>
          </ac:spMkLst>
        </pc:spChg>
      </pc:sldChg>
      <pc:sldChg chg="modSp new mod">
        <pc:chgData name="Nicolas CARRERE" userId="69fffeb2-d65e-4acb-b3d7-1471ab5d75fc" providerId="ADAL" clId="{32F313EB-603B-4824-9EEF-FD6B7AD78149}" dt="2026-09-15T09:57:46.952" v="3080" actId="20577"/>
        <pc:sldMkLst>
          <pc:docMk/>
          <pc:sldMk cId="2987847039" sldId="479"/>
        </pc:sldMkLst>
        <pc:spChg chg="mod">
          <ac:chgData name="Nicolas CARRERE" userId="69fffeb2-d65e-4acb-b3d7-1471ab5d75fc" providerId="ADAL" clId="{32F313EB-603B-4824-9EEF-FD6B7AD78149}" dt="2026-09-15T09:55:18.366" v="2867" actId="20577"/>
          <ac:spMkLst>
            <pc:docMk/>
            <pc:sldMk cId="2987847039" sldId="479"/>
            <ac:spMk id="2" creationId="{ED664E1C-5052-9C12-B85D-4C767306B638}"/>
          </ac:spMkLst>
        </pc:spChg>
        <pc:spChg chg="mod">
          <ac:chgData name="Nicolas CARRERE" userId="69fffeb2-d65e-4acb-b3d7-1471ab5d75fc" providerId="ADAL" clId="{32F313EB-603B-4824-9EEF-FD6B7AD78149}" dt="2026-09-15T09:57:46.952" v="3080" actId="20577"/>
          <ac:spMkLst>
            <pc:docMk/>
            <pc:sldMk cId="2987847039" sldId="479"/>
            <ac:spMk id="3" creationId="{169F99AE-CF0B-90E1-88A9-CC16B2F344BA}"/>
          </ac:spMkLst>
        </pc:spChg>
      </pc:sldChg>
      <pc:sldChg chg="modSp new mod">
        <pc:chgData name="Nicolas CARRERE" userId="69fffeb2-d65e-4acb-b3d7-1471ab5d75fc" providerId="ADAL" clId="{32F313EB-603B-4824-9EEF-FD6B7AD78149}" dt="2026-09-15T11:43:53.047" v="3782" actId="313"/>
        <pc:sldMkLst>
          <pc:docMk/>
          <pc:sldMk cId="2855979478" sldId="480"/>
        </pc:sldMkLst>
        <pc:spChg chg="mod">
          <ac:chgData name="Nicolas CARRERE" userId="69fffeb2-d65e-4acb-b3d7-1471ab5d75fc" providerId="ADAL" clId="{32F313EB-603B-4824-9EEF-FD6B7AD78149}" dt="2026-09-15T11:38:25.806" v="3120" actId="20577"/>
          <ac:spMkLst>
            <pc:docMk/>
            <pc:sldMk cId="2855979478" sldId="480"/>
            <ac:spMk id="2" creationId="{6CD9184E-CB3B-62B7-E8D7-82A01C16F5C4}"/>
          </ac:spMkLst>
        </pc:spChg>
        <pc:spChg chg="mod">
          <ac:chgData name="Nicolas CARRERE" userId="69fffeb2-d65e-4acb-b3d7-1471ab5d75fc" providerId="ADAL" clId="{32F313EB-603B-4824-9EEF-FD6B7AD78149}" dt="2026-09-15T11:43:53.047" v="3782" actId="313"/>
          <ac:spMkLst>
            <pc:docMk/>
            <pc:sldMk cId="2855979478" sldId="480"/>
            <ac:spMk id="3" creationId="{3D619B99-3BFF-24DF-9431-27CB5D4054BA}"/>
          </ac:spMkLst>
        </pc:spChg>
      </pc:sldChg>
      <pc:sldChg chg="modSp new mod">
        <pc:chgData name="Nicolas CARRERE" userId="69fffeb2-d65e-4acb-b3d7-1471ab5d75fc" providerId="ADAL" clId="{32F313EB-603B-4824-9EEF-FD6B7AD78149}" dt="2026-09-15T12:23:16.186" v="3986" actId="20577"/>
        <pc:sldMkLst>
          <pc:docMk/>
          <pc:sldMk cId="429454514" sldId="481"/>
        </pc:sldMkLst>
        <pc:spChg chg="mod">
          <ac:chgData name="Nicolas CARRERE" userId="69fffeb2-d65e-4acb-b3d7-1471ab5d75fc" providerId="ADAL" clId="{32F313EB-603B-4824-9EEF-FD6B7AD78149}" dt="2026-09-15T12:21:02.688" v="3818" actId="20577"/>
          <ac:spMkLst>
            <pc:docMk/>
            <pc:sldMk cId="429454514" sldId="481"/>
            <ac:spMk id="2" creationId="{2C5D2688-556A-594B-FDC1-CADED1A05D93}"/>
          </ac:spMkLst>
        </pc:spChg>
        <pc:spChg chg="mod">
          <ac:chgData name="Nicolas CARRERE" userId="69fffeb2-d65e-4acb-b3d7-1471ab5d75fc" providerId="ADAL" clId="{32F313EB-603B-4824-9EEF-FD6B7AD78149}" dt="2026-09-15T12:23:16.186" v="3986" actId="20577"/>
          <ac:spMkLst>
            <pc:docMk/>
            <pc:sldMk cId="429454514" sldId="481"/>
            <ac:spMk id="3" creationId="{C51176E8-3436-57EB-5F49-906C44403D03}"/>
          </ac:spMkLst>
        </pc:spChg>
      </pc:sldChg>
      <pc:sldChg chg="addSp delSp modSp new mod modClrScheme chgLayout">
        <pc:chgData name="Nicolas CARRERE" userId="69fffeb2-d65e-4acb-b3d7-1471ab5d75fc" providerId="ADAL" clId="{32F313EB-603B-4824-9EEF-FD6B7AD78149}" dt="2026-09-15T13:56:18.532" v="4019" actId="20577"/>
        <pc:sldMkLst>
          <pc:docMk/>
          <pc:sldMk cId="772236713" sldId="482"/>
        </pc:sldMkLst>
        <pc:spChg chg="del mod ord">
          <ac:chgData name="Nicolas CARRERE" userId="69fffeb2-d65e-4acb-b3d7-1471ab5d75fc" providerId="ADAL" clId="{32F313EB-603B-4824-9EEF-FD6B7AD78149}" dt="2026-09-15T13:56:08.868" v="3989" actId="700"/>
          <ac:spMkLst>
            <pc:docMk/>
            <pc:sldMk cId="772236713" sldId="482"/>
            <ac:spMk id="2" creationId="{3A514C9A-9DA7-221F-CBD4-53E87DBACFA1}"/>
          </ac:spMkLst>
        </pc:spChg>
        <pc:spChg chg="del mod ord">
          <ac:chgData name="Nicolas CARRERE" userId="69fffeb2-d65e-4acb-b3d7-1471ab5d75fc" providerId="ADAL" clId="{32F313EB-603B-4824-9EEF-FD6B7AD78149}" dt="2026-09-15T13:56:08.868" v="3989" actId="700"/>
          <ac:spMkLst>
            <pc:docMk/>
            <pc:sldMk cId="772236713" sldId="482"/>
            <ac:spMk id="3" creationId="{277AE2D1-1E4B-F212-7228-AE21C3B9C01A}"/>
          </ac:spMkLst>
        </pc:spChg>
        <pc:spChg chg="add mod ord">
          <ac:chgData name="Nicolas CARRERE" userId="69fffeb2-d65e-4acb-b3d7-1471ab5d75fc" providerId="ADAL" clId="{32F313EB-603B-4824-9EEF-FD6B7AD78149}" dt="2026-09-15T13:56:08.868" v="3989" actId="700"/>
          <ac:spMkLst>
            <pc:docMk/>
            <pc:sldMk cId="772236713" sldId="482"/>
            <ac:spMk id="4" creationId="{6AD375F5-DCE5-616A-E9B5-ED8917E49C28}"/>
          </ac:spMkLst>
        </pc:spChg>
        <pc:spChg chg="add mod ord">
          <ac:chgData name="Nicolas CARRERE" userId="69fffeb2-d65e-4acb-b3d7-1471ab5d75fc" providerId="ADAL" clId="{32F313EB-603B-4824-9EEF-FD6B7AD78149}" dt="2026-09-15T13:56:18.532" v="4019" actId="20577"/>
          <ac:spMkLst>
            <pc:docMk/>
            <pc:sldMk cId="772236713" sldId="482"/>
            <ac:spMk id="5" creationId="{BCA36493-7BE6-2BF2-F6A3-C8D076240F4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01E43-A98C-6DDF-F9B5-E9CF2B42D0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27F5B92-6803-41CC-8FD3-B17367BDE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4D5725-0B56-03F1-EF40-CF9AC5E35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901510-82DA-4515-2CDF-E04D76400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18D444-CEC7-8E1E-F53C-984F9FB5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73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9EAB89-333B-3084-64A9-A67A576A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143185-3A34-345B-2DF3-F0D087AD1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3A8629-268A-DFE3-2121-690DECBE2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987C31-1CEA-BB00-7BA8-1FBF43F4E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A47480-096B-BC2F-EA48-9513DEE81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474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0C8934-3703-A63A-DD81-5C44B27E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AF9A27-9BDB-8C34-22A9-54359A6A5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202233-8973-4CAE-7513-AF78962B4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4097A2-9453-21B2-13CC-78856141B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4A38FA-9409-0E79-0931-612BB8CAB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21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F99A06-1DFE-FA09-7CED-B60F82DCA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47819F-D70F-2475-6412-EB436707A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7C7574-B357-218C-554C-CEE673143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E0620F-91D1-38CD-6426-D3D5BEEA3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561A2AD-1F53-5A44-93E8-0B3A0019E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FAFE05A-1530-D4ED-5F03-6ACE4E9BF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207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651CE3-1488-7980-323A-9B068875B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037513-C0B9-1EA8-70A3-090687B3A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5B8CC2-F4B4-1AAA-2CF9-572F67252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F8AB66-C30B-8B39-22F3-F4035BBBD7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5D9319-4B5E-E3E2-865C-686A6D6127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FA8CAE4-F73F-36BF-3825-5E3537CB2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D1A5F56-A629-BF33-8C30-B1DA35061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2D7C0D-0293-A4FB-026A-088F32441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181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88A196-5A5F-4089-31A3-50B12E68D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5A7D3BE-E89C-ED05-E612-89BC44632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90A7253-B7C3-5CF6-EE64-A87B54D13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EFF13B2-27BD-0983-8A2B-06F91C248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1475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BACA01-5AC6-32ED-7973-A1C6A3CFC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DFC192A-79B4-E78E-3456-6D834C280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7B7892-0904-7BD8-894F-829F24B1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4016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563742-0688-8F8E-BB17-6AE470E7F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7E9A09-FC73-CCC9-A1E0-074913FD2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ABC1FA-F0E8-3AF0-9246-6270E9D7AF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9A8DED-BED8-8D2B-4499-53320E575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EE8023-9C1D-F25E-0E68-E56442195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E0EB0C-35F5-3BCB-5B3C-49DB63429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722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527B35-40AF-78EF-E497-BC269BB55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3F60BD8-1B16-CCAC-7809-FE0211D814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863B57-1EBA-48F3-4C24-39E6387FA8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3790AB-9CD6-0F86-13C3-102FC16EC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F49F8BF-95C7-0C3E-17F5-5248754FB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DCF9E5-9A1F-AB9E-0F69-5D62F6DF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025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82363D-264D-8D3E-8D68-9F3C1EBD3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3629653-6808-2458-75A3-4C60CE340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93E206-BA75-B211-9324-CDF7ED4FA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B431A4-174E-D89D-6DA4-77166EFF7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307085-B0EB-6D32-404F-DB1F4FDBC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674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DA71E1-5D94-1C69-52DA-B51F79C3AB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6557B68-0230-2FC7-E631-1CD5AF053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416FA4-3B34-C280-5713-BC5E5E196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F93581-C75A-69C7-A17C-E363D1327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B22D2F-F52A-69AB-AE50-D25982CC8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506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964A9B-FB67-CF60-A81C-B458081FB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1CC08F-7528-9CEE-3A9E-483ECE9E7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CBFCF3-EBCF-9C41-4898-0009713AB3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FD8B6A-991B-43DE-9543-2C410D85CAFE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8A7275-D912-7302-24B1-02AF50C80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7A2044-FF5E-A93A-4E3E-64FE545A9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49F9D2-E958-423B-B2FC-609EDB18EE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775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AD375F5-DCE5-616A-E9B5-ED8917E49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CA36493-7BE6-2BF2-F6A3-C8D076240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contact@</a:t>
            </a:r>
            <a:r>
              <a:rPr lang="fr-FR" err="1"/>
              <a:t>nicolas-carrere</a:t>
            </a:r>
            <a:r>
              <a:rPr lang="fr-FR"/>
              <a:t>.fr</a:t>
            </a:r>
          </a:p>
        </p:txBody>
      </p:sp>
    </p:spTree>
    <p:extLst>
      <p:ext uri="{BB962C8B-B14F-4D97-AF65-F5344CB8AC3E}">
        <p14:creationId xmlns:p14="http://schemas.microsoft.com/office/powerpoint/2010/main" val="772236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80C4E22-4320-A669-68BC-38064C8B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Routine d’acquisition de données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1E09FEF-D01E-0119-6DF3-230FBAFFA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42277"/>
          </a:xfrm>
        </p:spPr>
        <p:txBody>
          <a:bodyPr/>
          <a:lstStyle/>
          <a:p>
            <a:r>
              <a:rPr lang="fr-FR" dirty="0"/>
              <a:t>Power Query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BF2265-BA03-9319-A71C-922DFAEB4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23440"/>
            <a:ext cx="5157787" cy="4066223"/>
          </a:xfrm>
        </p:spPr>
        <p:txBody>
          <a:bodyPr>
            <a:normAutofit fontScale="92500"/>
          </a:bodyPr>
          <a:lstStyle/>
          <a:p>
            <a:r>
              <a:rPr lang="fr-FR" dirty="0"/>
              <a:t>Vérifier le nom de requête</a:t>
            </a:r>
          </a:p>
          <a:p>
            <a:r>
              <a:rPr lang="fr-FR" dirty="0"/>
              <a:t>Vérifier les entêtes</a:t>
            </a:r>
          </a:p>
          <a:p>
            <a:pPr lvl="1"/>
            <a:r>
              <a:rPr lang="fr-FR" dirty="0"/>
              <a:t>Position</a:t>
            </a:r>
          </a:p>
          <a:p>
            <a:pPr lvl="1"/>
            <a:r>
              <a:rPr lang="fr-FR" dirty="0"/>
              <a:t>Type</a:t>
            </a:r>
          </a:p>
          <a:p>
            <a:r>
              <a:rPr lang="fr-FR" dirty="0"/>
              <a:t>Transformer les données</a:t>
            </a:r>
          </a:p>
          <a:p>
            <a:r>
              <a:rPr lang="fr-FR" dirty="0"/>
              <a:t>Renommer les étapes</a:t>
            </a:r>
          </a:p>
          <a:p>
            <a:r>
              <a:rPr lang="fr-FR" dirty="0"/>
              <a:t>Supprimer l’inutile aujourd’hui (lignes / colonnes)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D8A87FD-8E04-52BA-2161-281A8AC81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Power BI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A92A9008-B6F4-D800-D01A-9E2521756AB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Créer un Calendrier</a:t>
            </a:r>
          </a:p>
          <a:p>
            <a:r>
              <a:rPr lang="fr-FR" dirty="0"/>
              <a:t>Vérifier les relations les tables</a:t>
            </a:r>
          </a:p>
          <a:p>
            <a:r>
              <a:rPr lang="fr-FR" dirty="0"/>
              <a:t>Créer des mesures explicites DAX (plutôt que des mesures implicites) dans une table des mesures</a:t>
            </a:r>
          </a:p>
          <a:p>
            <a:pPr lvl="1"/>
            <a:r>
              <a:rPr lang="fr-FR" dirty="0"/>
              <a:t>Optimisables</a:t>
            </a:r>
          </a:p>
          <a:p>
            <a:pPr lvl="1"/>
            <a:r>
              <a:rPr lang="fr-FR" dirty="0"/>
              <a:t>Gestion des titres</a:t>
            </a:r>
          </a:p>
          <a:p>
            <a:pPr lvl="1"/>
            <a:r>
              <a:rPr lang="fr-FR" dirty="0"/>
              <a:t>Réactivité sur chgt règles de gestion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5894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130A24A-9BFE-C811-5149-81EC93A15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Règle de gestion « Date de règlement réelle »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0765C3F-A642-CDE4-1170-3D6C0F68B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Si Date de règlement est </a:t>
            </a:r>
            <a:r>
              <a:rPr lang="fr-FR" dirty="0" err="1"/>
              <a:t>null</a:t>
            </a:r>
            <a:r>
              <a:rPr lang="fr-FR" dirty="0"/>
              <a:t> alors </a:t>
            </a:r>
          </a:p>
          <a:p>
            <a:pPr lvl="1"/>
            <a:r>
              <a:rPr lang="fr-FR" dirty="0"/>
              <a:t>Utiliser date de livraison</a:t>
            </a:r>
          </a:p>
          <a:p>
            <a:r>
              <a:rPr lang="fr-FR" dirty="0"/>
              <a:t>Sinon</a:t>
            </a:r>
          </a:p>
          <a:p>
            <a:pPr lvl="1"/>
            <a:r>
              <a:rPr lang="fr-FR" dirty="0"/>
              <a:t>Utiliser date de règlement</a:t>
            </a:r>
          </a:p>
        </p:txBody>
      </p:sp>
    </p:spTree>
    <p:extLst>
      <p:ext uri="{BB962C8B-B14F-4D97-AF65-F5344CB8AC3E}">
        <p14:creationId xmlns:p14="http://schemas.microsoft.com/office/powerpoint/2010/main" val="4096681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4B2098-D82F-80F3-A019-81C4BC40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: Volume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520B6F-FC56-1380-4AE2-A36C9BC66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Créer la colonne Volume affichant :</a:t>
            </a:r>
          </a:p>
          <a:p>
            <a:pPr lvl="1"/>
            <a:r>
              <a:rPr lang="fr-FR" dirty="0"/>
              <a:t>Faible si quantité &lt; 10</a:t>
            </a:r>
          </a:p>
          <a:p>
            <a:pPr lvl="1"/>
            <a:r>
              <a:rPr lang="fr-FR" dirty="0"/>
              <a:t>Moyen si quantité &lt; 20</a:t>
            </a:r>
          </a:p>
          <a:p>
            <a:pPr lvl="1"/>
            <a:r>
              <a:rPr lang="fr-FR" dirty="0"/>
              <a:t>Elevé sinon</a:t>
            </a:r>
          </a:p>
          <a:p>
            <a:r>
              <a:rPr lang="fr-FR" dirty="0"/>
              <a:t>Typer la colonne volume sans ajouter d’étapes supplémentaires (déplacer une étape existante)</a:t>
            </a:r>
          </a:p>
        </p:txBody>
      </p:sp>
    </p:spTree>
    <p:extLst>
      <p:ext uri="{BB962C8B-B14F-4D97-AF65-F5344CB8AC3E}">
        <p14:creationId xmlns:p14="http://schemas.microsoft.com/office/powerpoint/2010/main" val="110036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8F3BE1-5890-8099-5BB1-949F07464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: Bénéfice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D2AE5E-6DBF-6FD1-1B4C-6EBEEF323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Créer une mesure « Bénéfice » calculant :</a:t>
            </a:r>
          </a:p>
          <a:p>
            <a:pPr lvl="1"/>
            <a:r>
              <a:rPr lang="fr-FR" dirty="0"/>
              <a:t>[CA] – somme Quantité * Prix d’achat</a:t>
            </a:r>
          </a:p>
          <a:p>
            <a:r>
              <a:rPr lang="fr-FR" dirty="0"/>
              <a:t>Insérer une visualisation « Secteur » affichant Bénéfice par Canal (Ventes)</a:t>
            </a:r>
          </a:p>
          <a:p>
            <a:pPr lvl="1"/>
            <a:r>
              <a:rPr lang="fr-FR" dirty="0"/>
              <a:t>Masquer le titre du graphique</a:t>
            </a:r>
          </a:p>
          <a:p>
            <a:pPr lvl="1"/>
            <a:r>
              <a:rPr lang="fr-FR" dirty="0"/>
              <a:t>Afficher toutes les infos à côté des parts (Catégorie, Valeur et pourcentage)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D2BDA1-8010-F608-F45D-2B2C4EAD7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24" y="4824693"/>
            <a:ext cx="7283616" cy="161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97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7CE2EE-B72E-C1D2-DCCA-058FBA6BB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Mesure Bénéfice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B239DD-1CE5-5BCB-622A-81E1F55A1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[CA] – somme (quantité  * prix d’achat)</a:t>
            </a:r>
          </a:p>
          <a:p>
            <a:endParaRPr lang="fr-FR" dirty="0"/>
          </a:p>
          <a:p>
            <a:r>
              <a:rPr lang="fr-FR" dirty="0"/>
              <a:t>[CA] – SUMX(Ventes, Quantité * RELATED(Prix d’achat))</a:t>
            </a:r>
          </a:p>
        </p:txBody>
      </p:sp>
    </p:spTree>
    <p:extLst>
      <p:ext uri="{BB962C8B-B14F-4D97-AF65-F5344CB8AC3E}">
        <p14:creationId xmlns:p14="http://schemas.microsoft.com/office/powerpoint/2010/main" val="2861561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6EE70-C27D-C010-8D01-EEEA43BC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: semaine	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97850F-8B71-34CF-EDA8-72BF1872C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 l’aide de la fonction WEEKNUM, créer une colonne « Semaine » dans le calendrier</a:t>
            </a:r>
          </a:p>
          <a:p>
            <a:r>
              <a:rPr lang="fr-FR" dirty="0"/>
              <a:t>Ajouter Semaine dans le graph courbe par année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03F6BB8-9D28-7B10-2E11-8736CF1E4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668" y="3525520"/>
            <a:ext cx="6090664" cy="239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1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0D3704-F711-51D0-A422-C9C91A5F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: Trimestre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1D619F-1042-8CF9-5DC4-6130AD2A1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Ajouter la colonne « Trimestre » à l’aide de la fonction Quarter</a:t>
            </a:r>
          </a:p>
          <a:p>
            <a:r>
              <a:rPr lang="fr-FR" dirty="0"/>
              <a:t>A l’aide du paramètre format dans outils de colonne afficher Q1, Q2, …</a:t>
            </a:r>
          </a:p>
        </p:txBody>
      </p:sp>
    </p:spTree>
    <p:extLst>
      <p:ext uri="{BB962C8B-B14F-4D97-AF65-F5344CB8AC3E}">
        <p14:creationId xmlns:p14="http://schemas.microsoft.com/office/powerpoint/2010/main" val="3059778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CB0EEE-45D9-DCDF-D37D-62D568C6D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: Clients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4EF54B-EC92-1D98-486D-F6FBB67C8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Charger les « </a:t>
            </a:r>
            <a:r>
              <a:rPr lang="fr-FR" dirty="0" err="1"/>
              <a:t>Données_clients</a:t>
            </a:r>
            <a:r>
              <a:rPr lang="fr-FR" dirty="0"/>
              <a:t> » dans une table Clients</a:t>
            </a:r>
          </a:p>
          <a:p>
            <a:r>
              <a:rPr lang="fr-FR" dirty="0"/>
              <a:t>Vérifier les types des codes postaux et des départements en texte</a:t>
            </a:r>
          </a:p>
          <a:p>
            <a:r>
              <a:rPr lang="fr-FR" dirty="0"/>
              <a:t>Sans ajouter de colonne fusionner Nom et Prénom dans cet ordre séparés par un espace dans une colonne « Contact »</a:t>
            </a:r>
          </a:p>
          <a:p>
            <a:r>
              <a:rPr lang="fr-FR" dirty="0"/>
              <a:t>Dans power BI</a:t>
            </a:r>
          </a:p>
          <a:p>
            <a:pPr lvl="1"/>
            <a:r>
              <a:rPr lang="fr-FR" dirty="0"/>
              <a:t>Créer une mesure « Nombre de clients » calculant le nombre de ligne de la table client</a:t>
            </a:r>
          </a:p>
          <a:p>
            <a:pPr lvl="1"/>
            <a:r>
              <a:rPr lang="fr-FR" dirty="0"/>
              <a:t>Afficher une carte azure présentant le nombre </a:t>
            </a:r>
            <a:r>
              <a:rPr lang="fr-FR"/>
              <a:t>de client </a:t>
            </a:r>
            <a:r>
              <a:rPr lang="fr-FR" dirty="0"/>
              <a:t>par ville dans une </a:t>
            </a:r>
            <a:r>
              <a:rPr lang="fr-FR"/>
              <a:t>nouvelle page « Géo 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8647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3D027-10D0-830D-5BE1-083E3F41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de réveil pédagogique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5667E9-AD16-A8C5-D11B-61FDDABC0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Power Query :</a:t>
            </a:r>
          </a:p>
          <a:p>
            <a:pPr lvl="1"/>
            <a:r>
              <a:rPr lang="fr-FR" dirty="0"/>
              <a:t>Charger les données de Stock.csv dans une table </a:t>
            </a:r>
            <a:r>
              <a:rPr lang="fr-FR" dirty="0" err="1"/>
              <a:t>Table</a:t>
            </a:r>
            <a:r>
              <a:rPr lang="fr-FR" dirty="0"/>
              <a:t> « Stocks »</a:t>
            </a:r>
          </a:p>
          <a:p>
            <a:pPr lvl="1"/>
            <a:r>
              <a:rPr lang="fr-FR" dirty="0"/>
              <a:t>Fusionner Mois et Année séparés par un espace dans une colonne « Date d’inventaire »</a:t>
            </a:r>
          </a:p>
          <a:p>
            <a:pPr lvl="1"/>
            <a:r>
              <a:rPr lang="fr-FR" dirty="0"/>
              <a:t>Typer Date d’inventaire en date</a:t>
            </a:r>
          </a:p>
          <a:p>
            <a:pPr lvl="1"/>
            <a:r>
              <a:rPr lang="fr-FR" dirty="0"/>
              <a:t>Transformer Date d’inventaire en date de fin de mois </a:t>
            </a:r>
          </a:p>
          <a:p>
            <a:pPr lvl="1"/>
            <a:r>
              <a:rPr lang="fr-FR" dirty="0"/>
              <a:t>Sélectionner Date d’inventaire et Id Produit</a:t>
            </a:r>
          </a:p>
          <a:p>
            <a:pPr lvl="1"/>
            <a:r>
              <a:rPr lang="fr-FR" dirty="0"/>
              <a:t>Dépivoter les autres colonnes</a:t>
            </a:r>
          </a:p>
          <a:p>
            <a:pPr lvl="1"/>
            <a:r>
              <a:rPr lang="fr-FR" dirty="0"/>
              <a:t>Renommer Attribut en dépôt et Valeur en unités en stock</a:t>
            </a:r>
          </a:p>
          <a:p>
            <a:r>
              <a:rPr lang="fr-FR" dirty="0"/>
              <a:t>Power BI</a:t>
            </a:r>
          </a:p>
          <a:p>
            <a:pPr lvl="1"/>
            <a:r>
              <a:rPr lang="fr-FR" dirty="0"/>
              <a:t>Créer une mesure Stock total, calculant la somme de Unité en stock</a:t>
            </a:r>
          </a:p>
          <a:p>
            <a:pPr lvl="1"/>
            <a:r>
              <a:rPr lang="fr-FR" dirty="0"/>
              <a:t>Dans une page Stocks, insérer un </a:t>
            </a:r>
            <a:r>
              <a:rPr lang="fr-FR" dirty="0" err="1"/>
              <a:t>treemap</a:t>
            </a:r>
            <a:r>
              <a:rPr lang="fr-FR" dirty="0"/>
              <a:t> affichant le Stock total par produit</a:t>
            </a:r>
          </a:p>
          <a:p>
            <a:pPr lvl="1"/>
            <a:r>
              <a:rPr lang="fr-FR" dirty="0"/>
              <a:t>Copier coller le segment Année de page 1  dans la page Stock en le synchronisant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656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A2C5D3-792D-2316-8BB6-64545CCB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Comparer CA vs CA N-1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9390A5-C8EC-FC7E-9563-E9C812E1F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CA N-1 = CA sur la même période, décalée d’un an dans le passé</a:t>
            </a:r>
          </a:p>
          <a:p>
            <a:endParaRPr lang="fr-FR" dirty="0"/>
          </a:p>
          <a:p>
            <a:r>
              <a:rPr lang="fr-FR" dirty="0"/>
              <a:t>CALCULATE(</a:t>
            </a:r>
          </a:p>
          <a:p>
            <a:pPr lvl="1"/>
            <a:r>
              <a:rPr lang="fr-FR" dirty="0"/>
              <a:t>[CA],</a:t>
            </a:r>
          </a:p>
          <a:p>
            <a:pPr lvl="1"/>
            <a:r>
              <a:rPr lang="fr-FR" dirty="0"/>
              <a:t>SAMEPERIODELASTYEAR(Calendrier[Date])</a:t>
            </a:r>
          </a:p>
          <a:p>
            <a:r>
              <a:rPr lang="fr-F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62451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1D3C48-D0B8-F18C-5DC1-0FA46F71B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EF1C60D-EA92-D23C-A1B6-FCC7271F7A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0545754">
            <a:off x="4564247" y="2660058"/>
            <a:ext cx="3063505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36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43C08-87EE-2BBF-E369-1069144A1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Comparer CA, CA N-1, CA N-2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602E0F-0D87-8FC0-6AC0-AEE221CCB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Créer la mesure CA N-2 à l’aide de </a:t>
            </a:r>
            <a:r>
              <a:rPr lang="fr-FR" dirty="0" err="1"/>
              <a:t>DateAdd</a:t>
            </a:r>
            <a:r>
              <a:rPr lang="fr-FR" dirty="0"/>
              <a:t> « en remplacement » de </a:t>
            </a:r>
            <a:r>
              <a:rPr lang="fr-FR" dirty="0" err="1"/>
              <a:t>sameperiodelastyear</a:t>
            </a:r>
            <a:endParaRPr lang="fr-FR" dirty="0"/>
          </a:p>
          <a:p>
            <a:r>
              <a:rPr lang="fr-FR" dirty="0"/>
              <a:t>Ajouter CA N-2 au graph courbes par mois</a:t>
            </a:r>
          </a:p>
          <a:p>
            <a:r>
              <a:rPr lang="fr-FR" dirty="0"/>
              <a:t>Vérifier </a:t>
            </a:r>
          </a:p>
          <a:p>
            <a:pPr lvl="1"/>
            <a:r>
              <a:rPr lang="fr-FR" dirty="0"/>
              <a:t>2018 =&gt; 1 courbe</a:t>
            </a:r>
          </a:p>
          <a:p>
            <a:pPr lvl="1"/>
            <a:r>
              <a:rPr lang="fr-FR" dirty="0"/>
              <a:t>2019 =&gt; 2 courbes</a:t>
            </a:r>
          </a:p>
          <a:p>
            <a:pPr lvl="1"/>
            <a:r>
              <a:rPr lang="fr-FR" dirty="0"/>
              <a:t>2020 =&gt; 3 courbes</a:t>
            </a:r>
          </a:p>
          <a:p>
            <a:pPr lvl="1"/>
            <a:r>
              <a:rPr lang="fr-FR" dirty="0"/>
              <a:t>…</a:t>
            </a:r>
          </a:p>
          <a:p>
            <a:pPr lvl="1"/>
            <a:r>
              <a:rPr lang="fr-FR" dirty="0"/>
              <a:t>2024 =&gt; 3 courbes</a:t>
            </a:r>
          </a:p>
        </p:txBody>
      </p:sp>
    </p:spTree>
    <p:extLst>
      <p:ext uri="{BB962C8B-B14F-4D97-AF65-F5344CB8AC3E}">
        <p14:creationId xmlns:p14="http://schemas.microsoft.com/office/powerpoint/2010/main" val="2474609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2581C-EBDE-1C5E-FB03-C44630B1F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: CA cumulé N-1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10DAB8-90FA-2DFE-75E1-D4254070B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Calculer CA Cumulé N-1</a:t>
            </a:r>
          </a:p>
          <a:p>
            <a:pPr lvl="1"/>
            <a:r>
              <a:rPr lang="fr-FR" dirty="0"/>
              <a:t>En décalant CA cumulé d’un an dans le passé</a:t>
            </a:r>
          </a:p>
          <a:p>
            <a:pPr lvl="1"/>
            <a:r>
              <a:rPr lang="fr-FR" dirty="0"/>
              <a:t>En cumulant CA N-1</a:t>
            </a:r>
          </a:p>
          <a:p>
            <a:pPr lvl="1"/>
            <a:r>
              <a:rPr lang="fr-FR" dirty="0"/>
              <a:t>En cumulant et en décalant CA</a:t>
            </a:r>
          </a:p>
        </p:txBody>
      </p:sp>
    </p:spTree>
    <p:extLst>
      <p:ext uri="{BB962C8B-B14F-4D97-AF65-F5344CB8AC3E}">
        <p14:creationId xmlns:p14="http://schemas.microsoft.com/office/powerpoint/2010/main" val="3566063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C23185-C0FE-64F5-C372-91F5DF0F8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Stock total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80D694-8340-3EA8-0160-1FF38AD68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Corriger la mesure Stock total pour afficher uniquement les stocks de décembre à l’aide </a:t>
            </a:r>
            <a:r>
              <a:rPr lang="fr-FR" dirty="0" err="1"/>
              <a:t>ClosingBalanceYear</a:t>
            </a:r>
            <a:r>
              <a:rPr lang="fr-FR" dirty="0"/>
              <a:t>(</a:t>
            </a:r>
            <a:r>
              <a:rPr lang="fr-FR" dirty="0" err="1"/>
              <a:t>Aggrégation</a:t>
            </a:r>
            <a:r>
              <a:rPr lang="fr-FR" dirty="0"/>
              <a:t>, calendrier, …)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1FDFF6-BCCB-58DA-B850-363B56B82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188" y="3429000"/>
            <a:ext cx="8729623" cy="250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8DC61-B77C-C387-0CB3-DD58BB92A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modèle en étoile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3ABB72-518B-AC04-8F99-84FB433F3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Intégrer Catégorie et Sous-Catégorie (Sous-catégories) dans Produits</a:t>
            </a:r>
          </a:p>
          <a:p>
            <a:r>
              <a:rPr lang="fr-FR" dirty="0"/>
              <a:t>Optimiser Produits en supprimant Identifiant de sous-catégorie sans ajouter d’étapes</a:t>
            </a:r>
          </a:p>
          <a:p>
            <a:r>
              <a:rPr lang="fr-FR" dirty="0"/>
              <a:t>Désactiver le chargement de sous-catégories</a:t>
            </a:r>
          </a:p>
          <a:p>
            <a:r>
              <a:rPr lang="fr-FR" dirty="0"/>
              <a:t>Dans Power BI, ajouter Catégorie et Sous-Catégorie dans le premier graph, attention catégorie est au dessus de la sous catégorie, qui est elle-même au dessus de produit</a:t>
            </a:r>
          </a:p>
        </p:txBody>
      </p:sp>
    </p:spTree>
    <p:extLst>
      <p:ext uri="{BB962C8B-B14F-4D97-AF65-F5344CB8AC3E}">
        <p14:creationId xmlns:p14="http://schemas.microsoft.com/office/powerpoint/2010/main" val="176113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28BA9B-8294-1C55-EDF3-ACF43E0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Finalisation : page d’accueil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9B888-6A20-7E53-C2C0-AE1C80499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Insérer un bouton vide affichant « suivant » avec une couleur de fond</a:t>
            </a:r>
          </a:p>
          <a:p>
            <a:r>
              <a:rPr lang="fr-FR" dirty="0"/>
              <a:t>Paramétrer l’action pour afficher la « Page 1 »</a:t>
            </a:r>
          </a:p>
          <a:p>
            <a:r>
              <a:rPr lang="fr-FR" dirty="0"/>
              <a:t>Créer une page « Filtres »</a:t>
            </a:r>
          </a:p>
          <a:p>
            <a:pPr lvl="1"/>
            <a:r>
              <a:rPr lang="fr-FR" dirty="0"/>
              <a:t>Masquer cette page</a:t>
            </a:r>
          </a:p>
          <a:p>
            <a:pPr lvl="1"/>
            <a:r>
              <a:rPr lang="fr-FR" dirty="0"/>
              <a:t>Insérer un segment sur le canal</a:t>
            </a:r>
          </a:p>
          <a:p>
            <a:pPr lvl="1"/>
            <a:r>
              <a:rPr lang="fr-FR" dirty="0"/>
              <a:t>Insérer un segment sur la catégorie</a:t>
            </a:r>
          </a:p>
          <a:p>
            <a:pPr lvl="1"/>
            <a:r>
              <a:rPr lang="fr-FR" dirty="0"/>
              <a:t>« Activer » ces segments sur toutes les pages sans les afficher</a:t>
            </a:r>
          </a:p>
          <a:p>
            <a:pPr lvl="1"/>
            <a:r>
              <a:rPr lang="fr-FR" dirty="0"/>
              <a:t>Insérer un bouton vide permettant de retourner sur la page précédente</a:t>
            </a:r>
          </a:p>
          <a:p>
            <a:r>
              <a:rPr lang="fr-FR" dirty="0"/>
              <a:t>Dans page 1 ajouter un bouton affichant la page filtres</a:t>
            </a:r>
          </a:p>
          <a:p>
            <a:r>
              <a:rPr lang="fr-FR" dirty="0"/>
              <a:t>Dupliquer Le bouton filtre sur Géo et sur Stocks</a:t>
            </a:r>
          </a:p>
        </p:txBody>
      </p:sp>
    </p:spTree>
    <p:extLst>
      <p:ext uri="{BB962C8B-B14F-4D97-AF65-F5344CB8AC3E}">
        <p14:creationId xmlns:p14="http://schemas.microsoft.com/office/powerpoint/2010/main" val="3025777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64E1C-5052-9C12-B85D-4C767306B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Comparer Qté </a:t>
            </a:r>
            <a:r>
              <a:rPr lang="fr-FR" dirty="0" err="1"/>
              <a:t>Cdée</a:t>
            </a:r>
            <a:r>
              <a:rPr lang="fr-FR" dirty="0"/>
              <a:t> vs Qté livrée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9F99AE-CF0B-90E1-88A9-CC16B2F34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Somme Quantité en fonction de la date de livraison filtrée par le calendrier</a:t>
            </a:r>
          </a:p>
          <a:p>
            <a:endParaRPr lang="fr-FR" dirty="0"/>
          </a:p>
          <a:p>
            <a:r>
              <a:rPr lang="fr-FR" dirty="0"/>
              <a:t>CALCULATE(</a:t>
            </a:r>
          </a:p>
          <a:p>
            <a:pPr lvl="1"/>
            <a:r>
              <a:rPr lang="fr-FR" dirty="0"/>
              <a:t>SUM(Ventes[Quantité])</a:t>
            </a:r>
          </a:p>
          <a:p>
            <a:pPr lvl="1"/>
            <a:r>
              <a:rPr lang="fr-FR" dirty="0"/>
              <a:t>,</a:t>
            </a:r>
          </a:p>
          <a:p>
            <a:pPr lvl="1"/>
            <a:r>
              <a:rPr lang="fr-FR" dirty="0"/>
              <a:t>USERELATIONSHIP(Calendrier[Date], Ventes[Date de livraison])</a:t>
            </a:r>
          </a:p>
          <a:p>
            <a:r>
              <a:rPr lang="fr-FR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7847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D9184E-CB3B-62B7-E8D7-82A01C16F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de reprise : commerciaux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619B99-3BFF-24DF-9431-27CB5D405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Charger les données de Commercial.csv dans une table « Commerciaux »</a:t>
            </a:r>
          </a:p>
          <a:p>
            <a:r>
              <a:rPr lang="fr-FR" dirty="0"/>
              <a:t>Typer la colonne date d’embauche au format date en utilisant un paramètre régional Anglais (états unis)</a:t>
            </a:r>
          </a:p>
          <a:p>
            <a:r>
              <a:rPr lang="fr-FR" dirty="0"/>
              <a:t>Fractionner la colonne Commercial et Service en 2 colonnes commercial et Service en n’ajoutant qu’une seule étape aux étapes existantes</a:t>
            </a:r>
          </a:p>
          <a:p>
            <a:r>
              <a:rPr lang="fr-FR" dirty="0"/>
              <a:t>Power BI :</a:t>
            </a:r>
          </a:p>
          <a:p>
            <a:pPr lvl="1"/>
            <a:r>
              <a:rPr lang="fr-FR" dirty="0"/>
              <a:t>Adapter le script calendrier pour prendre en considération la date d’embauche à la place de la date de commande</a:t>
            </a:r>
          </a:p>
          <a:p>
            <a:pPr lvl="1"/>
            <a:r>
              <a:rPr lang="fr-FR" dirty="0"/>
              <a:t>Créer une page affichant l’évolution du nombre d’embauche par trimestre et par année (attention mesure à créer)</a:t>
            </a:r>
          </a:p>
        </p:txBody>
      </p:sp>
    </p:spTree>
    <p:extLst>
      <p:ext uri="{BB962C8B-B14F-4D97-AF65-F5344CB8AC3E}">
        <p14:creationId xmlns:p14="http://schemas.microsoft.com/office/powerpoint/2010/main" val="2855979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5D2688-556A-594B-FDC1-CADED1A05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</a:t>
            </a:r>
            <a:r>
              <a:rPr lang="fr-FR" dirty="0" err="1"/>
              <a:t>userelationship</a:t>
            </a:r>
            <a:r>
              <a:rPr lang="fr-FR" dirty="0"/>
              <a:t>	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1176E8-3436-57EB-5F49-906C44403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Afficher dans la page 1, l’évolution du nombre de clients fidélisés par année dans un nouveau graph courbes</a:t>
            </a:r>
          </a:p>
          <a:p>
            <a:r>
              <a:rPr lang="fr-FR" dirty="0"/>
              <a:t>Démarrer l’axe des Y à 0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45451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70c7b1-4d96-4672-9e6b-b50f7fd04118" xsi:nil="true"/>
    <lcf76f155ced4ddcb4097134ff3c332f xmlns="a301e7da-b797-4bf9-97e1-bf0d288c837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3867638A674F49A2576F8F0E6E1675" ma:contentTypeVersion="10" ma:contentTypeDescription="Crée un document." ma:contentTypeScope="" ma:versionID="71c7828beeadf6949ef7205fae855a41">
  <xsd:schema xmlns:xsd="http://www.w3.org/2001/XMLSchema" xmlns:xs="http://www.w3.org/2001/XMLSchema" xmlns:p="http://schemas.microsoft.com/office/2006/metadata/properties" xmlns:ns2="a301e7da-b797-4bf9-97e1-bf0d288c8378" xmlns:ns3="f670c7b1-4d96-4672-9e6b-b50f7fd04118" targetNamespace="http://schemas.microsoft.com/office/2006/metadata/properties" ma:root="true" ma:fieldsID="94568090a5d365c5058ee88c648b9e1d" ns2:_="" ns3:_="">
    <xsd:import namespace="a301e7da-b797-4bf9-97e1-bf0d288c8378"/>
    <xsd:import namespace="f670c7b1-4d96-4672-9e6b-b50f7fd041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01e7da-b797-4bf9-97e1-bf0d288c8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c984d29b-3929-4b4c-baee-fdd37b81e5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70c7b1-4d96-4672-9e6b-b50f7fd0411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f2364dc-daa7-405a-9a6c-8b5b456e55fa}" ma:internalName="TaxCatchAll" ma:showField="CatchAllData" ma:web="f670c7b1-4d96-4672-9e6b-b50f7fd041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212772-3CB7-49DC-B47B-28326AB6F825}">
  <ds:schemaRefs>
    <ds:schemaRef ds:uri="http://schemas.microsoft.com/office/2006/metadata/properties"/>
    <ds:schemaRef ds:uri="http://schemas.microsoft.com/office/infopath/2007/PartnerControls"/>
    <ds:schemaRef ds:uri="f670c7b1-4d96-4672-9e6b-b50f7fd04118"/>
    <ds:schemaRef ds:uri="a301e7da-b797-4bf9-97e1-bf0d288c8378"/>
  </ds:schemaRefs>
</ds:datastoreItem>
</file>

<file path=customXml/itemProps2.xml><?xml version="1.0" encoding="utf-8"?>
<ds:datastoreItem xmlns:ds="http://schemas.openxmlformats.org/officeDocument/2006/customXml" ds:itemID="{94ADA843-B2F6-4D73-B56B-6EA2D56C4E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A6F9DB-50A6-4875-8EC0-53B1D3BF43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01e7da-b797-4bf9-97e1-bf0d288c8378"/>
    <ds:schemaRef ds:uri="f670c7b1-4d96-4672-9e6b-b50f7fd041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914</Words>
  <Application>Microsoft Office PowerPoint</Application>
  <PresentationFormat>Grand écran</PresentationFormat>
  <Paragraphs>121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Thème Office</vt:lpstr>
      <vt:lpstr>Présentation PowerPoint</vt:lpstr>
      <vt:lpstr>Routine d’acquisition de données</vt:lpstr>
      <vt:lpstr>Règle de gestion « Date de règlement réelle »</vt:lpstr>
      <vt:lpstr>Exercice : Volume</vt:lpstr>
      <vt:lpstr>Exercice : Bénéfice</vt:lpstr>
      <vt:lpstr>Mesure Bénéfice</vt:lpstr>
      <vt:lpstr>Exercice : semaine </vt:lpstr>
      <vt:lpstr>Exercice : Trimestre</vt:lpstr>
      <vt:lpstr>Exercice : Clients</vt:lpstr>
      <vt:lpstr>Exercice de réveil pédagogique</vt:lpstr>
      <vt:lpstr>Comparer CA vs CA N-1</vt:lpstr>
      <vt:lpstr>Présentation PowerPoint</vt:lpstr>
      <vt:lpstr>Comparer CA, CA N-1, CA N-2 </vt:lpstr>
      <vt:lpstr>Exercice : CA cumulé N-1</vt:lpstr>
      <vt:lpstr>Stock total</vt:lpstr>
      <vt:lpstr>Exercice modèle en étoile</vt:lpstr>
      <vt:lpstr>Finalisation : page d’accueil</vt:lpstr>
      <vt:lpstr>Comparer Qté Cdée vs Qté livrée</vt:lpstr>
      <vt:lpstr>Exercice de reprise : commerciaux</vt:lpstr>
      <vt:lpstr>Exercice userelationship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Nicolas CARRERE</dc:creator>
  <cp:lastModifiedBy>Nicolas CARRERE</cp:lastModifiedBy>
  <cp:revision>1</cp:revision>
  <dcterms:created xsi:type="dcterms:W3CDTF">2026-09-14T07:28:14Z</dcterms:created>
  <dcterms:modified xsi:type="dcterms:W3CDTF">2026-09-15T13:56:20Z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0x0101001B3867638A674F49A2576F8F0E6E1675</vt:lpwstr>
  </property>
  <property fmtid="{D5CDD505-2E9C-101B-9397-08002B2CF9AE}" pid="3" name="MediaServiceImageTags">
    <vt:lpwstr/>
  </property>
</Properties>
</file>