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2" r:id="rId5"/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854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las CARRERE" userId="69fffeb2-d65e-4acb-b3d7-1471ab5d75fc" providerId="ADAL" clId="{32F313EB-603B-4824-9EEF-FD6B7AD78149}"/>
    <pc:docChg chg="custSel addSld modSld">
      <pc:chgData name="Nicolas CARRERE" userId="69fffeb2-d65e-4acb-b3d7-1471ab5d75fc" providerId="ADAL" clId="{32F313EB-603B-4824-9EEF-FD6B7AD78149}" dt="2025-10-28T15:18:27.351" v="4869" actId="680"/>
      <pc:docMkLst>
        <pc:docMk/>
      </pc:docMkLst>
      <pc:sldChg chg="modSp mod">
        <pc:chgData name="Nicolas CARRERE" userId="69fffeb2-d65e-4acb-b3d7-1471ab5d75fc" providerId="ADAL" clId="{32F313EB-603B-4824-9EEF-FD6B7AD78149}" dt="2025-10-27T13:47:32.961" v="1148" actId="20577"/>
        <pc:sldMkLst>
          <pc:docMk/>
          <pc:sldMk cId="3750766417" sldId="256"/>
        </pc:sldMkLst>
        <pc:spChg chg="mod">
          <ac:chgData name="Nicolas CARRERE" userId="69fffeb2-d65e-4acb-b3d7-1471ab5d75fc" providerId="ADAL" clId="{32F313EB-603B-4824-9EEF-FD6B7AD78149}" dt="2025-10-27T13:47:32.961" v="1148" actId="20577"/>
          <ac:spMkLst>
            <pc:docMk/>
            <pc:sldMk cId="3750766417" sldId="256"/>
            <ac:spMk id="8" creationId="{66E7E4B5-093A-6EBC-262A-926ABD5963A4}"/>
          </ac:spMkLst>
        </pc:spChg>
      </pc:sldChg>
      <pc:sldChg chg="modSp new mod">
        <pc:chgData name="Nicolas CARRERE" userId="69fffeb2-d65e-4acb-b3d7-1471ab5d75fc" providerId="ADAL" clId="{32F313EB-603B-4824-9EEF-FD6B7AD78149}" dt="2025-10-27T12:10:55.516" v="152" actId="20577"/>
        <pc:sldMkLst>
          <pc:docMk/>
          <pc:sldMk cId="3080588229" sldId="258"/>
        </pc:sldMkLst>
        <pc:spChg chg="mod">
          <ac:chgData name="Nicolas CARRERE" userId="69fffeb2-d65e-4acb-b3d7-1471ab5d75fc" providerId="ADAL" clId="{32F313EB-603B-4824-9EEF-FD6B7AD78149}" dt="2025-10-27T12:10:15.781" v="16" actId="20577"/>
          <ac:spMkLst>
            <pc:docMk/>
            <pc:sldMk cId="3080588229" sldId="258"/>
            <ac:spMk id="2" creationId="{97904B56-8DA9-523E-C151-A66141B1DD13}"/>
          </ac:spMkLst>
        </pc:spChg>
        <pc:spChg chg="mod">
          <ac:chgData name="Nicolas CARRERE" userId="69fffeb2-d65e-4acb-b3d7-1471ab5d75fc" providerId="ADAL" clId="{32F313EB-603B-4824-9EEF-FD6B7AD78149}" dt="2025-10-27T12:10:55.516" v="152" actId="20577"/>
          <ac:spMkLst>
            <pc:docMk/>
            <pc:sldMk cId="3080588229" sldId="258"/>
            <ac:spMk id="3" creationId="{BA2805E8-93E2-29FD-F72F-B26558284645}"/>
          </ac:spMkLst>
        </pc:spChg>
      </pc:sldChg>
      <pc:sldChg chg="modSp new mod">
        <pc:chgData name="Nicolas CARRERE" userId="69fffeb2-d65e-4acb-b3d7-1471ab5d75fc" providerId="ADAL" clId="{32F313EB-603B-4824-9EEF-FD6B7AD78149}" dt="2025-10-27T12:15:18.587" v="411" actId="20577"/>
        <pc:sldMkLst>
          <pc:docMk/>
          <pc:sldMk cId="1977522975" sldId="259"/>
        </pc:sldMkLst>
        <pc:spChg chg="mod">
          <ac:chgData name="Nicolas CARRERE" userId="69fffeb2-d65e-4acb-b3d7-1471ab5d75fc" providerId="ADAL" clId="{32F313EB-603B-4824-9EEF-FD6B7AD78149}" dt="2025-10-27T12:14:09.102" v="170" actId="20577"/>
          <ac:spMkLst>
            <pc:docMk/>
            <pc:sldMk cId="1977522975" sldId="259"/>
            <ac:spMk id="2" creationId="{782DAAF6-5EDF-5028-221D-7A393BB78CF1}"/>
          </ac:spMkLst>
        </pc:spChg>
        <pc:spChg chg="mod">
          <ac:chgData name="Nicolas CARRERE" userId="69fffeb2-d65e-4acb-b3d7-1471ab5d75fc" providerId="ADAL" clId="{32F313EB-603B-4824-9EEF-FD6B7AD78149}" dt="2025-10-27T12:15:18.587" v="411" actId="20577"/>
          <ac:spMkLst>
            <pc:docMk/>
            <pc:sldMk cId="1977522975" sldId="259"/>
            <ac:spMk id="3" creationId="{A68DF3F9-21D0-CF0A-70F5-ADA360E2FC27}"/>
          </ac:spMkLst>
        </pc:spChg>
      </pc:sldChg>
      <pc:sldChg chg="modSp new mod">
        <pc:chgData name="Nicolas CARRERE" userId="69fffeb2-d65e-4acb-b3d7-1471ab5d75fc" providerId="ADAL" clId="{32F313EB-603B-4824-9EEF-FD6B7AD78149}" dt="2025-10-27T13:08:05.615" v="709" actId="20577"/>
        <pc:sldMkLst>
          <pc:docMk/>
          <pc:sldMk cId="652936033" sldId="260"/>
        </pc:sldMkLst>
        <pc:spChg chg="mod">
          <ac:chgData name="Nicolas CARRERE" userId="69fffeb2-d65e-4acb-b3d7-1471ab5d75fc" providerId="ADAL" clId="{32F313EB-603B-4824-9EEF-FD6B7AD78149}" dt="2025-10-27T13:02:43.469" v="468" actId="20577"/>
          <ac:spMkLst>
            <pc:docMk/>
            <pc:sldMk cId="652936033" sldId="260"/>
            <ac:spMk id="2" creationId="{8555C03E-E38B-BD2C-7595-F8A0D4FAEFE0}"/>
          </ac:spMkLst>
        </pc:spChg>
        <pc:spChg chg="mod">
          <ac:chgData name="Nicolas CARRERE" userId="69fffeb2-d65e-4acb-b3d7-1471ab5d75fc" providerId="ADAL" clId="{32F313EB-603B-4824-9EEF-FD6B7AD78149}" dt="2025-10-27T13:08:05.615" v="709" actId="20577"/>
          <ac:spMkLst>
            <pc:docMk/>
            <pc:sldMk cId="652936033" sldId="260"/>
            <ac:spMk id="3" creationId="{A951F3A2-EE22-ED81-9974-12265DC31B6D}"/>
          </ac:spMkLst>
        </pc:spChg>
      </pc:sldChg>
      <pc:sldChg chg="addSp modSp new mod">
        <pc:chgData name="Nicolas CARRERE" userId="69fffeb2-d65e-4acb-b3d7-1471ab5d75fc" providerId="ADAL" clId="{32F313EB-603B-4824-9EEF-FD6B7AD78149}" dt="2025-10-27T13:20:41.486" v="1128" actId="20577"/>
        <pc:sldMkLst>
          <pc:docMk/>
          <pc:sldMk cId="1426579016" sldId="261"/>
        </pc:sldMkLst>
        <pc:spChg chg="mod">
          <ac:chgData name="Nicolas CARRERE" userId="69fffeb2-d65e-4acb-b3d7-1471ab5d75fc" providerId="ADAL" clId="{32F313EB-603B-4824-9EEF-FD6B7AD78149}" dt="2025-10-27T13:17:55.009" v="731" actId="20577"/>
          <ac:spMkLst>
            <pc:docMk/>
            <pc:sldMk cId="1426579016" sldId="261"/>
            <ac:spMk id="2" creationId="{174A586E-A8DD-01DD-5B58-1B70FAF401FA}"/>
          </ac:spMkLst>
        </pc:spChg>
        <pc:spChg chg="mod">
          <ac:chgData name="Nicolas CARRERE" userId="69fffeb2-d65e-4acb-b3d7-1471ab5d75fc" providerId="ADAL" clId="{32F313EB-603B-4824-9EEF-FD6B7AD78149}" dt="2025-10-27T13:20:41.486" v="1128" actId="20577"/>
          <ac:spMkLst>
            <pc:docMk/>
            <pc:sldMk cId="1426579016" sldId="261"/>
            <ac:spMk id="3" creationId="{00E3260A-D281-FFE2-5C80-F8886F46B990}"/>
          </ac:spMkLst>
        </pc:spChg>
        <pc:picChg chg="add mod">
          <ac:chgData name="Nicolas CARRERE" userId="69fffeb2-d65e-4acb-b3d7-1471ab5d75fc" providerId="ADAL" clId="{32F313EB-603B-4824-9EEF-FD6B7AD78149}" dt="2025-10-27T13:19:30.028" v="866" actId="1076"/>
          <ac:picMkLst>
            <pc:docMk/>
            <pc:sldMk cId="1426579016" sldId="261"/>
            <ac:picMk id="5" creationId="{D1B1C60C-170C-089B-E2A0-D23EC2EE5197}"/>
          </ac:picMkLst>
        </pc:picChg>
      </pc:sldChg>
      <pc:sldChg chg="modSp new mod">
        <pc:chgData name="Nicolas CARRERE" userId="69fffeb2-d65e-4acb-b3d7-1471ab5d75fc" providerId="ADAL" clId="{32F313EB-603B-4824-9EEF-FD6B7AD78149}" dt="2025-10-27T15:31:27.862" v="1957" actId="20577"/>
        <pc:sldMkLst>
          <pc:docMk/>
          <pc:sldMk cId="1752142567" sldId="262"/>
        </pc:sldMkLst>
        <pc:spChg chg="mod">
          <ac:chgData name="Nicolas CARRERE" userId="69fffeb2-d65e-4acb-b3d7-1471ab5d75fc" providerId="ADAL" clId="{32F313EB-603B-4824-9EEF-FD6B7AD78149}" dt="2025-10-27T15:23:25.511" v="1168" actId="20577"/>
          <ac:spMkLst>
            <pc:docMk/>
            <pc:sldMk cId="1752142567" sldId="262"/>
            <ac:spMk id="2" creationId="{1742D8E6-8AF5-D177-FB3F-D395773501C1}"/>
          </ac:spMkLst>
        </pc:spChg>
        <pc:spChg chg="mod">
          <ac:chgData name="Nicolas CARRERE" userId="69fffeb2-d65e-4acb-b3d7-1471ab5d75fc" providerId="ADAL" clId="{32F313EB-603B-4824-9EEF-FD6B7AD78149}" dt="2025-10-27T15:31:27.862" v="1957" actId="20577"/>
          <ac:spMkLst>
            <pc:docMk/>
            <pc:sldMk cId="1752142567" sldId="262"/>
            <ac:spMk id="3" creationId="{3ED54826-AD3F-236A-F949-2CDF0F153519}"/>
          </ac:spMkLst>
        </pc:spChg>
      </pc:sldChg>
      <pc:sldChg chg="modSp new mod">
        <pc:chgData name="Nicolas CARRERE" userId="69fffeb2-d65e-4acb-b3d7-1471ab5d75fc" providerId="ADAL" clId="{32F313EB-603B-4824-9EEF-FD6B7AD78149}" dt="2025-10-28T08:29:28.705" v="2602" actId="313"/>
        <pc:sldMkLst>
          <pc:docMk/>
          <pc:sldMk cId="1496153244" sldId="263"/>
        </pc:sldMkLst>
        <pc:spChg chg="mod">
          <ac:chgData name="Nicolas CARRERE" userId="69fffeb2-d65e-4acb-b3d7-1471ab5d75fc" providerId="ADAL" clId="{32F313EB-603B-4824-9EEF-FD6B7AD78149}" dt="2025-10-28T08:22:30.750" v="1977" actId="20577"/>
          <ac:spMkLst>
            <pc:docMk/>
            <pc:sldMk cId="1496153244" sldId="263"/>
            <ac:spMk id="2" creationId="{2DF85FCA-8B7D-54B7-2E64-852E40F4E7BC}"/>
          </ac:spMkLst>
        </pc:spChg>
        <pc:spChg chg="mod">
          <ac:chgData name="Nicolas CARRERE" userId="69fffeb2-d65e-4acb-b3d7-1471ab5d75fc" providerId="ADAL" clId="{32F313EB-603B-4824-9EEF-FD6B7AD78149}" dt="2025-10-28T08:29:28.705" v="2602" actId="313"/>
          <ac:spMkLst>
            <pc:docMk/>
            <pc:sldMk cId="1496153244" sldId="263"/>
            <ac:spMk id="3" creationId="{8193F277-9E3E-9C88-0041-AA6B67C14D7C}"/>
          </ac:spMkLst>
        </pc:spChg>
      </pc:sldChg>
      <pc:sldChg chg="modSp new mod">
        <pc:chgData name="Nicolas CARRERE" userId="69fffeb2-d65e-4acb-b3d7-1471ab5d75fc" providerId="ADAL" clId="{32F313EB-603B-4824-9EEF-FD6B7AD78149}" dt="2025-10-28T09:17:53.579" v="2954" actId="27636"/>
        <pc:sldMkLst>
          <pc:docMk/>
          <pc:sldMk cId="1700617521" sldId="264"/>
        </pc:sldMkLst>
        <pc:spChg chg="mod">
          <ac:chgData name="Nicolas CARRERE" userId="69fffeb2-d65e-4acb-b3d7-1471ab5d75fc" providerId="ADAL" clId="{32F313EB-603B-4824-9EEF-FD6B7AD78149}" dt="2025-10-28T09:13:42.904" v="2634" actId="20577"/>
          <ac:spMkLst>
            <pc:docMk/>
            <pc:sldMk cId="1700617521" sldId="264"/>
            <ac:spMk id="2" creationId="{29DA0A54-4DF7-66A4-CF24-FFE390B5BA0A}"/>
          </ac:spMkLst>
        </pc:spChg>
        <pc:spChg chg="mod">
          <ac:chgData name="Nicolas CARRERE" userId="69fffeb2-d65e-4acb-b3d7-1471ab5d75fc" providerId="ADAL" clId="{32F313EB-603B-4824-9EEF-FD6B7AD78149}" dt="2025-10-28T09:17:53.579" v="2954" actId="27636"/>
          <ac:spMkLst>
            <pc:docMk/>
            <pc:sldMk cId="1700617521" sldId="264"/>
            <ac:spMk id="3" creationId="{473C947A-0BFA-93C6-4DD5-0D6E8E716FCC}"/>
          </ac:spMkLst>
        </pc:spChg>
      </pc:sldChg>
      <pc:sldChg chg="modSp new mod">
        <pc:chgData name="Nicolas CARRERE" userId="69fffeb2-d65e-4acb-b3d7-1471ab5d75fc" providerId="ADAL" clId="{32F313EB-603B-4824-9EEF-FD6B7AD78149}" dt="2025-10-28T09:41:57.123" v="3229" actId="20577"/>
        <pc:sldMkLst>
          <pc:docMk/>
          <pc:sldMk cId="754217987" sldId="265"/>
        </pc:sldMkLst>
        <pc:spChg chg="mod">
          <ac:chgData name="Nicolas CARRERE" userId="69fffeb2-d65e-4acb-b3d7-1471ab5d75fc" providerId="ADAL" clId="{32F313EB-603B-4824-9EEF-FD6B7AD78149}" dt="2025-10-28T09:25:03.554" v="2987" actId="20577"/>
          <ac:spMkLst>
            <pc:docMk/>
            <pc:sldMk cId="754217987" sldId="265"/>
            <ac:spMk id="2" creationId="{1F7212E0-13CC-F3D6-F9ED-62574372209E}"/>
          </ac:spMkLst>
        </pc:spChg>
        <pc:spChg chg="mod">
          <ac:chgData name="Nicolas CARRERE" userId="69fffeb2-d65e-4acb-b3d7-1471ab5d75fc" providerId="ADAL" clId="{32F313EB-603B-4824-9EEF-FD6B7AD78149}" dt="2025-10-28T09:41:57.123" v="3229" actId="20577"/>
          <ac:spMkLst>
            <pc:docMk/>
            <pc:sldMk cId="754217987" sldId="265"/>
            <ac:spMk id="3" creationId="{BD1C5285-7306-C840-DB17-C5F78DC78FDC}"/>
          </ac:spMkLst>
        </pc:spChg>
      </pc:sldChg>
      <pc:sldChg chg="modSp new mod">
        <pc:chgData name="Nicolas CARRERE" userId="69fffeb2-d65e-4acb-b3d7-1471ab5d75fc" providerId="ADAL" clId="{32F313EB-603B-4824-9EEF-FD6B7AD78149}" dt="2025-10-28T10:18:01.352" v="3835" actId="20577"/>
        <pc:sldMkLst>
          <pc:docMk/>
          <pc:sldMk cId="1281199447" sldId="266"/>
        </pc:sldMkLst>
        <pc:spChg chg="mod">
          <ac:chgData name="Nicolas CARRERE" userId="69fffeb2-d65e-4acb-b3d7-1471ab5d75fc" providerId="ADAL" clId="{32F313EB-603B-4824-9EEF-FD6B7AD78149}" dt="2025-10-28T10:14:05.984" v="3258" actId="20577"/>
          <ac:spMkLst>
            <pc:docMk/>
            <pc:sldMk cId="1281199447" sldId="266"/>
            <ac:spMk id="2" creationId="{EC8A4BD0-1CEB-E2E0-0A2C-CF5FC9332A70}"/>
          </ac:spMkLst>
        </pc:spChg>
        <pc:spChg chg="mod">
          <ac:chgData name="Nicolas CARRERE" userId="69fffeb2-d65e-4acb-b3d7-1471ab5d75fc" providerId="ADAL" clId="{32F313EB-603B-4824-9EEF-FD6B7AD78149}" dt="2025-10-28T10:18:01.352" v="3835" actId="20577"/>
          <ac:spMkLst>
            <pc:docMk/>
            <pc:sldMk cId="1281199447" sldId="266"/>
            <ac:spMk id="3" creationId="{A4989B3A-0815-C41C-B716-50C176628D43}"/>
          </ac:spMkLst>
        </pc:spChg>
      </pc:sldChg>
      <pc:sldChg chg="modSp new mod">
        <pc:chgData name="Nicolas CARRERE" userId="69fffeb2-d65e-4acb-b3d7-1471ab5d75fc" providerId="ADAL" clId="{32F313EB-603B-4824-9EEF-FD6B7AD78149}" dt="2025-10-28T12:20:28.519" v="3983" actId="20577"/>
        <pc:sldMkLst>
          <pc:docMk/>
          <pc:sldMk cId="3297882884" sldId="267"/>
        </pc:sldMkLst>
        <pc:spChg chg="mod">
          <ac:chgData name="Nicolas CARRERE" userId="69fffeb2-d65e-4acb-b3d7-1471ab5d75fc" providerId="ADAL" clId="{32F313EB-603B-4824-9EEF-FD6B7AD78149}" dt="2025-10-28T12:16:48.595" v="3860" actId="20577"/>
          <ac:spMkLst>
            <pc:docMk/>
            <pc:sldMk cId="3297882884" sldId="267"/>
            <ac:spMk id="2" creationId="{2D9EF746-93E1-2D8F-C215-8B54733F8D3B}"/>
          </ac:spMkLst>
        </pc:spChg>
        <pc:spChg chg="mod">
          <ac:chgData name="Nicolas CARRERE" userId="69fffeb2-d65e-4acb-b3d7-1471ab5d75fc" providerId="ADAL" clId="{32F313EB-603B-4824-9EEF-FD6B7AD78149}" dt="2025-10-28T12:20:28.519" v="3983" actId="20577"/>
          <ac:spMkLst>
            <pc:docMk/>
            <pc:sldMk cId="3297882884" sldId="267"/>
            <ac:spMk id="3" creationId="{BDAA416A-44D0-7F78-C53C-9775D04A88DA}"/>
          </ac:spMkLst>
        </pc:spChg>
      </pc:sldChg>
      <pc:sldChg chg="addSp delSp modSp new mod">
        <pc:chgData name="Nicolas CARRERE" userId="69fffeb2-d65e-4acb-b3d7-1471ab5d75fc" providerId="ADAL" clId="{32F313EB-603B-4824-9EEF-FD6B7AD78149}" dt="2025-10-28T12:27:42.501" v="3986" actId="688"/>
        <pc:sldMkLst>
          <pc:docMk/>
          <pc:sldMk cId="888105436" sldId="268"/>
        </pc:sldMkLst>
        <pc:spChg chg="del">
          <ac:chgData name="Nicolas CARRERE" userId="69fffeb2-d65e-4acb-b3d7-1471ab5d75fc" providerId="ADAL" clId="{32F313EB-603B-4824-9EEF-FD6B7AD78149}" dt="2025-10-28T12:27:36.703" v="3985" actId="22"/>
          <ac:spMkLst>
            <pc:docMk/>
            <pc:sldMk cId="888105436" sldId="268"/>
            <ac:spMk id="3" creationId="{29D0BD16-53F3-C8E4-C9C4-CF5F715DB8E3}"/>
          </ac:spMkLst>
        </pc:spChg>
        <pc:picChg chg="add mod ord">
          <ac:chgData name="Nicolas CARRERE" userId="69fffeb2-d65e-4acb-b3d7-1471ab5d75fc" providerId="ADAL" clId="{32F313EB-603B-4824-9EEF-FD6B7AD78149}" dt="2025-10-28T12:27:42.501" v="3986" actId="688"/>
          <ac:picMkLst>
            <pc:docMk/>
            <pc:sldMk cId="888105436" sldId="268"/>
            <ac:picMk id="5" creationId="{27E84F0D-34F1-1CB0-D745-692EA9BA89CE}"/>
          </ac:picMkLst>
        </pc:picChg>
      </pc:sldChg>
      <pc:sldChg chg="addSp modSp new mod">
        <pc:chgData name="Nicolas CARRERE" userId="69fffeb2-d65e-4acb-b3d7-1471ab5d75fc" providerId="ADAL" clId="{32F313EB-603B-4824-9EEF-FD6B7AD78149}" dt="2025-10-28T12:33:18.552" v="4266" actId="20577"/>
        <pc:sldMkLst>
          <pc:docMk/>
          <pc:sldMk cId="4156676971" sldId="269"/>
        </pc:sldMkLst>
        <pc:spChg chg="mod">
          <ac:chgData name="Nicolas CARRERE" userId="69fffeb2-d65e-4acb-b3d7-1471ab5d75fc" providerId="ADAL" clId="{32F313EB-603B-4824-9EEF-FD6B7AD78149}" dt="2025-10-28T12:30:51.038" v="4047" actId="20577"/>
          <ac:spMkLst>
            <pc:docMk/>
            <pc:sldMk cId="4156676971" sldId="269"/>
            <ac:spMk id="2" creationId="{BB32ECBE-B147-BE49-2359-769112188780}"/>
          </ac:spMkLst>
        </pc:spChg>
        <pc:spChg chg="mod">
          <ac:chgData name="Nicolas CARRERE" userId="69fffeb2-d65e-4acb-b3d7-1471ab5d75fc" providerId="ADAL" clId="{32F313EB-603B-4824-9EEF-FD6B7AD78149}" dt="2025-10-28T12:33:18.552" v="4266" actId="20577"/>
          <ac:spMkLst>
            <pc:docMk/>
            <pc:sldMk cId="4156676971" sldId="269"/>
            <ac:spMk id="3" creationId="{AE2B76DC-C059-EC46-2C40-6B0BE90C073B}"/>
          </ac:spMkLst>
        </pc:spChg>
        <pc:picChg chg="add mod">
          <ac:chgData name="Nicolas CARRERE" userId="69fffeb2-d65e-4acb-b3d7-1471ab5d75fc" providerId="ADAL" clId="{32F313EB-603B-4824-9EEF-FD6B7AD78149}" dt="2025-10-28T12:32:19.068" v="4107" actId="1076"/>
          <ac:picMkLst>
            <pc:docMk/>
            <pc:sldMk cId="4156676971" sldId="269"/>
            <ac:picMk id="5" creationId="{A36F00EE-F8AD-12A1-EADD-256A57800E02}"/>
          </ac:picMkLst>
        </pc:picChg>
      </pc:sldChg>
      <pc:sldChg chg="modSp new mod">
        <pc:chgData name="Nicolas CARRERE" userId="69fffeb2-d65e-4acb-b3d7-1471ab5d75fc" providerId="ADAL" clId="{32F313EB-603B-4824-9EEF-FD6B7AD78149}" dt="2025-10-28T13:11:51.872" v="4728" actId="20577"/>
        <pc:sldMkLst>
          <pc:docMk/>
          <pc:sldMk cId="2373968151" sldId="270"/>
        </pc:sldMkLst>
        <pc:spChg chg="mod">
          <ac:chgData name="Nicolas CARRERE" userId="69fffeb2-d65e-4acb-b3d7-1471ab5d75fc" providerId="ADAL" clId="{32F313EB-603B-4824-9EEF-FD6B7AD78149}" dt="2025-10-28T13:07:16.017" v="4291" actId="20577"/>
          <ac:spMkLst>
            <pc:docMk/>
            <pc:sldMk cId="2373968151" sldId="270"/>
            <ac:spMk id="2" creationId="{235CF1CC-588C-36DE-33C1-AF9DC5265026}"/>
          </ac:spMkLst>
        </pc:spChg>
        <pc:spChg chg="mod">
          <ac:chgData name="Nicolas CARRERE" userId="69fffeb2-d65e-4acb-b3d7-1471ab5d75fc" providerId="ADAL" clId="{32F313EB-603B-4824-9EEF-FD6B7AD78149}" dt="2025-10-28T13:11:51.872" v="4728" actId="20577"/>
          <ac:spMkLst>
            <pc:docMk/>
            <pc:sldMk cId="2373968151" sldId="270"/>
            <ac:spMk id="3" creationId="{F252448E-7541-65EF-D722-DDCDA468EB32}"/>
          </ac:spMkLst>
        </pc:spChg>
      </pc:sldChg>
      <pc:sldChg chg="modSp new mod">
        <pc:chgData name="Nicolas CARRERE" userId="69fffeb2-d65e-4acb-b3d7-1471ab5d75fc" providerId="ADAL" clId="{32F313EB-603B-4824-9EEF-FD6B7AD78149}" dt="2025-10-28T14:10:10.319" v="4868" actId="20577"/>
        <pc:sldMkLst>
          <pc:docMk/>
          <pc:sldMk cId="2553604" sldId="271"/>
        </pc:sldMkLst>
        <pc:spChg chg="mod">
          <ac:chgData name="Nicolas CARRERE" userId="69fffeb2-d65e-4acb-b3d7-1471ab5d75fc" providerId="ADAL" clId="{32F313EB-603B-4824-9EEF-FD6B7AD78149}" dt="2025-10-28T14:08:54.445" v="4753" actId="20577"/>
          <ac:spMkLst>
            <pc:docMk/>
            <pc:sldMk cId="2553604" sldId="271"/>
            <ac:spMk id="2" creationId="{8B500E85-D237-CFB5-229B-92E6CEFF487E}"/>
          </ac:spMkLst>
        </pc:spChg>
        <pc:spChg chg="mod">
          <ac:chgData name="Nicolas CARRERE" userId="69fffeb2-d65e-4acb-b3d7-1471ab5d75fc" providerId="ADAL" clId="{32F313EB-603B-4824-9EEF-FD6B7AD78149}" dt="2025-10-28T14:10:10.319" v="4868" actId="20577"/>
          <ac:spMkLst>
            <pc:docMk/>
            <pc:sldMk cId="2553604" sldId="271"/>
            <ac:spMk id="3" creationId="{BD323E77-4C97-60CF-4E1D-D2D4A3CBC9BC}"/>
          </ac:spMkLst>
        </pc:spChg>
      </pc:sldChg>
      <pc:sldChg chg="new">
        <pc:chgData name="Nicolas CARRERE" userId="69fffeb2-d65e-4acb-b3d7-1471ab5d75fc" providerId="ADAL" clId="{32F313EB-603B-4824-9EEF-FD6B7AD78149}" dt="2025-10-28T15:18:27.351" v="4869" actId="680"/>
        <pc:sldMkLst>
          <pc:docMk/>
          <pc:sldMk cId="1076603567" sldId="27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205475-5AC6-861E-89F3-ECCC311BA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E421B01-B721-F5D4-03E9-294880CA42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A76D66-06BB-C9B0-B2E9-363279F87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D32E0-479A-40C8-A472-4C55D95EDEFF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D89720-8235-8F40-6A8A-668EAAF9E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D1C91C-3C90-D5D3-A776-B2EB1B863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14CC-7296-4330-B8ED-12183B9EBE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7240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B6A3CD-FFEB-596A-99CA-A58A844DC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9E9D8D0-3DEF-11FE-0B33-505D337924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49D2AB-A760-EE83-FD70-B06E7A671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D32E0-479A-40C8-A472-4C55D95EDEFF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447A073-188F-789B-4CCA-F37EE0CBC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D08755-0354-A18F-79B7-5CF8963D1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14CC-7296-4330-B8ED-12183B9EBE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3568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5080E30-D43F-52D4-06A7-E7D41114D6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A12CA4D-134C-5A54-EEC9-82DED07FB9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ED8992F-470E-F63A-92C8-10B6140CF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D32E0-479A-40C8-A472-4C55D95EDEFF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158410-2B0D-1DA7-4E9D-F89A97923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32AE1D5-D1AE-5E15-1A59-EC2018FBD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14CC-7296-4330-B8ED-12183B9EBE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526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5185D7-F334-044D-CAC0-1025D8AF4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D3D6BA-13DE-D268-4C01-855F540F4C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290053-6D7D-A350-FE26-EF95E568F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D32E0-479A-40C8-A472-4C55D95EDEFF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81CD29-870C-A011-A69B-757064DFD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C8F447-AA69-C34B-A0B0-AD296DE91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14CC-7296-4330-B8ED-12183B9EBE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9893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F9820F-7593-356F-BCBF-B23A7E342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6CD5DC8-5B1D-E818-FC04-4146B6D09F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65E77A-B1CE-CFBB-F8C1-94AAC01DF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D32E0-479A-40C8-A472-4C55D95EDEFF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9D48C75-3E93-8915-10CC-AD7168D0B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A2C11-6C5B-1901-B9BE-B3F944EFB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14CC-7296-4330-B8ED-12183B9EBE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6680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BBDFF9-019A-2D65-36EE-F7617D25B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4CB4A6-9D03-FB9D-C721-4819EFD3A1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70D7FA8-2EC8-B021-679A-1D9593FDAB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6C21B2E-2050-EE7A-038A-9CA6C563C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D32E0-479A-40C8-A472-4C55D95EDEFF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C404049-70E7-CCF4-20EE-C181236F5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7076EBF-D399-DAB6-7B86-697E54A15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14CC-7296-4330-B8ED-12183B9EBE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9710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97F95F-AD62-3A63-9561-ABF82A4C8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E361F4A-5E91-A5F1-E0E5-BBEFF102C6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5D621F2-7C5C-0084-7A72-7C2CF30D18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85572F3-EE48-1E1A-3155-DBCE08829E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59CCEBC-F3C8-DFF6-5B6C-3FBE9203AD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6BD990B-AAF4-8BCA-AEE0-67BDA7C70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D32E0-479A-40C8-A472-4C55D95EDEFF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358F126-D7EF-BF68-E663-D5DD10526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A8F7077-44D1-EFEF-FDD2-60606C82A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14CC-7296-4330-B8ED-12183B9EBE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029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ECCF31-83AC-8B08-210C-49865BA87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FA49DC3-B18E-E2EA-CCE2-2562DA718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D32E0-479A-40C8-A472-4C55D95EDEFF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0B18CB1-F657-BF57-FF6E-0B05C38B8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073ED5D-85B2-8CD2-F825-5FC1D7569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14CC-7296-4330-B8ED-12183B9EBE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8473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FBA3B21-2918-A84E-346E-47D86B077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D32E0-479A-40C8-A472-4C55D95EDEFF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0A4FFA7-762E-ABCB-C783-E6CE3DE35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C2062F8-BEE7-F5F2-AF70-1A0C9756C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14CC-7296-4330-B8ED-12183B9EBE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2432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FBB290-5B5E-FED4-7590-52C9B1E93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1308A6-81D9-8945-9F9C-70EC3AFA3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A616994-A4B8-5108-9F30-F5F4DE9500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4EBAECC-6C98-46A1-91B0-8E752B051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D32E0-479A-40C8-A472-4C55D95EDEFF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CC6A6A3-E2BF-4EE2-E41B-53E1EE6CC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638A4B4-D8F9-2FB6-9E9F-D3C05C2E8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14CC-7296-4330-B8ED-12183B9EBE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9725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FFB71C-9530-E4CC-1226-FE5307B5D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A3C3AE8-E0BB-12EF-DBE0-B4566E2E18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00E05A8-86DC-CF05-1D63-2498984152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3DDE8C1-3A84-6D50-3484-BA01F6681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D32E0-479A-40C8-A472-4C55D95EDEFF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CC8FA6E-70C8-0E68-CD49-93F5FD807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1E1BAB-EC27-9875-59DD-DE41BF6B0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514CC-7296-4330-B8ED-12183B9EBE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145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76B1265-3978-1FF0-CF4A-1BE0A3956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A15F50E-5DC8-C05C-BFAE-F4A3669809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EA99B14-33C9-6786-E68E-79FCC0448E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2D32E0-479A-40C8-A472-4C55D95EDEFF}" type="datetimeFigureOut">
              <a:rPr lang="fr-FR" smtClean="0"/>
              <a:t>28/10/2025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60B5146-B31A-6B48-04DB-A863706EDC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B20053-689B-1A43-2867-8E6B50B2AB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4514CC-7296-4330-B8ED-12183B9EBE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2158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7B44A6-2BEF-86EB-3816-219D9EB941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AED1A5A-A1D2-E1A6-0BF4-FDECB3E06C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6035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DA0A54-4DF7-66A4-CF24-FFE390B5B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Comparer Qté </a:t>
            </a:r>
            <a:r>
              <a:rPr lang="fr-FR" dirty="0" err="1"/>
              <a:t>cdée</a:t>
            </a:r>
            <a:r>
              <a:rPr lang="fr-FR" dirty="0"/>
              <a:t> vs Qté livrée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3C947A-0BFA-93C6-4DD5-0D6E8E716F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Qté livrée </a:t>
            </a:r>
          </a:p>
          <a:p>
            <a:r>
              <a:rPr lang="fr-FR" dirty="0"/>
              <a:t>Somme Quantité de ventes</a:t>
            </a:r>
          </a:p>
          <a:p>
            <a:r>
              <a:rPr lang="fr-FR" dirty="0"/>
              <a:t>En fonction de la colonne date de livraison =&gt; Utiliser la relation entre date et date de livraison</a:t>
            </a:r>
          </a:p>
          <a:p>
            <a:endParaRPr lang="fr-FR" dirty="0"/>
          </a:p>
          <a:p>
            <a:r>
              <a:rPr lang="fr-FR" dirty="0"/>
              <a:t>CALCULATE(</a:t>
            </a:r>
          </a:p>
          <a:p>
            <a:pPr lvl="1"/>
            <a:r>
              <a:rPr lang="fr-FR" dirty="0"/>
              <a:t>SUM(Ventes[Quantité])</a:t>
            </a:r>
          </a:p>
          <a:p>
            <a:pPr lvl="1"/>
            <a:r>
              <a:rPr lang="fr-FR" dirty="0"/>
              <a:t>,</a:t>
            </a:r>
          </a:p>
          <a:p>
            <a:pPr lvl="1"/>
            <a:r>
              <a:rPr lang="fr-FR" dirty="0"/>
              <a:t>USERELATIONSHIP(Calendrier[Date], Ventes[Date de livraison])</a:t>
            </a:r>
          </a:p>
          <a:p>
            <a:r>
              <a:rPr lang="fr-FR" dirty="0"/>
              <a:t>)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0617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7212E0-13CC-F3D6-F9ED-625743722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Clients fidélisés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1C5285-7306-C840-DB17-C5F78DC78F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Afficher dans une page « Analyse </a:t>
            </a:r>
            <a:r>
              <a:rPr lang="fr-FR" dirty="0" err="1"/>
              <a:t>pluri-annuelle</a:t>
            </a:r>
            <a:r>
              <a:rPr lang="fr-FR" dirty="0"/>
              <a:t> » une courbe présentant l’évolution de la fidélisation des clients par année</a:t>
            </a:r>
          </a:p>
          <a:p>
            <a:endParaRPr lang="fr-FR" dirty="0"/>
          </a:p>
          <a:p>
            <a:r>
              <a:rPr lang="fr-FR" dirty="0"/>
              <a:t>L’année doit filtrée la « date compte fidélité » de clients</a:t>
            </a:r>
          </a:p>
        </p:txBody>
      </p:sp>
    </p:spTree>
    <p:extLst>
      <p:ext uri="{BB962C8B-B14F-4D97-AF65-F5344CB8AC3E}">
        <p14:creationId xmlns:p14="http://schemas.microsoft.com/office/powerpoint/2010/main" val="7542179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8A4BD0-1CEB-E2E0-0A2C-CF5FC9332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Commerciaux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4989B3A-0815-C41C-B716-50C176628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Intégrer les données du fichier du fichier Commercial.csv dans une table « commerciaux »</a:t>
            </a:r>
          </a:p>
          <a:p>
            <a:r>
              <a:rPr lang="fr-FR" dirty="0"/>
              <a:t>Fractionner la colonne « commercial et service » en 2 colonnes « Commercial » et « Service »</a:t>
            </a:r>
          </a:p>
          <a:p>
            <a:r>
              <a:rPr lang="fr-FR" dirty="0"/>
              <a:t>Typer la colonne « date embauche » sur un format régional Date, « Anglais (</a:t>
            </a:r>
            <a:r>
              <a:rPr lang="fr-FR" dirty="0" err="1"/>
              <a:t>Etat-unis</a:t>
            </a:r>
            <a:r>
              <a:rPr lang="fr-FR" dirty="0"/>
              <a:t>) »</a:t>
            </a:r>
          </a:p>
          <a:p>
            <a:r>
              <a:rPr lang="fr-FR" dirty="0"/>
              <a:t>Dans Power BI, afficher :</a:t>
            </a:r>
          </a:p>
          <a:p>
            <a:pPr lvl="1"/>
            <a:r>
              <a:rPr lang="fr-FR" dirty="0"/>
              <a:t>Le chiffre d’affaires par service dans page 1 </a:t>
            </a:r>
          </a:p>
          <a:p>
            <a:pPr lvl="1"/>
            <a:r>
              <a:rPr lang="fr-FR" dirty="0"/>
              <a:t>Dans une page suivi clients, afficher une table présentant le nombre de clients par commercial référent</a:t>
            </a:r>
          </a:p>
        </p:txBody>
      </p:sp>
    </p:spTree>
    <p:extLst>
      <p:ext uri="{BB962C8B-B14F-4D97-AF65-F5344CB8AC3E}">
        <p14:creationId xmlns:p14="http://schemas.microsoft.com/office/powerpoint/2010/main" val="12811994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9EF746-93E1-2D8F-C215-8B54733F8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Comparer CA vs CA N-1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AA416A-44D0-7F78-C53C-9775D04A8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CA N-1</a:t>
            </a:r>
          </a:p>
          <a:p>
            <a:pPr lvl="1"/>
            <a:r>
              <a:rPr lang="fr-FR" dirty="0"/>
              <a:t>CA</a:t>
            </a:r>
          </a:p>
          <a:p>
            <a:pPr lvl="1"/>
            <a:r>
              <a:rPr lang="fr-FR" dirty="0"/>
              <a:t>Même période l’année précédant la sélection</a:t>
            </a:r>
          </a:p>
          <a:p>
            <a:pPr lvl="1"/>
            <a:endParaRPr lang="fr-FR" dirty="0"/>
          </a:p>
          <a:p>
            <a:r>
              <a:rPr lang="fr-FR" dirty="0"/>
              <a:t>CALCULATE(</a:t>
            </a:r>
          </a:p>
          <a:p>
            <a:pPr lvl="1"/>
            <a:r>
              <a:rPr lang="fr-FR" dirty="0"/>
              <a:t>[CA],</a:t>
            </a:r>
          </a:p>
          <a:p>
            <a:pPr lvl="1"/>
            <a:r>
              <a:rPr lang="fr-FR" dirty="0"/>
              <a:t>SAMEPERIODLASTYEAR(Calendrier[Date])</a:t>
            </a:r>
          </a:p>
          <a:p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978828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1F2B80-CBFE-DF8C-06B1-86B312E00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27E84F0D-34F1-1CB0-D745-692EA9BA89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20321873">
            <a:off x="4300287" y="2334186"/>
            <a:ext cx="3591426" cy="333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1054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32ECBE-B147-BE49-2359-769112188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comparer CA, CA N-1, CA N-2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2B76DC-C059-EC46-2C40-6B0BE90C0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Créer la mesure CA N-2 à l’aide de </a:t>
            </a:r>
            <a:r>
              <a:rPr lang="fr-FR" dirty="0" err="1"/>
              <a:t>DateAdd</a:t>
            </a:r>
            <a:endParaRPr lang="fr-FR" dirty="0"/>
          </a:p>
          <a:p>
            <a:r>
              <a:rPr lang="fr-FR" dirty="0"/>
              <a:t>Insérer CA N-2 dans le graph courbe</a:t>
            </a:r>
          </a:p>
          <a:p>
            <a:r>
              <a:rPr lang="fr-FR" dirty="0"/>
              <a:t>À Tester</a:t>
            </a:r>
          </a:p>
          <a:p>
            <a:pPr lvl="1"/>
            <a:r>
              <a:rPr lang="fr-FR" dirty="0"/>
              <a:t>2018 =&gt; 1 courbe</a:t>
            </a:r>
          </a:p>
          <a:p>
            <a:pPr lvl="1"/>
            <a:r>
              <a:rPr lang="fr-FR" dirty="0"/>
              <a:t>2019 =&gt; 2 courbes</a:t>
            </a:r>
          </a:p>
          <a:p>
            <a:pPr lvl="1"/>
            <a:r>
              <a:rPr lang="fr-FR" dirty="0"/>
              <a:t>2020 à 2024 =&gt; 3 courbes</a:t>
            </a:r>
          </a:p>
          <a:p>
            <a:pPr lvl="1"/>
            <a:r>
              <a:rPr lang="fr-FR" dirty="0"/>
              <a:t>2025 =&gt; 2 courbes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36F00EE-F8AD-12A1-EADD-256A57800E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5" y="5186424"/>
            <a:ext cx="8773749" cy="1467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6769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5CF1CC-588C-36DE-33C1-AF9DC5265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CA cumulé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252448E-7541-65EF-D722-DDCDA468E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Créer la mesure « CA cumulé » (par année) à l’aide de DATESYTD</a:t>
            </a:r>
          </a:p>
          <a:p>
            <a:r>
              <a:rPr lang="fr-FR" dirty="0"/>
              <a:t>Préparer le nécessaire pour permettre à l’utilisateur de choisir la courbe affichée dans un graphique (par segment)</a:t>
            </a:r>
          </a:p>
          <a:p>
            <a:r>
              <a:rPr lang="fr-FR" dirty="0"/>
              <a:t>Insérer un segment affichant « CA » ou « CA cumulé » =&gt; Entrée des données</a:t>
            </a:r>
          </a:p>
          <a:p>
            <a:r>
              <a:rPr lang="fr-FR" dirty="0"/>
              <a:t>Créer une mesure « CA affiché ? » si CA est sélectionné afficher [CA] sinon affiche [CA cumulé]</a:t>
            </a:r>
          </a:p>
        </p:txBody>
      </p:sp>
    </p:spTree>
    <p:extLst>
      <p:ext uri="{BB962C8B-B14F-4D97-AF65-F5344CB8AC3E}">
        <p14:creationId xmlns:p14="http://schemas.microsoft.com/office/powerpoint/2010/main" val="23739681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500E85-D237-CFB5-229B-92E6CEFF4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Mesures filtrées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323E77-4C97-60CF-4E1D-D2D4A3CBC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 err="1"/>
              <a:t>Cacul</a:t>
            </a:r>
            <a:r>
              <a:rPr lang="fr-FR" dirty="0"/>
              <a:t> à faire</a:t>
            </a:r>
          </a:p>
          <a:p>
            <a:r>
              <a:rPr lang="fr-FR" dirty="0"/>
              <a:t>Appliquer un filtre</a:t>
            </a:r>
          </a:p>
          <a:p>
            <a:endParaRPr lang="fr-FR" dirty="0"/>
          </a:p>
          <a:p>
            <a:r>
              <a:rPr lang="fr-FR" dirty="0" err="1"/>
              <a:t>Calculate</a:t>
            </a:r>
            <a:r>
              <a:rPr lang="fr-FR" dirty="0"/>
              <a:t>(</a:t>
            </a:r>
          </a:p>
          <a:p>
            <a:pPr lvl="1"/>
            <a:r>
              <a:rPr lang="fr-FR" dirty="0"/>
              <a:t>[Stock total],</a:t>
            </a:r>
          </a:p>
          <a:p>
            <a:pPr lvl="1"/>
            <a:r>
              <a:rPr lang="fr-FR" dirty="0"/>
              <a:t>Calendrier[Mois] = « Décembre »</a:t>
            </a:r>
          </a:p>
          <a:p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53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69AEAE49-56C9-3864-B3DC-91AB12C20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Todo</a:t>
            </a:r>
            <a:r>
              <a:rPr lang="fr-FR" dirty="0"/>
              <a:t> </a:t>
            </a:r>
            <a:r>
              <a:rPr lang="fr-FR" dirty="0" err="1"/>
              <a:t>list</a:t>
            </a:r>
            <a:r>
              <a:rPr lang="fr-FR" dirty="0"/>
              <a:t> « acquisition de données »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AF8944F-060A-D7CE-270B-5E945A7001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Power Query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674AB9A-B1B6-292D-9615-5E53E9D66A6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/>
              <a:t>Vérifier le nom de requête</a:t>
            </a:r>
          </a:p>
          <a:p>
            <a:r>
              <a:rPr lang="fr-FR" dirty="0"/>
              <a:t>Vérifier les entêtes</a:t>
            </a:r>
          </a:p>
          <a:p>
            <a:pPr lvl="1"/>
            <a:r>
              <a:rPr lang="fr-FR" dirty="0"/>
              <a:t>Position</a:t>
            </a:r>
          </a:p>
          <a:p>
            <a:pPr lvl="1"/>
            <a:r>
              <a:rPr lang="fr-FR" dirty="0"/>
              <a:t>Type</a:t>
            </a:r>
          </a:p>
          <a:p>
            <a:r>
              <a:rPr lang="fr-FR" dirty="0"/>
              <a:t>Renommer les étapes</a:t>
            </a:r>
          </a:p>
          <a:p>
            <a:r>
              <a:rPr lang="fr-FR" dirty="0"/>
              <a:t>Supprimer l’inutile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88BC6B3-2153-7DAB-D759-DC4248E757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/>
              <a:t>Power BI</a:t>
            </a:r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66E7E4B5-093A-6EBC-262A-926ABD5963A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r-FR" dirty="0"/>
              <a:t>Créer un calendrier</a:t>
            </a:r>
          </a:p>
          <a:p>
            <a:r>
              <a:rPr lang="fr-FR" dirty="0"/>
              <a:t>Vérifier les relations les tables</a:t>
            </a:r>
          </a:p>
          <a:p>
            <a:r>
              <a:rPr lang="fr-FR" dirty="0"/>
              <a:t>Créer des mesures explicites enregistrées dans une table des mesures</a:t>
            </a:r>
          </a:p>
          <a:p>
            <a:pPr lvl="1"/>
            <a:r>
              <a:rPr lang="fr-FR" dirty="0"/>
              <a:t>Nommage plus propre</a:t>
            </a:r>
          </a:p>
          <a:p>
            <a:pPr lvl="1"/>
            <a:r>
              <a:rPr lang="fr-FR" dirty="0"/>
              <a:t>Meilleure réactivité aux chgt de gestion</a:t>
            </a:r>
          </a:p>
        </p:txBody>
      </p:sp>
    </p:spTree>
    <p:extLst>
      <p:ext uri="{BB962C8B-B14F-4D97-AF65-F5344CB8AC3E}">
        <p14:creationId xmlns:p14="http://schemas.microsoft.com/office/powerpoint/2010/main" val="3750766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DBEE4702-B267-5FF8-F262-C343563DB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produit</a:t>
            </a:r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54CCCE0B-EFCF-DEC0-2898-049A64F32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Avec « A partir d’exemple », créer la colonne Produit affichant Alarme, Lustre, Box domotique</a:t>
            </a:r>
          </a:p>
          <a:p>
            <a:r>
              <a:rPr lang="fr-FR" dirty="0"/>
              <a:t>Attention aux noms de produits composés de plusieurs mots</a:t>
            </a:r>
          </a:p>
          <a:p>
            <a:r>
              <a:rPr lang="fr-FR" dirty="0"/>
              <a:t>Ne pas cliquer sur OK</a:t>
            </a:r>
          </a:p>
        </p:txBody>
      </p:sp>
    </p:spTree>
    <p:extLst>
      <p:ext uri="{BB962C8B-B14F-4D97-AF65-F5344CB8AC3E}">
        <p14:creationId xmlns:p14="http://schemas.microsoft.com/office/powerpoint/2010/main" val="2587647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904B56-8DA9-523E-C151-A66141B1D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Règle de gestion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2805E8-93E2-29FD-F72F-B26558284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Si la date de règlement est vide alors</a:t>
            </a:r>
          </a:p>
          <a:p>
            <a:pPr lvl="1"/>
            <a:r>
              <a:rPr lang="fr-FR" dirty="0"/>
              <a:t>Utiliser la date de livraison</a:t>
            </a:r>
          </a:p>
          <a:p>
            <a:r>
              <a:rPr lang="fr-FR" dirty="0"/>
              <a:t>Sinon</a:t>
            </a:r>
          </a:p>
          <a:p>
            <a:pPr lvl="1"/>
            <a:r>
              <a:rPr lang="fr-FR" dirty="0"/>
              <a:t>Utiliser la date de règlement</a:t>
            </a:r>
          </a:p>
        </p:txBody>
      </p:sp>
    </p:spTree>
    <p:extLst>
      <p:ext uri="{BB962C8B-B14F-4D97-AF65-F5344CB8AC3E}">
        <p14:creationId xmlns:p14="http://schemas.microsoft.com/office/powerpoint/2010/main" val="3080588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2DAAF6-5EDF-5028-221D-7A393BB78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Volume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8DF3F9-21D0-CF0A-70F5-ADA360E2FC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Créer la colonne « Volume »  affichant</a:t>
            </a:r>
          </a:p>
          <a:p>
            <a:pPr lvl="1"/>
            <a:r>
              <a:rPr lang="fr-FR" dirty="0"/>
              <a:t>Faible si quantité &lt; 10</a:t>
            </a:r>
          </a:p>
          <a:p>
            <a:pPr lvl="1"/>
            <a:r>
              <a:rPr lang="fr-FR" dirty="0"/>
              <a:t>Moyen si quantité compris entre 10 et 20 (20 exclus)</a:t>
            </a:r>
          </a:p>
          <a:p>
            <a:pPr lvl="1"/>
            <a:r>
              <a:rPr lang="fr-FR" dirty="0"/>
              <a:t>Elevé sinon</a:t>
            </a:r>
          </a:p>
          <a:p>
            <a:r>
              <a:rPr lang="fr-FR" dirty="0"/>
              <a:t>Typer la colonne Volume en texte, idéalement sans ajouter d’étapes supprimer</a:t>
            </a:r>
          </a:p>
        </p:txBody>
      </p:sp>
    </p:spTree>
    <p:extLst>
      <p:ext uri="{BB962C8B-B14F-4D97-AF65-F5344CB8AC3E}">
        <p14:creationId xmlns:p14="http://schemas.microsoft.com/office/powerpoint/2010/main" val="1977522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55C03E-E38B-BD2C-7595-F8A0D4FAE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51F3A2-EE22-ED81-9974-12265DC31B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Somme quantité * prix de vente</a:t>
            </a:r>
          </a:p>
          <a:p>
            <a:endParaRPr lang="fr-FR" dirty="0"/>
          </a:p>
          <a:p>
            <a:r>
              <a:rPr lang="fr-FR" dirty="0"/>
              <a:t>SUMX</a:t>
            </a:r>
          </a:p>
          <a:p>
            <a:pPr lvl="1"/>
            <a:r>
              <a:rPr lang="fr-FR" dirty="0"/>
              <a:t>Table (du côté de l’étoile) : Ventes</a:t>
            </a:r>
          </a:p>
          <a:p>
            <a:pPr lvl="1"/>
            <a:r>
              <a:rPr lang="fr-FR" dirty="0"/>
              <a:t>Calcul : Ventes[Quantité] * Champ relié Prix de vente</a:t>
            </a:r>
          </a:p>
          <a:p>
            <a:pPr lvl="1"/>
            <a:endParaRPr lang="fr-FR" dirty="0"/>
          </a:p>
          <a:p>
            <a:r>
              <a:rPr lang="fr-FR" dirty="0"/>
              <a:t>SUMX(</a:t>
            </a:r>
          </a:p>
          <a:p>
            <a:pPr lvl="1"/>
            <a:r>
              <a:rPr lang="fr-FR" dirty="0"/>
              <a:t>Ventes</a:t>
            </a:r>
          </a:p>
          <a:p>
            <a:pPr lvl="1"/>
            <a:r>
              <a:rPr lang="fr-FR" dirty="0"/>
              <a:t>,</a:t>
            </a:r>
          </a:p>
          <a:p>
            <a:pPr lvl="1"/>
            <a:r>
              <a:rPr lang="fr-FR" dirty="0"/>
              <a:t>Ventes[Quantité] * RELATED(Produits[Prix de vente])</a:t>
            </a:r>
          </a:p>
          <a:p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52936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4A586E-A8DD-01DD-5B58-1B70FAF40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Bénéfice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E3260A-D281-FFE2-5C80-F8886F46B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Créer la mesure « Bénéfice » calculant :</a:t>
            </a:r>
          </a:p>
          <a:p>
            <a:pPr lvl="1"/>
            <a:r>
              <a:rPr lang="fr-FR" dirty="0"/>
              <a:t>CA </a:t>
            </a:r>
          </a:p>
          <a:p>
            <a:pPr lvl="1"/>
            <a:r>
              <a:rPr lang="fr-FR" dirty="0"/>
              <a:t>-</a:t>
            </a:r>
          </a:p>
          <a:p>
            <a:pPr lvl="1"/>
            <a:r>
              <a:rPr lang="fr-FR" dirty="0"/>
              <a:t>Somme quantité * prix d’achat</a:t>
            </a:r>
          </a:p>
          <a:p>
            <a:r>
              <a:rPr lang="fr-FR" dirty="0"/>
              <a:t>Insérer un secteur affichant Bénéfice par Canal (Ventes)</a:t>
            </a:r>
          </a:p>
          <a:p>
            <a:r>
              <a:rPr lang="fr-FR" dirty="0"/>
              <a:t>Optimiser le graphique pour afficher Valeur, % et Canal à côté de chaque part du graphique</a:t>
            </a:r>
          </a:p>
          <a:p>
            <a:r>
              <a:rPr lang="fr-FR" dirty="0"/>
              <a:t>Masquer la légende du graphique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1B1C60C-170C-089B-E2A0-D23EC2EE51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9356" y="223633"/>
            <a:ext cx="4734586" cy="1467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579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42D8E6-8AF5-D177-FB3F-D39577350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TD : Stocks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D54826-AD3F-236A-F949-2CDF0F153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Charger les données de stock.csv </a:t>
            </a:r>
          </a:p>
          <a:p>
            <a:r>
              <a:rPr lang="fr-FR" dirty="0"/>
              <a:t>Dans power query</a:t>
            </a:r>
          </a:p>
          <a:p>
            <a:pPr lvl="1"/>
            <a:r>
              <a:rPr lang="fr-FR" dirty="0"/>
              <a:t>Renommer la table « Inventaires »</a:t>
            </a:r>
          </a:p>
          <a:p>
            <a:pPr lvl="1"/>
            <a:r>
              <a:rPr lang="fr-FR" dirty="0"/>
              <a:t>Sélectionner Mois et Année</a:t>
            </a:r>
          </a:p>
          <a:p>
            <a:pPr lvl="1"/>
            <a:r>
              <a:rPr lang="fr-FR" dirty="0"/>
              <a:t>Fusionner ces 2 colonnes séparées par un espace (Transformer), nommer la colonne « Date inventaire »</a:t>
            </a:r>
          </a:p>
          <a:p>
            <a:pPr lvl="1"/>
            <a:r>
              <a:rPr lang="fr-FR" dirty="0"/>
              <a:t>Typer Date inventaire en Date</a:t>
            </a:r>
          </a:p>
          <a:p>
            <a:pPr lvl="1"/>
            <a:r>
              <a:rPr lang="fr-FR" dirty="0"/>
              <a:t>Convertir Date inventaire en fin de mois : onglet Transformer </a:t>
            </a:r>
            <a:r>
              <a:rPr lang="fr-FR"/>
              <a:t>/ bouton Date </a:t>
            </a:r>
            <a:endParaRPr lang="fr-FR" dirty="0"/>
          </a:p>
          <a:p>
            <a:pPr lvl="1"/>
            <a:r>
              <a:rPr lang="fr-FR" dirty="0"/>
              <a:t>Sélectionner Date inventaire et Id Produit</a:t>
            </a:r>
          </a:p>
          <a:p>
            <a:pPr lvl="1"/>
            <a:r>
              <a:rPr lang="fr-FR" dirty="0"/>
              <a:t>Dépivoter les autres colonnes</a:t>
            </a:r>
          </a:p>
          <a:p>
            <a:pPr lvl="1"/>
            <a:r>
              <a:rPr lang="fr-FR" dirty="0"/>
              <a:t>Renommer Attribut en dépôt</a:t>
            </a:r>
          </a:p>
          <a:p>
            <a:r>
              <a:rPr lang="fr-FR" dirty="0"/>
              <a:t>Dans Power BI</a:t>
            </a:r>
          </a:p>
          <a:p>
            <a:pPr lvl="1"/>
            <a:r>
              <a:rPr lang="fr-FR" dirty="0"/>
              <a:t>Relier Inventaire à Calendrier et à Produit</a:t>
            </a:r>
          </a:p>
          <a:p>
            <a:pPr lvl="1"/>
            <a:r>
              <a:rPr lang="fr-FR" dirty="0"/>
              <a:t>Insérer dans une nouvelle page une matrice affichant les valeurs par produit et par mois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52142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F85FCA-8B7D-54B7-2E64-852E40F4E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Client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93F277-9E3E-9C88-0041-AA6B67C14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Acquérir les </a:t>
            </a:r>
            <a:r>
              <a:rPr lang="fr-FR" dirty="0" err="1"/>
              <a:t>données_client</a:t>
            </a:r>
            <a:r>
              <a:rPr lang="fr-FR" dirty="0"/>
              <a:t> du fichier clients.xlsx dans une table Clients</a:t>
            </a:r>
          </a:p>
          <a:p>
            <a:r>
              <a:rPr lang="fr-FR" dirty="0"/>
              <a:t>Typer Code postal et Département en texte</a:t>
            </a:r>
          </a:p>
          <a:p>
            <a:r>
              <a:rPr lang="fr-FR" dirty="0"/>
              <a:t>Fusionner les colonnes Nom et Prénom, séparées par un espace, dans cet ordre, dans une colonne « contact » sans ajouter de colonne</a:t>
            </a:r>
          </a:p>
          <a:p>
            <a:r>
              <a:rPr lang="fr-FR" dirty="0"/>
              <a:t>Dans Power BI</a:t>
            </a:r>
          </a:p>
          <a:p>
            <a:pPr lvl="1"/>
            <a:r>
              <a:rPr lang="fr-FR" dirty="0"/>
              <a:t>Vérifier la relation entre ventes et clients</a:t>
            </a:r>
          </a:p>
          <a:p>
            <a:pPr lvl="1"/>
            <a:r>
              <a:rPr lang="fr-FR" dirty="0"/>
              <a:t>Créer la mesure « nombre de clients » comptant le nombre de ligne de la table clients</a:t>
            </a:r>
          </a:p>
          <a:p>
            <a:pPr lvl="1"/>
            <a:r>
              <a:rPr lang="fr-FR" dirty="0"/>
              <a:t>Dans une nouvelle page « Géo », insérer un graphique Azure présentant le nombre de client par ville</a:t>
            </a:r>
          </a:p>
        </p:txBody>
      </p:sp>
    </p:spTree>
    <p:extLst>
      <p:ext uri="{BB962C8B-B14F-4D97-AF65-F5344CB8AC3E}">
        <p14:creationId xmlns:p14="http://schemas.microsoft.com/office/powerpoint/2010/main" val="149615324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3867638A674F49A2576F8F0E6E1675" ma:contentTypeVersion="10" ma:contentTypeDescription="Crée un document." ma:contentTypeScope="" ma:versionID="207173c53e4a5d7664738b3cab7f4c29">
  <xsd:schema xmlns:xsd="http://www.w3.org/2001/XMLSchema" xmlns:xs="http://www.w3.org/2001/XMLSchema" xmlns:p="http://schemas.microsoft.com/office/2006/metadata/properties" xmlns:ns2="a301e7da-b797-4bf9-97e1-bf0d288c8378" xmlns:ns3="f670c7b1-4d96-4672-9e6b-b50f7fd04118" targetNamespace="http://schemas.microsoft.com/office/2006/metadata/properties" ma:root="true" ma:fieldsID="59e51bb5b0ad5987716781a054d3d3a3" ns2:_="" ns3:_="">
    <xsd:import namespace="a301e7da-b797-4bf9-97e1-bf0d288c8378"/>
    <xsd:import namespace="f670c7b1-4d96-4672-9e6b-b50f7fd041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01e7da-b797-4bf9-97e1-bf0d288c83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Balises d’images" ma:readOnly="false" ma:fieldId="{5cf76f15-5ced-4ddc-b409-7134ff3c332f}" ma:taxonomyMulti="true" ma:sspId="c984d29b-3929-4b4c-baee-fdd37b81e5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70c7b1-4d96-4672-9e6b-b50f7fd04118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f2364dc-daa7-405a-9a6c-8b5b456e55fa}" ma:internalName="TaxCatchAll" ma:showField="CatchAllData" ma:web="f670c7b1-4d96-4672-9e6b-b50f7fd041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670c7b1-4d96-4672-9e6b-b50f7fd04118" xsi:nil="true"/>
    <lcf76f155ced4ddcb4097134ff3c332f xmlns="a301e7da-b797-4bf9-97e1-bf0d288c837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2A5D861-5FAE-44CF-A5C9-3F9FCA354E5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F2DDCC2-3587-41CC-BA85-E884B9383F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301e7da-b797-4bf9-97e1-bf0d288c8378"/>
    <ds:schemaRef ds:uri="f670c7b1-4d96-4672-9e6b-b50f7fd041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AA95F08-AF10-44E2-A96F-DF0953986F2C}">
  <ds:schemaRefs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f670c7b1-4d96-4672-9e6b-b50f7fd04118"/>
    <ds:schemaRef ds:uri="http://www.w3.org/XML/1998/namespace"/>
    <ds:schemaRef ds:uri="a301e7da-b797-4bf9-97e1-bf0d288c8378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786</TotalTime>
  <Words>783</Words>
  <Application>Microsoft Office PowerPoint</Application>
  <PresentationFormat>Grand écran</PresentationFormat>
  <Paragraphs>123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1" baseType="lpstr">
      <vt:lpstr>Aptos</vt:lpstr>
      <vt:lpstr>Aptos Display</vt:lpstr>
      <vt:lpstr>Arial</vt:lpstr>
      <vt:lpstr>Thème Office</vt:lpstr>
      <vt:lpstr>Présentation PowerPoint</vt:lpstr>
      <vt:lpstr>Todo list « acquisition de données »</vt:lpstr>
      <vt:lpstr>Exercice : produit</vt:lpstr>
      <vt:lpstr>Règle de gestion</vt:lpstr>
      <vt:lpstr>Exercice : Volume</vt:lpstr>
      <vt:lpstr>CA</vt:lpstr>
      <vt:lpstr>Exercice : Bénéfice</vt:lpstr>
      <vt:lpstr>TD : Stocks</vt:lpstr>
      <vt:lpstr>Exercice : Client</vt:lpstr>
      <vt:lpstr>Comparer Qté cdée vs Qté livrée</vt:lpstr>
      <vt:lpstr>Exercice : Clients fidélisés</vt:lpstr>
      <vt:lpstr>Exercice : Commerciaux</vt:lpstr>
      <vt:lpstr>Comparer CA vs CA N-1</vt:lpstr>
      <vt:lpstr>Présentation PowerPoint</vt:lpstr>
      <vt:lpstr>Exercice comparer CA, CA N-1, CA N-2</vt:lpstr>
      <vt:lpstr>Exercice : CA cumulé</vt:lpstr>
      <vt:lpstr>Mesures filtrées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Nicolas CARRERE</dc:creator>
  <cp:lastModifiedBy>Nicolas CARRERE</cp:lastModifiedBy>
  <cp:revision>1</cp:revision>
  <dcterms:created xsi:type="dcterms:W3CDTF">2025-10-27T08:52:39Z</dcterms:created>
  <dcterms:modified xsi:type="dcterms:W3CDTF">2025-10-28T15:18:30Z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0x0101001B3867638A674F49A2576F8F0E6E1675</vt:lpwstr>
  </property>
  <property fmtid="{D5CDD505-2E9C-101B-9397-08002B2CF9AE}" pid="3" name="MediaServiceImageTags">
    <vt:lpwstr/>
  </property>
</Properties>
</file>