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62" d="100"/>
          <a:sy n="62" d="100"/>
        </p:scale>
        <p:origin x="1368" y="2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colas CARRERE" userId="69fffeb2-d65e-4acb-b3d7-1471ab5d75fc" providerId="ADAL" clId="{32F313EB-603B-4824-9EEF-FD6B7AD78149}"/>
    <pc:docChg chg="custSel addSld modSld">
      <pc:chgData name="Nicolas CARRERE" userId="69fffeb2-d65e-4acb-b3d7-1471ab5d75fc" providerId="ADAL" clId="{32F313EB-603B-4824-9EEF-FD6B7AD78149}" dt="2025-10-24T14:23:20.024" v="3658" actId="20577"/>
      <pc:docMkLst>
        <pc:docMk/>
      </pc:docMkLst>
      <pc:sldChg chg="modSp mod">
        <pc:chgData name="Nicolas CARRERE" userId="69fffeb2-d65e-4acb-b3d7-1471ab5d75fc" providerId="ADAL" clId="{32F313EB-603B-4824-9EEF-FD6B7AD78149}" dt="2025-10-24T13:33:47.778" v="3096" actId="20577"/>
        <pc:sldMkLst>
          <pc:docMk/>
          <pc:sldMk cId="4258310436" sldId="256"/>
        </pc:sldMkLst>
        <pc:spChg chg="mod">
          <ac:chgData name="Nicolas CARRERE" userId="69fffeb2-d65e-4acb-b3d7-1471ab5d75fc" providerId="ADAL" clId="{32F313EB-603B-4824-9EEF-FD6B7AD78149}" dt="2025-10-24T13:33:47.324" v="3092" actId="27636"/>
          <ac:spMkLst>
            <pc:docMk/>
            <pc:sldMk cId="4258310436" sldId="256"/>
            <ac:spMk id="6" creationId="{9BD04AD8-F598-F94C-8F09-35AF6C1CD984}"/>
          </ac:spMkLst>
        </pc:spChg>
        <pc:spChg chg="mod">
          <ac:chgData name="Nicolas CARRERE" userId="69fffeb2-d65e-4acb-b3d7-1471ab5d75fc" providerId="ADAL" clId="{32F313EB-603B-4824-9EEF-FD6B7AD78149}" dt="2025-10-24T13:33:47.778" v="3096" actId="20577"/>
          <ac:spMkLst>
            <pc:docMk/>
            <pc:sldMk cId="4258310436" sldId="256"/>
            <ac:spMk id="8" creationId="{3BDA7964-8235-0818-87D1-7F22E9E894E5}"/>
          </ac:spMkLst>
        </pc:spChg>
      </pc:sldChg>
      <pc:sldChg chg="modSp new mod">
        <pc:chgData name="Nicolas CARRERE" userId="69fffeb2-d65e-4acb-b3d7-1471ab5d75fc" providerId="ADAL" clId="{32F313EB-603B-4824-9EEF-FD6B7AD78149}" dt="2025-10-23T14:00:16.148" v="232" actId="20577"/>
        <pc:sldMkLst>
          <pc:docMk/>
          <pc:sldMk cId="569964601" sldId="260"/>
        </pc:sldMkLst>
        <pc:spChg chg="mod">
          <ac:chgData name="Nicolas CARRERE" userId="69fffeb2-d65e-4acb-b3d7-1471ab5d75fc" providerId="ADAL" clId="{32F313EB-603B-4824-9EEF-FD6B7AD78149}" dt="2025-10-23T13:53:51.745" v="19" actId="20577"/>
          <ac:spMkLst>
            <pc:docMk/>
            <pc:sldMk cId="569964601" sldId="260"/>
            <ac:spMk id="2" creationId="{34F90273-7B80-764D-3B7A-23940F578A52}"/>
          </ac:spMkLst>
        </pc:spChg>
        <pc:spChg chg="mod">
          <ac:chgData name="Nicolas CARRERE" userId="69fffeb2-d65e-4acb-b3d7-1471ab5d75fc" providerId="ADAL" clId="{32F313EB-603B-4824-9EEF-FD6B7AD78149}" dt="2025-10-23T14:00:16.148" v="232" actId="20577"/>
          <ac:spMkLst>
            <pc:docMk/>
            <pc:sldMk cId="569964601" sldId="260"/>
            <ac:spMk id="3" creationId="{1E11EC8E-F92D-E5E5-FAEE-AAA05B016E0D}"/>
          </ac:spMkLst>
        </pc:spChg>
      </pc:sldChg>
      <pc:sldChg chg="modSp new mod">
        <pc:chgData name="Nicolas CARRERE" userId="69fffeb2-d65e-4acb-b3d7-1471ab5d75fc" providerId="ADAL" clId="{32F313EB-603B-4824-9EEF-FD6B7AD78149}" dt="2025-10-23T14:12:27.193" v="422" actId="20577"/>
        <pc:sldMkLst>
          <pc:docMk/>
          <pc:sldMk cId="174540446" sldId="261"/>
        </pc:sldMkLst>
        <pc:spChg chg="mod">
          <ac:chgData name="Nicolas CARRERE" userId="69fffeb2-d65e-4acb-b3d7-1471ab5d75fc" providerId="ADAL" clId="{32F313EB-603B-4824-9EEF-FD6B7AD78149}" dt="2025-10-23T14:11:11.199" v="268" actId="20577"/>
          <ac:spMkLst>
            <pc:docMk/>
            <pc:sldMk cId="174540446" sldId="261"/>
            <ac:spMk id="2" creationId="{86D92A23-3459-9F4D-5590-6BE03CFF0C97}"/>
          </ac:spMkLst>
        </pc:spChg>
        <pc:spChg chg="mod">
          <ac:chgData name="Nicolas CARRERE" userId="69fffeb2-d65e-4acb-b3d7-1471ab5d75fc" providerId="ADAL" clId="{32F313EB-603B-4824-9EEF-FD6B7AD78149}" dt="2025-10-23T14:12:27.193" v="422" actId="20577"/>
          <ac:spMkLst>
            <pc:docMk/>
            <pc:sldMk cId="174540446" sldId="261"/>
            <ac:spMk id="3" creationId="{EFB70F39-2B45-83C4-525E-35EA458EBF2E}"/>
          </ac:spMkLst>
        </pc:spChg>
      </pc:sldChg>
      <pc:sldChg chg="modSp new mod">
        <pc:chgData name="Nicolas CARRERE" userId="69fffeb2-d65e-4acb-b3d7-1471ab5d75fc" providerId="ADAL" clId="{32F313EB-603B-4824-9EEF-FD6B7AD78149}" dt="2025-10-24T07:56:12.710" v="1121" actId="20577"/>
        <pc:sldMkLst>
          <pc:docMk/>
          <pc:sldMk cId="1512567342" sldId="262"/>
        </pc:sldMkLst>
        <pc:spChg chg="mod">
          <ac:chgData name="Nicolas CARRERE" userId="69fffeb2-d65e-4acb-b3d7-1471ab5d75fc" providerId="ADAL" clId="{32F313EB-603B-4824-9EEF-FD6B7AD78149}" dt="2025-10-24T07:45:35.581" v="478" actId="20577"/>
          <ac:spMkLst>
            <pc:docMk/>
            <pc:sldMk cId="1512567342" sldId="262"/>
            <ac:spMk id="2" creationId="{0486135D-9A39-C4B1-8275-66C4113AC3DB}"/>
          </ac:spMkLst>
        </pc:spChg>
        <pc:spChg chg="mod">
          <ac:chgData name="Nicolas CARRERE" userId="69fffeb2-d65e-4acb-b3d7-1471ab5d75fc" providerId="ADAL" clId="{32F313EB-603B-4824-9EEF-FD6B7AD78149}" dt="2025-10-24T07:56:12.710" v="1121" actId="20577"/>
          <ac:spMkLst>
            <pc:docMk/>
            <pc:sldMk cId="1512567342" sldId="262"/>
            <ac:spMk id="3" creationId="{3C02052A-617A-7510-43D0-DE644B9A2B0E}"/>
          </ac:spMkLst>
        </pc:spChg>
      </pc:sldChg>
      <pc:sldChg chg="modSp new mod">
        <pc:chgData name="Nicolas CARRERE" userId="69fffeb2-d65e-4acb-b3d7-1471ab5d75fc" providerId="ADAL" clId="{32F313EB-603B-4824-9EEF-FD6B7AD78149}" dt="2025-10-24T11:58:27.782" v="2000" actId="20577"/>
        <pc:sldMkLst>
          <pc:docMk/>
          <pc:sldMk cId="3577164276" sldId="263"/>
        </pc:sldMkLst>
        <pc:spChg chg="mod">
          <ac:chgData name="Nicolas CARRERE" userId="69fffeb2-d65e-4acb-b3d7-1471ab5d75fc" providerId="ADAL" clId="{32F313EB-603B-4824-9EEF-FD6B7AD78149}" dt="2025-10-24T11:51:32.502" v="1139" actId="20577"/>
          <ac:spMkLst>
            <pc:docMk/>
            <pc:sldMk cId="3577164276" sldId="263"/>
            <ac:spMk id="2" creationId="{06F5606B-E89F-F49B-75BF-57C12C8F6BA3}"/>
          </ac:spMkLst>
        </pc:spChg>
        <pc:spChg chg="mod">
          <ac:chgData name="Nicolas CARRERE" userId="69fffeb2-d65e-4acb-b3d7-1471ab5d75fc" providerId="ADAL" clId="{32F313EB-603B-4824-9EEF-FD6B7AD78149}" dt="2025-10-24T11:58:27.782" v="2000" actId="20577"/>
          <ac:spMkLst>
            <pc:docMk/>
            <pc:sldMk cId="3577164276" sldId="263"/>
            <ac:spMk id="3" creationId="{EB443787-1F5F-C887-FADD-2F88BA25B6FC}"/>
          </ac:spMkLst>
        </pc:spChg>
      </pc:sldChg>
      <pc:sldChg chg="modSp new mod">
        <pc:chgData name="Nicolas CARRERE" userId="69fffeb2-d65e-4acb-b3d7-1471ab5d75fc" providerId="ADAL" clId="{32F313EB-603B-4824-9EEF-FD6B7AD78149}" dt="2025-10-24T12:46:44.867" v="2158" actId="20577"/>
        <pc:sldMkLst>
          <pc:docMk/>
          <pc:sldMk cId="3529841971" sldId="264"/>
        </pc:sldMkLst>
        <pc:spChg chg="mod">
          <ac:chgData name="Nicolas CARRERE" userId="69fffeb2-d65e-4acb-b3d7-1471ab5d75fc" providerId="ADAL" clId="{32F313EB-603B-4824-9EEF-FD6B7AD78149}" dt="2025-10-24T12:43:16.052" v="2022" actId="20577"/>
          <ac:spMkLst>
            <pc:docMk/>
            <pc:sldMk cId="3529841971" sldId="264"/>
            <ac:spMk id="2" creationId="{358CB17A-CA97-F6C0-06BD-DC6F82BF1089}"/>
          </ac:spMkLst>
        </pc:spChg>
        <pc:spChg chg="mod">
          <ac:chgData name="Nicolas CARRERE" userId="69fffeb2-d65e-4acb-b3d7-1471ab5d75fc" providerId="ADAL" clId="{32F313EB-603B-4824-9EEF-FD6B7AD78149}" dt="2025-10-24T12:46:44.867" v="2158" actId="20577"/>
          <ac:spMkLst>
            <pc:docMk/>
            <pc:sldMk cId="3529841971" sldId="264"/>
            <ac:spMk id="3" creationId="{C183A5DA-0899-A730-CD45-3B83E215F0A3}"/>
          </ac:spMkLst>
        </pc:spChg>
      </pc:sldChg>
      <pc:sldChg chg="addSp modSp new mod">
        <pc:chgData name="Nicolas CARRERE" userId="69fffeb2-d65e-4acb-b3d7-1471ab5d75fc" providerId="ADAL" clId="{32F313EB-603B-4824-9EEF-FD6B7AD78149}" dt="2025-10-24T13:01:23.338" v="2381" actId="1076"/>
        <pc:sldMkLst>
          <pc:docMk/>
          <pc:sldMk cId="1196567962" sldId="265"/>
        </pc:sldMkLst>
        <pc:spChg chg="mod">
          <ac:chgData name="Nicolas CARRERE" userId="69fffeb2-d65e-4acb-b3d7-1471ab5d75fc" providerId="ADAL" clId="{32F313EB-603B-4824-9EEF-FD6B7AD78149}" dt="2025-10-24T12:53:47.655" v="2216" actId="20577"/>
          <ac:spMkLst>
            <pc:docMk/>
            <pc:sldMk cId="1196567962" sldId="265"/>
            <ac:spMk id="2" creationId="{9A106DE9-C50F-19EE-54DF-E4288C38FB98}"/>
          </ac:spMkLst>
        </pc:spChg>
        <pc:spChg chg="mod">
          <ac:chgData name="Nicolas CARRERE" userId="69fffeb2-d65e-4acb-b3d7-1471ab5d75fc" providerId="ADAL" clId="{32F313EB-603B-4824-9EEF-FD6B7AD78149}" dt="2025-10-24T12:55:25.529" v="2375" actId="20577"/>
          <ac:spMkLst>
            <pc:docMk/>
            <pc:sldMk cId="1196567962" sldId="265"/>
            <ac:spMk id="3" creationId="{86271CE0-22E5-A51A-017F-B65F5B31962C}"/>
          </ac:spMkLst>
        </pc:spChg>
        <pc:picChg chg="add mod">
          <ac:chgData name="Nicolas CARRERE" userId="69fffeb2-d65e-4acb-b3d7-1471ab5d75fc" providerId="ADAL" clId="{32F313EB-603B-4824-9EEF-FD6B7AD78149}" dt="2025-10-24T12:56:55.347" v="2377" actId="1076"/>
          <ac:picMkLst>
            <pc:docMk/>
            <pc:sldMk cId="1196567962" sldId="265"/>
            <ac:picMk id="5" creationId="{D95A1CDB-CEA3-E58E-697C-FBA56F992271}"/>
          </ac:picMkLst>
        </pc:picChg>
        <pc:picChg chg="add mod">
          <ac:chgData name="Nicolas CARRERE" userId="69fffeb2-d65e-4acb-b3d7-1471ab5d75fc" providerId="ADAL" clId="{32F313EB-603B-4824-9EEF-FD6B7AD78149}" dt="2025-10-24T13:01:23.338" v="2381" actId="1076"/>
          <ac:picMkLst>
            <pc:docMk/>
            <pc:sldMk cId="1196567962" sldId="265"/>
            <ac:picMk id="7" creationId="{8A315A17-8EB9-B69B-076F-286D217455CA}"/>
          </ac:picMkLst>
        </pc:picChg>
      </pc:sldChg>
      <pc:sldChg chg="modSp new mod">
        <pc:chgData name="Nicolas CARRERE" userId="69fffeb2-d65e-4acb-b3d7-1471ab5d75fc" providerId="ADAL" clId="{32F313EB-603B-4824-9EEF-FD6B7AD78149}" dt="2025-10-24T13:15:43.887" v="2686" actId="27636"/>
        <pc:sldMkLst>
          <pc:docMk/>
          <pc:sldMk cId="4143249945" sldId="266"/>
        </pc:sldMkLst>
        <pc:spChg chg="mod">
          <ac:chgData name="Nicolas CARRERE" userId="69fffeb2-d65e-4acb-b3d7-1471ab5d75fc" providerId="ADAL" clId="{32F313EB-603B-4824-9EEF-FD6B7AD78149}" dt="2025-10-24T13:12:30.455" v="2417" actId="20577"/>
          <ac:spMkLst>
            <pc:docMk/>
            <pc:sldMk cId="4143249945" sldId="266"/>
            <ac:spMk id="2" creationId="{D941D5AE-413D-73E6-5FB1-384BA6D9CB19}"/>
          </ac:spMkLst>
        </pc:spChg>
        <pc:spChg chg="mod">
          <ac:chgData name="Nicolas CARRERE" userId="69fffeb2-d65e-4acb-b3d7-1471ab5d75fc" providerId="ADAL" clId="{32F313EB-603B-4824-9EEF-FD6B7AD78149}" dt="2025-10-24T13:15:43.887" v="2686" actId="27636"/>
          <ac:spMkLst>
            <pc:docMk/>
            <pc:sldMk cId="4143249945" sldId="266"/>
            <ac:spMk id="3" creationId="{ECEDF01B-1397-F859-CB38-5E7CB414A398}"/>
          </ac:spMkLst>
        </pc:spChg>
      </pc:sldChg>
      <pc:sldChg chg="modSp new mod">
        <pc:chgData name="Nicolas CARRERE" userId="69fffeb2-d65e-4acb-b3d7-1471ab5d75fc" providerId="ADAL" clId="{32F313EB-603B-4824-9EEF-FD6B7AD78149}" dt="2025-10-24T13:36:49.468" v="3299" actId="27636"/>
        <pc:sldMkLst>
          <pc:docMk/>
          <pc:sldMk cId="2903874821" sldId="267"/>
        </pc:sldMkLst>
        <pc:spChg chg="mod">
          <ac:chgData name="Nicolas CARRERE" userId="69fffeb2-d65e-4acb-b3d7-1471ab5d75fc" providerId="ADAL" clId="{32F313EB-603B-4824-9EEF-FD6B7AD78149}" dt="2025-10-24T13:23:12.920" v="2715" actId="20577"/>
          <ac:spMkLst>
            <pc:docMk/>
            <pc:sldMk cId="2903874821" sldId="267"/>
            <ac:spMk id="2" creationId="{91E794D5-BC52-9D06-99B4-406935E02F19}"/>
          </ac:spMkLst>
        </pc:spChg>
        <pc:spChg chg="mod">
          <ac:chgData name="Nicolas CARRERE" userId="69fffeb2-d65e-4acb-b3d7-1471ab5d75fc" providerId="ADAL" clId="{32F313EB-603B-4824-9EEF-FD6B7AD78149}" dt="2025-10-24T13:36:49.468" v="3299" actId="27636"/>
          <ac:spMkLst>
            <pc:docMk/>
            <pc:sldMk cId="2903874821" sldId="267"/>
            <ac:spMk id="3" creationId="{F15EB1F6-6FF1-176C-6313-B1C515BBDC31}"/>
          </ac:spMkLst>
        </pc:spChg>
      </pc:sldChg>
      <pc:sldChg chg="modSp new mod">
        <pc:chgData name="Nicolas CARRERE" userId="69fffeb2-d65e-4acb-b3d7-1471ab5d75fc" providerId="ADAL" clId="{32F313EB-603B-4824-9EEF-FD6B7AD78149}" dt="2025-10-24T14:23:20.024" v="3658" actId="20577"/>
        <pc:sldMkLst>
          <pc:docMk/>
          <pc:sldMk cId="4209806970" sldId="268"/>
        </pc:sldMkLst>
        <pc:spChg chg="mod">
          <ac:chgData name="Nicolas CARRERE" userId="69fffeb2-d65e-4acb-b3d7-1471ab5d75fc" providerId="ADAL" clId="{32F313EB-603B-4824-9EEF-FD6B7AD78149}" dt="2025-10-24T14:20:51.976" v="3340" actId="20577"/>
          <ac:spMkLst>
            <pc:docMk/>
            <pc:sldMk cId="4209806970" sldId="268"/>
            <ac:spMk id="2" creationId="{89C37CD1-56CA-3567-742F-4A857094F32F}"/>
          </ac:spMkLst>
        </pc:spChg>
        <pc:spChg chg="mod">
          <ac:chgData name="Nicolas CARRERE" userId="69fffeb2-d65e-4acb-b3d7-1471ab5d75fc" providerId="ADAL" clId="{32F313EB-603B-4824-9EEF-FD6B7AD78149}" dt="2025-10-24T14:23:20.024" v="3658" actId="20577"/>
          <ac:spMkLst>
            <pc:docMk/>
            <pc:sldMk cId="4209806970" sldId="268"/>
            <ac:spMk id="3" creationId="{07778893-832F-1A85-40E3-93DEA323D83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2517916-B46D-3EAC-6935-D12893B55D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6C7E00B-9EEF-118A-BC09-70B2E75777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E865AC7-D06B-2D95-19EE-E0D7D5464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4DEA5-C400-43E6-BD2B-88302A7715B9}" type="datetimeFigureOut">
              <a:rPr lang="fr-FR" smtClean="0"/>
              <a:t>24/10/2025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D9C6D0C-2E1F-1B3D-9AA1-C49642EA5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7A7109C-DB61-199E-957B-994153A55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1A4B6-1E3F-4959-8B79-59DFFE8B99E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39660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85A574-2748-287E-CD85-55FB3BB3EF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458A774-6EE5-BC09-7898-218F9F1BFC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D557A67-41A4-A460-4226-82E2EA219C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4DEA5-C400-43E6-BD2B-88302A7715B9}" type="datetimeFigureOut">
              <a:rPr lang="fr-FR" smtClean="0"/>
              <a:t>24/10/2025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58B9E01-1EB3-8424-D990-58D7E2ADB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A0FE0B7-315B-2EC7-B469-FC34428D35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1A4B6-1E3F-4959-8B79-59DFFE8B99E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36357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72B559FC-BB8F-EF2A-71C7-4E0D4C0BB7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E05851F-DA67-7244-769F-BD55EE3B57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9DD7D2E-4237-BC3F-B4C7-41467176D5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4DEA5-C400-43E6-BD2B-88302A7715B9}" type="datetimeFigureOut">
              <a:rPr lang="fr-FR" smtClean="0"/>
              <a:t>24/10/2025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AFD4275-A9CF-16AF-9EBE-A072CD402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B0CAB29-E09B-E8A6-9E69-628442EF90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1A4B6-1E3F-4959-8B79-59DFFE8B99E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132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596E483-F3B8-12FA-55FC-CDE30C2B86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66874A4-2871-CB8D-9434-6A5A723E84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63CCC5E-388A-73E3-70B1-4FD618C72C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4DEA5-C400-43E6-BD2B-88302A7715B9}" type="datetimeFigureOut">
              <a:rPr lang="fr-FR" smtClean="0"/>
              <a:t>24/10/2025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6511F43-5D3E-0001-10E6-1279A88E28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7715A3F-7BC4-7F89-B636-0DF0E5B76E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1A4B6-1E3F-4959-8B79-59DFFE8B99E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6647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92FA95-34CE-7BE7-7A8A-F678CABFA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74D659F-C624-5DEA-662C-390C25E770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83DAEC3-6E0D-FD08-E8FB-D56B5B67A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4DEA5-C400-43E6-BD2B-88302A7715B9}" type="datetimeFigureOut">
              <a:rPr lang="fr-FR" smtClean="0"/>
              <a:t>24/10/2025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CECE276-2408-113C-08AF-588544ABE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4389E69-0A6C-2C37-F1EE-A34BA998B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1A4B6-1E3F-4959-8B79-59DFFE8B99E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1794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425951-3374-0598-63C9-53E261EB2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D2223C2-EEC7-E53F-C0EE-E32898ACDB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BED7917-E90A-FAE8-2440-E63E85C302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25B8063-AE4B-C249-2AC9-93EF5D1940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4DEA5-C400-43E6-BD2B-88302A7715B9}" type="datetimeFigureOut">
              <a:rPr lang="fr-FR" smtClean="0"/>
              <a:t>24/10/2025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37F034B-914C-339D-3B38-257A617359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77119D9-BF02-A163-BBEF-803DA85EF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1A4B6-1E3F-4959-8B79-59DFFE8B99E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2161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9308EC-6391-AFBC-ECB3-890665065E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50F0804-4496-3FBE-BA04-F2CBA65BF9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856276E-C091-E496-EC27-6ABAAC470C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3F8C2B8-6C8B-315F-9E0A-93B7A1F5117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203F92E-F5F2-EE2E-6AF8-8EEF685E2A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10C88D7C-D32F-8702-A2AA-4577E2FA8B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4DEA5-C400-43E6-BD2B-88302A7715B9}" type="datetimeFigureOut">
              <a:rPr lang="fr-FR" smtClean="0"/>
              <a:t>24/10/2025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AFC189B-38B9-6E58-4902-F6ED15D550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A787425-EAEC-2A82-3D06-22196198E0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1A4B6-1E3F-4959-8B79-59DFFE8B99E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9892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A704D1E-E0F1-253A-6959-80D7A1FC0C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0E24AC2-5383-8A76-7617-0002211BA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4DEA5-C400-43E6-BD2B-88302A7715B9}" type="datetimeFigureOut">
              <a:rPr lang="fr-FR" smtClean="0"/>
              <a:t>24/10/2025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979118A-58E7-3903-3364-B4E8B028D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A43B5BE-5D89-698D-E5E4-4E601A669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1A4B6-1E3F-4959-8B79-59DFFE8B99E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119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DF79BEEB-1F00-7A94-8663-37A9AD713E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4DEA5-C400-43E6-BD2B-88302A7715B9}" type="datetimeFigureOut">
              <a:rPr lang="fr-FR" smtClean="0"/>
              <a:t>24/10/2025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2337498-8FC0-8ED1-60CA-40943DD49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7758722-6FC2-9789-8F24-6DABBBA63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1A4B6-1E3F-4959-8B79-59DFFE8B99E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0985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3FBA630-49EA-A9E6-A2E3-3D05968E43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CC317F9-AE61-799A-472D-8A360A99DB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225D538-1F0C-FABB-078E-69CF0A20B3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B8B36D1-34C3-6DDE-FC37-0F8D9A56E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4DEA5-C400-43E6-BD2B-88302A7715B9}" type="datetimeFigureOut">
              <a:rPr lang="fr-FR" smtClean="0"/>
              <a:t>24/10/2025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0EC2DF8-F0E4-935B-1252-BC589A8BD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832A111-6587-B905-3EA1-7A95EB8EE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1A4B6-1E3F-4959-8B79-59DFFE8B99E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5409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87071B-F604-7A84-7A8C-0F15AA83A1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5198B863-98DC-2CFB-FB21-55BAA2AA4C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37B7A06-65A8-C487-75E2-4CD09829C8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EF8A539-0A45-872C-4CDD-CB2EEB9CAB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4DEA5-C400-43E6-BD2B-88302A7715B9}" type="datetimeFigureOut">
              <a:rPr lang="fr-FR" smtClean="0"/>
              <a:t>24/10/2025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FB4129B-F19D-E241-270C-0D242A9AA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D81A0B4-5A86-2028-FB1D-E8CE5F2902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1A4B6-1E3F-4959-8B79-59DFFE8B99E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2341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B48B1192-977D-8FFE-7423-A7834E3C1C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3A6E049-D3AF-BB0D-386E-8325EA5717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485BA41-3428-A3E6-DD2B-FB42325A65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984DEA5-C400-43E6-BD2B-88302A7715B9}" type="datetimeFigureOut">
              <a:rPr lang="fr-FR" smtClean="0"/>
              <a:t>24/10/2025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B9925E0-05CD-7CA1-D323-A3BCE67D85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3BBF41F-4656-4014-E51E-A8E41E1432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001A4B6-1E3F-4959-8B79-59DFFE8B99E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6157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2FEE48DB-F9D9-0E48-177C-62F92D7ABF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Todo</a:t>
            </a:r>
            <a:r>
              <a:rPr lang="fr-FR" dirty="0"/>
              <a:t> </a:t>
            </a:r>
            <a:r>
              <a:rPr lang="fr-FR" dirty="0" err="1"/>
              <a:t>list</a:t>
            </a:r>
            <a:r>
              <a:rPr lang="fr-FR" dirty="0"/>
              <a:t> « acquisition de données »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DEDD5A0-3A78-4E3E-65BD-A711A0556D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452437"/>
          </a:xfrm>
        </p:spPr>
        <p:txBody>
          <a:bodyPr/>
          <a:lstStyle/>
          <a:p>
            <a:r>
              <a:rPr lang="fr-FR" dirty="0"/>
              <a:t>Power </a:t>
            </a:r>
            <a:r>
              <a:rPr lang="fr-FR" dirty="0" err="1"/>
              <a:t>Query</a:t>
            </a:r>
            <a:endParaRPr lang="fr-FR" dirty="0"/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BD04AD8-F598-F94C-8F09-35AF6C1CD9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133600"/>
            <a:ext cx="5157787" cy="4056063"/>
          </a:xfrm>
        </p:spPr>
        <p:txBody>
          <a:bodyPr>
            <a:normAutofit lnSpcReduction="10000"/>
          </a:bodyPr>
          <a:lstStyle/>
          <a:p>
            <a:r>
              <a:rPr lang="fr-FR" dirty="0"/>
              <a:t>Vérifier le nom des requêtes</a:t>
            </a:r>
          </a:p>
          <a:p>
            <a:r>
              <a:rPr lang="fr-FR" dirty="0"/>
              <a:t>Vérifier les entêtes</a:t>
            </a:r>
          </a:p>
          <a:p>
            <a:pPr lvl="1"/>
            <a:r>
              <a:rPr lang="fr-FR" dirty="0"/>
              <a:t>Position</a:t>
            </a:r>
          </a:p>
          <a:p>
            <a:pPr lvl="1"/>
            <a:r>
              <a:rPr lang="fr-FR" dirty="0"/>
              <a:t>Type</a:t>
            </a:r>
          </a:p>
          <a:p>
            <a:r>
              <a:rPr lang="fr-FR" dirty="0"/>
              <a:t>Renommer toutes différents</a:t>
            </a:r>
          </a:p>
          <a:p>
            <a:r>
              <a:rPr lang="fr-FR" dirty="0"/>
              <a:t>Supprimer l’inutile (Colonnes, Lignes, Etapes)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EDFF8ED8-8AE5-0EA9-BF36-1869EE40CB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452437"/>
          </a:xfrm>
        </p:spPr>
        <p:txBody>
          <a:bodyPr/>
          <a:lstStyle/>
          <a:p>
            <a:r>
              <a:rPr lang="fr-FR" dirty="0"/>
              <a:t>Power BI</a:t>
            </a:r>
          </a:p>
        </p:txBody>
      </p:sp>
      <p:sp>
        <p:nvSpPr>
          <p:cNvPr id="8" name="Espace réservé du contenu 7">
            <a:extLst>
              <a:ext uri="{FF2B5EF4-FFF2-40B4-BE49-F238E27FC236}">
                <a16:creationId xmlns:a16="http://schemas.microsoft.com/office/drawing/2014/main" id="{3BDA7964-8235-0818-87D1-7F22E9E894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133600"/>
            <a:ext cx="5183188" cy="4056063"/>
          </a:xfrm>
        </p:spPr>
        <p:txBody>
          <a:bodyPr>
            <a:normAutofit lnSpcReduction="10000"/>
          </a:bodyPr>
          <a:lstStyle/>
          <a:p>
            <a:r>
              <a:rPr lang="fr-FR" dirty="0"/>
              <a:t>Créer un calendrier</a:t>
            </a:r>
          </a:p>
          <a:p>
            <a:r>
              <a:rPr lang="fr-FR" dirty="0"/>
              <a:t>Mettre en relation les tables y compris toutes les relations de date</a:t>
            </a:r>
          </a:p>
          <a:p>
            <a:r>
              <a:rPr lang="fr-FR" dirty="0"/>
              <a:t>Utiliser des mesures explicites enregistrées dans une table spécifique des mesures</a:t>
            </a:r>
          </a:p>
          <a:p>
            <a:pPr lvl="1"/>
            <a:r>
              <a:rPr lang="fr-FR" dirty="0"/>
              <a:t>Précision du nommage</a:t>
            </a:r>
          </a:p>
          <a:p>
            <a:pPr lvl="1"/>
            <a:r>
              <a:rPr lang="fr-FR" dirty="0"/>
              <a:t>Réactivité au chgt de règle de gestion</a:t>
            </a:r>
          </a:p>
        </p:txBody>
      </p:sp>
    </p:spTree>
    <p:extLst>
      <p:ext uri="{BB962C8B-B14F-4D97-AF65-F5344CB8AC3E}">
        <p14:creationId xmlns:p14="http://schemas.microsoft.com/office/powerpoint/2010/main" val="42583104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A106DE9-C50F-19EE-54DF-E4288C38FB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Exercice : Comparer CA, CA N-1, CA N-2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6271CE0-22E5-A51A-017F-B65F5B3196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A l’aide de </a:t>
            </a:r>
            <a:r>
              <a:rPr lang="fr-FR" dirty="0" err="1"/>
              <a:t>DateADD</a:t>
            </a:r>
            <a:r>
              <a:rPr lang="fr-FR" dirty="0"/>
              <a:t>, créer CA N-2</a:t>
            </a:r>
          </a:p>
          <a:p>
            <a:r>
              <a:rPr lang="fr-FR" dirty="0"/>
              <a:t>Ajouter CA N-2 au graph courbes</a:t>
            </a:r>
          </a:p>
          <a:p>
            <a:r>
              <a:rPr lang="fr-FR" dirty="0"/>
              <a:t>Tester :</a:t>
            </a:r>
          </a:p>
          <a:p>
            <a:pPr lvl="1"/>
            <a:r>
              <a:rPr lang="fr-FR" dirty="0"/>
              <a:t>2018 =&gt; 1 courbe</a:t>
            </a:r>
          </a:p>
          <a:p>
            <a:pPr lvl="1"/>
            <a:r>
              <a:rPr lang="fr-FR" dirty="0"/>
              <a:t>2019 =&gt; 2 courbes</a:t>
            </a:r>
          </a:p>
          <a:p>
            <a:pPr lvl="1"/>
            <a:r>
              <a:rPr lang="fr-FR" dirty="0"/>
              <a:t>2020 =&gt; 3 courbes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D95A1CDB-CEA3-E58E-697C-FBA56F9922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5206" y="4653639"/>
            <a:ext cx="8573696" cy="1381318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8A315A17-8EB9-B69B-076F-286D217455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2541" y="2359480"/>
            <a:ext cx="5668454" cy="2139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65679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941D5AE-413D-73E6-5FB1-384BA6D9C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Comparer Qté </a:t>
            </a:r>
            <a:r>
              <a:rPr lang="fr-FR" dirty="0" err="1"/>
              <a:t>cdée</a:t>
            </a:r>
            <a:r>
              <a:rPr lang="fr-FR" dirty="0"/>
              <a:t> vs Qté livrée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CEDF01B-1397-F859-CB38-5E7CB414A3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/>
              <a:t>Qté livrée</a:t>
            </a:r>
          </a:p>
          <a:p>
            <a:endParaRPr lang="fr-FR" dirty="0"/>
          </a:p>
          <a:p>
            <a:r>
              <a:rPr lang="fr-FR" dirty="0"/>
              <a:t>SOMME de quantité</a:t>
            </a:r>
          </a:p>
          <a:p>
            <a:r>
              <a:rPr lang="fr-FR" dirty="0"/>
              <a:t>En fonction de la date de livraison (relation </a:t>
            </a:r>
            <a:r>
              <a:rPr lang="fr-FR" b="1" dirty="0">
                <a:solidFill>
                  <a:srgbClr val="FF0000"/>
                </a:solidFill>
              </a:rPr>
              <a:t>inactive</a:t>
            </a:r>
            <a:r>
              <a:rPr lang="fr-FR" dirty="0"/>
              <a:t> avec le calendrier)</a:t>
            </a:r>
          </a:p>
          <a:p>
            <a:endParaRPr lang="fr-FR" dirty="0"/>
          </a:p>
          <a:p>
            <a:r>
              <a:rPr lang="fr-FR" dirty="0"/>
              <a:t>CALCULATE(</a:t>
            </a:r>
          </a:p>
          <a:p>
            <a:pPr lvl="1"/>
            <a:r>
              <a:rPr lang="fr-FR" dirty="0"/>
              <a:t>SUM(Ventes[Quantité])</a:t>
            </a:r>
          </a:p>
          <a:p>
            <a:pPr lvl="1"/>
            <a:r>
              <a:rPr lang="fr-FR" dirty="0"/>
              <a:t>,</a:t>
            </a:r>
          </a:p>
          <a:p>
            <a:pPr lvl="1"/>
            <a:r>
              <a:rPr lang="fr-FR" dirty="0"/>
              <a:t>USERELATIONSHIP(Calendrier[Date], Ventes[Date de livraison])</a:t>
            </a:r>
          </a:p>
          <a:p>
            <a:r>
              <a:rPr lang="fr-FR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1432499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1E794D5-BC52-9D06-99B4-406935E02F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Exercice : Clients fidélisés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15EB1F6-6FF1-176C-6313-B1C515BBDC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1123141" cy="4351338"/>
          </a:xfrm>
        </p:spPr>
        <p:txBody>
          <a:bodyPr>
            <a:normAutofit fontScale="92500" lnSpcReduction="20000"/>
          </a:bodyPr>
          <a:lstStyle/>
          <a:p>
            <a:r>
              <a:rPr lang="fr-FR" dirty="0"/>
              <a:t>Dans une nouvelle page temporaire afficher la courbe d’évolution de la fidélisation des clients  par année</a:t>
            </a:r>
          </a:p>
          <a:p>
            <a:r>
              <a:rPr lang="fr-FR" dirty="0"/>
              <a:t>Créer une mesure nombre de clients fidélisés, en fonction de la date de compte de fidélité (relation </a:t>
            </a:r>
            <a:r>
              <a:rPr lang="fr-FR" b="1" dirty="0">
                <a:solidFill>
                  <a:srgbClr val="FF0000"/>
                </a:solidFill>
              </a:rPr>
              <a:t>inactive</a:t>
            </a:r>
            <a:r>
              <a:rPr lang="fr-FR" dirty="0"/>
              <a:t> vers le calendrier)</a:t>
            </a:r>
          </a:p>
          <a:p>
            <a:r>
              <a:rPr lang="fr-FR" dirty="0"/>
              <a:t>Ajouter un graphique courbe présentant « Nombre de clients fidélisés » par Année</a:t>
            </a:r>
          </a:p>
          <a:p>
            <a:endParaRPr lang="fr-FR" dirty="0"/>
          </a:p>
          <a:p>
            <a:r>
              <a:rPr lang="fr-FR" dirty="0"/>
              <a:t>CALCULATE(</a:t>
            </a:r>
          </a:p>
          <a:p>
            <a:pPr lvl="1"/>
            <a:r>
              <a:rPr lang="fr-FR" dirty="0" err="1"/>
              <a:t>Countrows</a:t>
            </a:r>
            <a:r>
              <a:rPr lang="fr-FR" dirty="0"/>
              <a:t>(Clients)</a:t>
            </a:r>
          </a:p>
          <a:p>
            <a:pPr lvl="1"/>
            <a:r>
              <a:rPr lang="fr-FR" dirty="0"/>
              <a:t>,</a:t>
            </a:r>
          </a:p>
          <a:p>
            <a:pPr lvl="1"/>
            <a:r>
              <a:rPr lang="fr-FR" dirty="0"/>
              <a:t>USERELATIONSHIP(Calendrier[Date], Clients[Date compte fidélité])</a:t>
            </a:r>
          </a:p>
          <a:p>
            <a:r>
              <a:rPr lang="fr-FR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9038748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9C37CD1-56CA-3567-742F-4A857094F3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Exercice : Navigation hiérarchique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7778893-832F-1A85-40E3-93DEA323D8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Amener les champs Catégorie et Sous-Catégorie de la table Sous-catégories dans Produits</a:t>
            </a:r>
          </a:p>
          <a:p>
            <a:r>
              <a:rPr lang="fr-FR" dirty="0"/>
              <a:t>Désactiver le chargement de Sous-catégories</a:t>
            </a:r>
          </a:p>
          <a:p>
            <a:r>
              <a:rPr lang="fr-FR" dirty="0"/>
              <a:t>Dans Power BI, Sous le graph secteur, insérer un </a:t>
            </a:r>
            <a:r>
              <a:rPr lang="fr-FR" dirty="0" err="1"/>
              <a:t>treemap</a:t>
            </a:r>
            <a:r>
              <a:rPr lang="fr-FR" dirty="0"/>
              <a:t> affichant le chiffre d’affaires, par produits, sous-catégorie et catégorie (</a:t>
            </a:r>
            <a:r>
              <a:rPr lang="fr-FR"/>
              <a:t>paramètre catégorie)</a:t>
            </a:r>
          </a:p>
        </p:txBody>
      </p:sp>
    </p:spTree>
    <p:extLst>
      <p:ext uri="{BB962C8B-B14F-4D97-AF65-F5344CB8AC3E}">
        <p14:creationId xmlns:p14="http://schemas.microsoft.com/office/powerpoint/2010/main" val="42098069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>
            <a:extLst>
              <a:ext uri="{FF2B5EF4-FFF2-40B4-BE49-F238E27FC236}">
                <a16:creationId xmlns:a16="http://schemas.microsoft.com/office/drawing/2014/main" id="{570EA51F-E43C-3D12-654D-8D7AB7E9F7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Exercice : produit</a:t>
            </a:r>
          </a:p>
        </p:txBody>
      </p:sp>
      <p:sp>
        <p:nvSpPr>
          <p:cNvPr id="8" name="Espace réservé du contenu 7">
            <a:extLst>
              <a:ext uri="{FF2B5EF4-FFF2-40B4-BE49-F238E27FC236}">
                <a16:creationId xmlns:a16="http://schemas.microsoft.com/office/drawing/2014/main" id="{8F5564B4-A04D-46C9-A259-06E40FE554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Avec la même technique, créer une colonne « Produit » affichant Alarme, Lustre, Box domotique …</a:t>
            </a:r>
          </a:p>
          <a:p>
            <a:r>
              <a:rPr lang="fr-FR" dirty="0"/>
              <a:t>Ne pas cliquer sur OK</a:t>
            </a:r>
          </a:p>
        </p:txBody>
      </p:sp>
    </p:spTree>
    <p:extLst>
      <p:ext uri="{BB962C8B-B14F-4D97-AF65-F5344CB8AC3E}">
        <p14:creationId xmlns:p14="http://schemas.microsoft.com/office/powerpoint/2010/main" val="7633374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83257F0-A0BD-FB7A-334F-F60FBAE52F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Règle de gestion : date de règlement réelle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E91C28D-FBC0-597F-D429-9E4FAA3DF2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Si Date de règlement n’est pas connue alors</a:t>
            </a:r>
          </a:p>
          <a:p>
            <a:pPr lvl="1"/>
            <a:r>
              <a:rPr lang="fr-FR" dirty="0"/>
              <a:t>Utiliser la date de livraison</a:t>
            </a:r>
          </a:p>
          <a:p>
            <a:r>
              <a:rPr lang="fr-FR" dirty="0"/>
              <a:t>Sinon</a:t>
            </a:r>
          </a:p>
          <a:p>
            <a:pPr lvl="1"/>
            <a:r>
              <a:rPr lang="fr-FR" dirty="0"/>
              <a:t>Date de règlement</a:t>
            </a:r>
          </a:p>
        </p:txBody>
      </p:sp>
    </p:spTree>
    <p:extLst>
      <p:ext uri="{BB962C8B-B14F-4D97-AF65-F5344CB8AC3E}">
        <p14:creationId xmlns:p14="http://schemas.microsoft.com/office/powerpoint/2010/main" val="22708656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5D8585-9203-8606-D2CB-D3D4480841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Exercice : Volume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310D7E5-DAF6-AF75-0C79-C284F4AF9C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Créer la colonne « Volume » affichant</a:t>
            </a:r>
          </a:p>
          <a:p>
            <a:pPr lvl="1"/>
            <a:r>
              <a:rPr lang="fr-FR" dirty="0"/>
              <a:t>Faible si quantité &lt; 10</a:t>
            </a:r>
          </a:p>
          <a:p>
            <a:pPr lvl="1"/>
            <a:r>
              <a:rPr lang="fr-FR" dirty="0"/>
              <a:t>Moyen si quantité &lt; 20</a:t>
            </a:r>
          </a:p>
          <a:p>
            <a:pPr lvl="1"/>
            <a:r>
              <a:rPr lang="fr-FR" dirty="0"/>
              <a:t>Elevé sinon</a:t>
            </a:r>
          </a:p>
          <a:p>
            <a:r>
              <a:rPr lang="fr-FR" dirty="0"/>
              <a:t>Typer la colonne Volume en texte, idéalement sans ajouter d’étape supplémentaire sans modifier le code directement</a:t>
            </a:r>
          </a:p>
        </p:txBody>
      </p:sp>
    </p:spTree>
    <p:extLst>
      <p:ext uri="{BB962C8B-B14F-4D97-AF65-F5344CB8AC3E}">
        <p14:creationId xmlns:p14="http://schemas.microsoft.com/office/powerpoint/2010/main" val="31628831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F90273-7B80-764D-3B7A-23940F578A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Chiffre d’affaires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E11EC8E-F92D-E5E5-FAEE-AAA05B016E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Somme quantité(ventes) * prix de ventes(produits)</a:t>
            </a:r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SUMX</a:t>
            </a:r>
          </a:p>
          <a:p>
            <a:pPr lvl="1"/>
            <a:r>
              <a:rPr lang="fr-FR" dirty="0"/>
              <a:t>Table (si multitable, table de l’étoile) : Ventes</a:t>
            </a:r>
          </a:p>
          <a:p>
            <a:pPr lvl="1"/>
            <a:r>
              <a:rPr lang="fr-FR" dirty="0"/>
              <a:t>Calcul à effectuer : quantité * champ relié Prix de vente</a:t>
            </a:r>
          </a:p>
        </p:txBody>
      </p:sp>
    </p:spTree>
    <p:extLst>
      <p:ext uri="{BB962C8B-B14F-4D97-AF65-F5344CB8AC3E}">
        <p14:creationId xmlns:p14="http://schemas.microsoft.com/office/powerpoint/2010/main" val="5699646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6D92A23-3459-9F4D-5590-6BE03CFF0C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Exercice : Bénéfice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FB70F39-2B45-83C4-525E-35EA458EBF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Créer la mesure Bénéfice calculant </a:t>
            </a:r>
          </a:p>
          <a:p>
            <a:r>
              <a:rPr lang="fr-FR" dirty="0"/>
              <a:t>CA</a:t>
            </a:r>
          </a:p>
          <a:p>
            <a:r>
              <a:rPr lang="fr-FR" dirty="0"/>
              <a:t>-</a:t>
            </a:r>
          </a:p>
          <a:p>
            <a:r>
              <a:rPr lang="fr-FR" dirty="0"/>
              <a:t>Somme Quantité * prix d’achat</a:t>
            </a:r>
          </a:p>
          <a:p>
            <a:endParaRPr lang="fr-FR" dirty="0"/>
          </a:p>
          <a:p>
            <a:r>
              <a:rPr lang="fr-FR" dirty="0"/>
              <a:t>Afficher un secteur présentant le Bénéfice par Canal </a:t>
            </a:r>
          </a:p>
        </p:txBody>
      </p:sp>
    </p:spTree>
    <p:extLst>
      <p:ext uri="{BB962C8B-B14F-4D97-AF65-F5344CB8AC3E}">
        <p14:creationId xmlns:p14="http://schemas.microsoft.com/office/powerpoint/2010/main" val="1745404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486135D-9A39-C4B1-8275-66C4113AC3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Exercice réveil pédagogique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C02052A-617A-7510-43D0-DE644B9A2B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Charger les </a:t>
            </a:r>
            <a:r>
              <a:rPr lang="fr-FR" dirty="0" err="1"/>
              <a:t>données_client</a:t>
            </a:r>
            <a:r>
              <a:rPr lang="fr-FR" dirty="0"/>
              <a:t> du fichier clients dans le rapport</a:t>
            </a:r>
          </a:p>
          <a:p>
            <a:r>
              <a:rPr lang="fr-FR" dirty="0"/>
              <a:t>Dans Power </a:t>
            </a:r>
            <a:r>
              <a:rPr lang="fr-FR" dirty="0" err="1"/>
              <a:t>Query</a:t>
            </a:r>
            <a:endParaRPr lang="fr-FR" dirty="0"/>
          </a:p>
          <a:p>
            <a:pPr lvl="1"/>
            <a:r>
              <a:rPr lang="fr-FR" dirty="0"/>
              <a:t>Renommer la requête « Clients »</a:t>
            </a:r>
          </a:p>
          <a:p>
            <a:pPr lvl="1"/>
            <a:r>
              <a:rPr lang="fr-FR" dirty="0"/>
              <a:t>Typer Code postal et Département en texte (remplacement)</a:t>
            </a:r>
          </a:p>
          <a:p>
            <a:pPr lvl="1"/>
            <a:r>
              <a:rPr lang="fr-FR" dirty="0"/>
              <a:t>Fusionner les colonnes Nom et prénom dans cet ordre, séparé par un espace, sans passer l’onglet Ajouter</a:t>
            </a:r>
          </a:p>
          <a:p>
            <a:r>
              <a:rPr lang="fr-FR" dirty="0"/>
              <a:t>Dans Power BI</a:t>
            </a:r>
          </a:p>
          <a:p>
            <a:pPr lvl="1"/>
            <a:r>
              <a:rPr lang="fr-FR" dirty="0"/>
              <a:t>Vérifier la relation entre clients et ventes (Id client)</a:t>
            </a:r>
          </a:p>
          <a:p>
            <a:pPr lvl="1"/>
            <a:r>
              <a:rPr lang="fr-FR" dirty="0"/>
              <a:t>Créer la mesure nb de clients comptant le nombre de lignes de Clients</a:t>
            </a:r>
          </a:p>
          <a:p>
            <a:pPr lvl="1"/>
            <a:r>
              <a:rPr lang="fr-FR" dirty="0"/>
              <a:t>Dans une nouvelle page « Géo », insérer un graphique Azure affichant le nombre de client (Taille) par Ville (Emplacement)</a:t>
            </a:r>
          </a:p>
        </p:txBody>
      </p:sp>
    </p:spTree>
    <p:extLst>
      <p:ext uri="{BB962C8B-B14F-4D97-AF65-F5344CB8AC3E}">
        <p14:creationId xmlns:p14="http://schemas.microsoft.com/office/powerpoint/2010/main" val="15125673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6F5606B-E89F-F49B-75BF-57C12C8F6B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Exercice : Stocks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B443787-1F5F-C887-FADD-2F88BA25B6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dirty="0"/>
              <a:t>Charger les données de stock.csv dans une Stocks</a:t>
            </a:r>
          </a:p>
          <a:p>
            <a:r>
              <a:rPr lang="fr-FR" dirty="0"/>
              <a:t>Dans Power </a:t>
            </a:r>
            <a:r>
              <a:rPr lang="fr-FR" dirty="0" err="1"/>
              <a:t>Query</a:t>
            </a:r>
            <a:endParaRPr lang="fr-FR" dirty="0"/>
          </a:p>
          <a:p>
            <a:pPr lvl="1"/>
            <a:r>
              <a:rPr lang="fr-FR" dirty="0"/>
              <a:t>Fusionner Mois et Année dans une colonne « Date inventaire » sans ajout de colonne</a:t>
            </a:r>
          </a:p>
          <a:p>
            <a:pPr lvl="1"/>
            <a:r>
              <a:rPr lang="fr-FR" dirty="0"/>
              <a:t>Typer « Date inventaire » </a:t>
            </a:r>
          </a:p>
          <a:p>
            <a:pPr lvl="1"/>
            <a:r>
              <a:rPr lang="fr-FR" dirty="0"/>
              <a:t>Transformer Date inventaire en Date de fin de mois (Cf. bouton date)</a:t>
            </a:r>
          </a:p>
          <a:p>
            <a:pPr lvl="1"/>
            <a:r>
              <a:rPr lang="fr-FR" dirty="0"/>
              <a:t>Sélectionner Date inventaire et Id Produit, puis dépivoter les autres colonnes (Transformer)</a:t>
            </a:r>
          </a:p>
          <a:p>
            <a:pPr lvl="1"/>
            <a:r>
              <a:rPr lang="fr-FR" dirty="0"/>
              <a:t>Renommer Attribut en Dépôt</a:t>
            </a:r>
          </a:p>
          <a:p>
            <a:r>
              <a:rPr lang="fr-FR" dirty="0"/>
              <a:t>Dans Power BI</a:t>
            </a:r>
          </a:p>
          <a:p>
            <a:pPr lvl="1"/>
            <a:r>
              <a:rPr lang="fr-FR" dirty="0"/>
              <a:t>Relier les tables Stocks, Calendrier et Produits</a:t>
            </a:r>
          </a:p>
          <a:p>
            <a:pPr lvl="1"/>
            <a:r>
              <a:rPr lang="fr-FR" dirty="0"/>
              <a:t>Créer la mesure Stock total, calculant la somme de valeurs</a:t>
            </a:r>
          </a:p>
          <a:p>
            <a:pPr lvl="1"/>
            <a:r>
              <a:rPr lang="fr-FR" dirty="0"/>
              <a:t>Dans une page Stock</a:t>
            </a:r>
          </a:p>
          <a:p>
            <a:pPr lvl="1"/>
            <a:r>
              <a:rPr lang="fr-FR" dirty="0"/>
              <a:t>Afficher un graphique histogramme empilé présentant l’évolution du stock par mois et par dépôt en fonction d’une année (&lt;= 2021) sélectionnée dans un segment</a:t>
            </a:r>
          </a:p>
        </p:txBody>
      </p:sp>
    </p:spTree>
    <p:extLst>
      <p:ext uri="{BB962C8B-B14F-4D97-AF65-F5344CB8AC3E}">
        <p14:creationId xmlns:p14="http://schemas.microsoft.com/office/powerpoint/2010/main" val="35771642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58CB17A-CA97-F6C0-06BD-DC6F82BF10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Comparer CA vs CA N-1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183A5DA-0899-A730-CD45-3B83E215F0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CA N-1</a:t>
            </a:r>
          </a:p>
          <a:p>
            <a:pPr lvl="1"/>
            <a:r>
              <a:rPr lang="fr-FR" dirty="0"/>
              <a:t>CA </a:t>
            </a:r>
          </a:p>
          <a:p>
            <a:pPr lvl="1"/>
            <a:r>
              <a:rPr lang="fr-FR" dirty="0"/>
              <a:t>Sur la même période, l’année précédente</a:t>
            </a:r>
          </a:p>
          <a:p>
            <a:pPr lvl="1"/>
            <a:endParaRPr lang="fr-FR" dirty="0"/>
          </a:p>
          <a:p>
            <a:r>
              <a:rPr lang="fr-FR" dirty="0"/>
              <a:t>CALCULATE(</a:t>
            </a:r>
          </a:p>
          <a:p>
            <a:pPr lvl="1"/>
            <a:r>
              <a:rPr lang="fr-FR" dirty="0"/>
              <a:t>[CA]</a:t>
            </a:r>
          </a:p>
          <a:p>
            <a:pPr lvl="1"/>
            <a:r>
              <a:rPr lang="fr-FR" dirty="0"/>
              <a:t>,</a:t>
            </a:r>
          </a:p>
          <a:p>
            <a:pPr lvl="1"/>
            <a:r>
              <a:rPr lang="fr-FR" dirty="0"/>
              <a:t>SAMEPERIODLASTYEAR(Calendrier[Date])</a:t>
            </a:r>
          </a:p>
          <a:p>
            <a:r>
              <a:rPr lang="fr-FR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52984197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670c7b1-4d96-4672-9e6b-b50f7fd04118" xsi:nil="true"/>
    <lcf76f155ced4ddcb4097134ff3c332f xmlns="a301e7da-b797-4bf9-97e1-bf0d288c8378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B3867638A674F49A2576F8F0E6E1675" ma:contentTypeVersion="10" ma:contentTypeDescription="Crée un document." ma:contentTypeScope="" ma:versionID="a39e6f1f7b2759f1e4f30caeb4ddaf27">
  <xsd:schema xmlns:xsd="http://www.w3.org/2001/XMLSchema" xmlns:xs="http://www.w3.org/2001/XMLSchema" xmlns:p="http://schemas.microsoft.com/office/2006/metadata/properties" xmlns:ns2="a301e7da-b797-4bf9-97e1-bf0d288c8378" xmlns:ns3="f670c7b1-4d96-4672-9e6b-b50f7fd04118" targetNamespace="http://schemas.microsoft.com/office/2006/metadata/properties" ma:root="true" ma:fieldsID="323f1de1d82395e6f65c10ee2cd3dda2" ns2:_="" ns3:_="">
    <xsd:import namespace="a301e7da-b797-4bf9-97e1-bf0d288c8378"/>
    <xsd:import namespace="f670c7b1-4d96-4672-9e6b-b50f7fd0411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301e7da-b797-4bf9-97e1-bf0d288c837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2" nillable="true" ma:taxonomy="true" ma:internalName="lcf76f155ced4ddcb4097134ff3c332f" ma:taxonomyFieldName="MediaServiceImageTags" ma:displayName="Balises d’images" ma:readOnly="false" ma:fieldId="{5cf76f15-5ced-4ddc-b409-7134ff3c332f}" ma:taxonomyMulti="true" ma:sspId="c984d29b-3929-4b4c-baee-fdd37b81e5b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70c7b1-4d96-4672-9e6b-b50f7fd04118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2f2364dc-daa7-405a-9a6c-8b5b456e55fa}" ma:internalName="TaxCatchAll" ma:showField="CatchAllData" ma:web="f670c7b1-4d96-4672-9e6b-b50f7fd0411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F112C54-0221-471D-A158-94551E5D8588}">
  <ds:schemaRefs>
    <ds:schemaRef ds:uri="http://schemas.microsoft.com/office/2006/metadata/properties"/>
    <ds:schemaRef ds:uri="http://schemas.microsoft.com/office/infopath/2007/PartnerControls"/>
    <ds:schemaRef ds:uri="f670c7b1-4d96-4672-9e6b-b50f7fd04118"/>
    <ds:schemaRef ds:uri="a301e7da-b797-4bf9-97e1-bf0d288c8378"/>
  </ds:schemaRefs>
</ds:datastoreItem>
</file>

<file path=customXml/itemProps2.xml><?xml version="1.0" encoding="utf-8"?>
<ds:datastoreItem xmlns:ds="http://schemas.openxmlformats.org/officeDocument/2006/customXml" ds:itemID="{7D0DC100-2A0B-4997-AA13-28BB0379875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301e7da-b797-4bf9-97e1-bf0d288c8378"/>
    <ds:schemaRef ds:uri="f670c7b1-4d96-4672-9e6b-b50f7fd0411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6FB4311-DEC8-4066-83AB-5A935302F65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801</TotalTime>
  <Words>682</Words>
  <Application>Microsoft Office PowerPoint</Application>
  <PresentationFormat>Grand écran</PresentationFormat>
  <Paragraphs>107</Paragraphs>
  <Slides>13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7" baseType="lpstr">
      <vt:lpstr>Aptos</vt:lpstr>
      <vt:lpstr>Aptos Display</vt:lpstr>
      <vt:lpstr>Arial</vt:lpstr>
      <vt:lpstr>Thème Office</vt:lpstr>
      <vt:lpstr>Todo list « acquisition de données »</vt:lpstr>
      <vt:lpstr>Exercice : produit</vt:lpstr>
      <vt:lpstr>Règle de gestion : date de règlement réelle</vt:lpstr>
      <vt:lpstr>Exercice : Volume</vt:lpstr>
      <vt:lpstr>Chiffre d’affaires</vt:lpstr>
      <vt:lpstr>Exercice : Bénéfice</vt:lpstr>
      <vt:lpstr>Exercice réveil pédagogique</vt:lpstr>
      <vt:lpstr>Exercice : Stocks</vt:lpstr>
      <vt:lpstr>Comparer CA vs CA N-1</vt:lpstr>
      <vt:lpstr>Exercice : Comparer CA, CA N-1, CA N-2</vt:lpstr>
      <vt:lpstr>Comparer Qté cdée vs Qté livrée</vt:lpstr>
      <vt:lpstr>Exercice : Clients fidélisés</vt:lpstr>
      <vt:lpstr>Exercice : Navigation hiérarchique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Nicolas CARRERE</dc:creator>
  <cp:lastModifiedBy>Nicolas CARRERE</cp:lastModifiedBy>
  <cp:revision>1</cp:revision>
  <dcterms:created xsi:type="dcterms:W3CDTF">2025-10-23T08:09:22Z</dcterms:created>
  <dcterms:modified xsi:type="dcterms:W3CDTF">2025-10-24T14:23:26Z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0x0101001B3867638A674F49A2576F8F0E6E1675</vt:lpwstr>
  </property>
  <property fmtid="{D5CDD505-2E9C-101B-9397-08002B2CF9AE}" pid="3" name="MediaServiceImageTags">
    <vt:lpwstr/>
  </property>
</Properties>
</file>