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6185DE-1B5F-4C9D-8DBE-475AB86B2171}" v="7" dt="2025-06-26T14:25:57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854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CARRERE" userId="69fffeb2-d65e-4acb-b3d7-1471ab5d75fc" providerId="ADAL" clId="{686185DE-1B5F-4C9D-8DBE-475AB86B2171}"/>
    <pc:docChg chg="undo custSel addSld modSld">
      <pc:chgData name="Nicolas CARRERE" userId="69fffeb2-d65e-4acb-b3d7-1471ab5d75fc" providerId="ADAL" clId="{686185DE-1B5F-4C9D-8DBE-475AB86B2171}" dt="2025-06-27T13:58:01.257" v="5482" actId="20577"/>
      <pc:docMkLst>
        <pc:docMk/>
      </pc:docMkLst>
      <pc:sldChg chg="modSp mod">
        <pc:chgData name="Nicolas CARRERE" userId="69fffeb2-d65e-4acb-b3d7-1471ab5d75fc" providerId="ADAL" clId="{686185DE-1B5F-4C9D-8DBE-475AB86B2171}" dt="2025-06-26T13:45:06.666" v="1207" actId="20577"/>
        <pc:sldMkLst>
          <pc:docMk/>
          <pc:sldMk cId="3073572855" sldId="256"/>
        </pc:sldMkLst>
        <pc:spChg chg="mod">
          <ac:chgData name="Nicolas CARRERE" userId="69fffeb2-d65e-4acb-b3d7-1471ab5d75fc" providerId="ADAL" clId="{686185DE-1B5F-4C9D-8DBE-475AB86B2171}" dt="2025-06-26T13:45:06.666" v="1207" actId="20577"/>
          <ac:spMkLst>
            <pc:docMk/>
            <pc:sldMk cId="3073572855" sldId="256"/>
            <ac:spMk id="8" creationId="{3327CB70-E8A3-FB23-4EA9-A7C83D1FA7B8}"/>
          </ac:spMkLst>
        </pc:spChg>
      </pc:sldChg>
      <pc:sldChg chg="modSp new mod">
        <pc:chgData name="Nicolas CARRERE" userId="69fffeb2-d65e-4acb-b3d7-1471ab5d75fc" providerId="ADAL" clId="{686185DE-1B5F-4C9D-8DBE-475AB86B2171}" dt="2025-06-26T12:20:53.068" v="406" actId="20577"/>
        <pc:sldMkLst>
          <pc:docMk/>
          <pc:sldMk cId="2943971172" sldId="260"/>
        </pc:sldMkLst>
        <pc:spChg chg="mod">
          <ac:chgData name="Nicolas CARRERE" userId="69fffeb2-d65e-4acb-b3d7-1471ab5d75fc" providerId="ADAL" clId="{686185DE-1B5F-4C9D-8DBE-475AB86B2171}" dt="2025-06-26T12:13:36.449" v="57" actId="20577"/>
          <ac:spMkLst>
            <pc:docMk/>
            <pc:sldMk cId="2943971172" sldId="260"/>
            <ac:spMk id="2" creationId="{D82984E7-2C52-48E6-8D44-8B5E4D0A1956}"/>
          </ac:spMkLst>
        </pc:spChg>
        <pc:spChg chg="mod">
          <ac:chgData name="Nicolas CARRERE" userId="69fffeb2-d65e-4acb-b3d7-1471ab5d75fc" providerId="ADAL" clId="{686185DE-1B5F-4C9D-8DBE-475AB86B2171}" dt="2025-06-26T12:20:53.068" v="406" actId="20577"/>
          <ac:spMkLst>
            <pc:docMk/>
            <pc:sldMk cId="2943971172" sldId="260"/>
            <ac:spMk id="3" creationId="{38F24313-A678-CF0D-2B48-81CCD6689FDE}"/>
          </ac:spMkLst>
        </pc:spChg>
      </pc:sldChg>
      <pc:sldChg chg="modSp new mod">
        <pc:chgData name="Nicolas CARRERE" userId="69fffeb2-d65e-4acb-b3d7-1471ab5d75fc" providerId="ADAL" clId="{686185DE-1B5F-4C9D-8DBE-475AB86B2171}" dt="2025-06-26T12:41:52.458" v="814" actId="20577"/>
        <pc:sldMkLst>
          <pc:docMk/>
          <pc:sldMk cId="2196412279" sldId="261"/>
        </pc:sldMkLst>
        <pc:spChg chg="mod">
          <ac:chgData name="Nicolas CARRERE" userId="69fffeb2-d65e-4acb-b3d7-1471ab5d75fc" providerId="ADAL" clId="{686185DE-1B5F-4C9D-8DBE-475AB86B2171}" dt="2025-06-26T12:34:49.593" v="485" actId="20577"/>
          <ac:spMkLst>
            <pc:docMk/>
            <pc:sldMk cId="2196412279" sldId="261"/>
            <ac:spMk id="2" creationId="{97735E88-3316-9298-F62E-3DD03B61F2BE}"/>
          </ac:spMkLst>
        </pc:spChg>
        <pc:spChg chg="mod">
          <ac:chgData name="Nicolas CARRERE" userId="69fffeb2-d65e-4acb-b3d7-1471ab5d75fc" providerId="ADAL" clId="{686185DE-1B5F-4C9D-8DBE-475AB86B2171}" dt="2025-06-26T12:41:52.458" v="814" actId="20577"/>
          <ac:spMkLst>
            <pc:docMk/>
            <pc:sldMk cId="2196412279" sldId="261"/>
            <ac:spMk id="3" creationId="{3282D70A-20B8-AF9E-651A-1B94D5732E4E}"/>
          </ac:spMkLst>
        </pc:spChg>
      </pc:sldChg>
      <pc:sldChg chg="modSp new mod">
        <pc:chgData name="Nicolas CARRERE" userId="69fffeb2-d65e-4acb-b3d7-1471ab5d75fc" providerId="ADAL" clId="{686185DE-1B5F-4C9D-8DBE-475AB86B2171}" dt="2025-06-26T12:55:03.764" v="1184" actId="20577"/>
        <pc:sldMkLst>
          <pc:docMk/>
          <pc:sldMk cId="3708822860" sldId="262"/>
        </pc:sldMkLst>
        <pc:spChg chg="mod">
          <ac:chgData name="Nicolas CARRERE" userId="69fffeb2-d65e-4acb-b3d7-1471ab5d75fc" providerId="ADAL" clId="{686185DE-1B5F-4C9D-8DBE-475AB86B2171}" dt="2025-06-26T12:53:14.166" v="838" actId="20577"/>
          <ac:spMkLst>
            <pc:docMk/>
            <pc:sldMk cId="3708822860" sldId="262"/>
            <ac:spMk id="2" creationId="{0EB8FA98-4BC3-802D-142A-2875EA845A0F}"/>
          </ac:spMkLst>
        </pc:spChg>
        <pc:spChg chg="mod">
          <ac:chgData name="Nicolas CARRERE" userId="69fffeb2-d65e-4acb-b3d7-1471ab5d75fc" providerId="ADAL" clId="{686185DE-1B5F-4C9D-8DBE-475AB86B2171}" dt="2025-06-26T12:55:03.764" v="1184" actId="20577"/>
          <ac:spMkLst>
            <pc:docMk/>
            <pc:sldMk cId="3708822860" sldId="262"/>
            <ac:spMk id="3" creationId="{95697ACF-C273-AFCD-4B69-5607F98D0A0A}"/>
          </ac:spMkLst>
        </pc:spChg>
      </pc:sldChg>
      <pc:sldChg chg="modSp new mod">
        <pc:chgData name="Nicolas CARRERE" userId="69fffeb2-d65e-4acb-b3d7-1471ab5d75fc" providerId="ADAL" clId="{686185DE-1B5F-4C9D-8DBE-475AB86B2171}" dt="2025-06-26T14:25:57.720" v="1451"/>
        <pc:sldMkLst>
          <pc:docMk/>
          <pc:sldMk cId="660267373" sldId="263"/>
        </pc:sldMkLst>
        <pc:spChg chg="mod">
          <ac:chgData name="Nicolas CARRERE" userId="69fffeb2-d65e-4acb-b3d7-1471ab5d75fc" providerId="ADAL" clId="{686185DE-1B5F-4C9D-8DBE-475AB86B2171}" dt="2025-06-26T14:19:47.082" v="1229" actId="20577"/>
          <ac:spMkLst>
            <pc:docMk/>
            <pc:sldMk cId="660267373" sldId="263"/>
            <ac:spMk id="2" creationId="{05033B07-3739-8BBD-2903-72A4B97BA0C1}"/>
          </ac:spMkLst>
        </pc:spChg>
        <pc:spChg chg="mod">
          <ac:chgData name="Nicolas CARRERE" userId="69fffeb2-d65e-4acb-b3d7-1471ab5d75fc" providerId="ADAL" clId="{686185DE-1B5F-4C9D-8DBE-475AB86B2171}" dt="2025-06-26T14:25:57.720" v="1451"/>
          <ac:spMkLst>
            <pc:docMk/>
            <pc:sldMk cId="660267373" sldId="263"/>
            <ac:spMk id="3" creationId="{7FC548C7-ED3F-B862-8870-1D8CE13DD0F2}"/>
          </ac:spMkLst>
        </pc:spChg>
      </pc:sldChg>
      <pc:sldChg chg="modSp new mod">
        <pc:chgData name="Nicolas CARRERE" userId="69fffeb2-d65e-4acb-b3d7-1471ab5d75fc" providerId="ADAL" clId="{686185DE-1B5F-4C9D-8DBE-475AB86B2171}" dt="2025-06-27T07:41:09.262" v="2221" actId="20577"/>
        <pc:sldMkLst>
          <pc:docMk/>
          <pc:sldMk cId="818918687" sldId="264"/>
        </pc:sldMkLst>
        <pc:spChg chg="mod">
          <ac:chgData name="Nicolas CARRERE" userId="69fffeb2-d65e-4acb-b3d7-1471ab5d75fc" providerId="ADAL" clId="{686185DE-1B5F-4C9D-8DBE-475AB86B2171}" dt="2025-06-27T07:26:40.465" v="1484" actId="20577"/>
          <ac:spMkLst>
            <pc:docMk/>
            <pc:sldMk cId="818918687" sldId="264"/>
            <ac:spMk id="2" creationId="{3E49CD1F-9521-F3BB-DF7D-9E742B5A632D}"/>
          </ac:spMkLst>
        </pc:spChg>
        <pc:spChg chg="mod">
          <ac:chgData name="Nicolas CARRERE" userId="69fffeb2-d65e-4acb-b3d7-1471ab5d75fc" providerId="ADAL" clId="{686185DE-1B5F-4C9D-8DBE-475AB86B2171}" dt="2025-06-27T07:41:09.262" v="2221" actId="20577"/>
          <ac:spMkLst>
            <pc:docMk/>
            <pc:sldMk cId="818918687" sldId="264"/>
            <ac:spMk id="3" creationId="{6EA6DA4C-B7C9-1C47-454D-885D95BD2171}"/>
          </ac:spMkLst>
        </pc:spChg>
      </pc:sldChg>
      <pc:sldChg chg="modSp new mod">
        <pc:chgData name="Nicolas CARRERE" userId="69fffeb2-d65e-4acb-b3d7-1471ab5d75fc" providerId="ADAL" clId="{686185DE-1B5F-4C9D-8DBE-475AB86B2171}" dt="2025-06-27T09:01:26.777" v="2402" actId="20577"/>
        <pc:sldMkLst>
          <pc:docMk/>
          <pc:sldMk cId="2212007026" sldId="265"/>
        </pc:sldMkLst>
        <pc:spChg chg="mod">
          <ac:chgData name="Nicolas CARRERE" userId="69fffeb2-d65e-4acb-b3d7-1471ab5d75fc" providerId="ADAL" clId="{686185DE-1B5F-4C9D-8DBE-475AB86B2171}" dt="2025-06-27T08:57:47.551" v="2243" actId="20577"/>
          <ac:spMkLst>
            <pc:docMk/>
            <pc:sldMk cId="2212007026" sldId="265"/>
            <ac:spMk id="2" creationId="{2F052ECD-F7BA-2867-CDBB-5832DF532E71}"/>
          </ac:spMkLst>
        </pc:spChg>
        <pc:spChg chg="mod">
          <ac:chgData name="Nicolas CARRERE" userId="69fffeb2-d65e-4acb-b3d7-1471ab5d75fc" providerId="ADAL" clId="{686185DE-1B5F-4C9D-8DBE-475AB86B2171}" dt="2025-06-27T09:01:26.777" v="2402" actId="20577"/>
          <ac:spMkLst>
            <pc:docMk/>
            <pc:sldMk cId="2212007026" sldId="265"/>
            <ac:spMk id="3" creationId="{044541FD-F385-84F0-5E1C-B7A164AC6AF4}"/>
          </ac:spMkLst>
        </pc:spChg>
      </pc:sldChg>
      <pc:sldChg chg="modSp new mod">
        <pc:chgData name="Nicolas CARRERE" userId="69fffeb2-d65e-4acb-b3d7-1471ab5d75fc" providerId="ADAL" clId="{686185DE-1B5F-4C9D-8DBE-475AB86B2171}" dt="2025-06-27T09:53:14.499" v="2700" actId="20577"/>
        <pc:sldMkLst>
          <pc:docMk/>
          <pc:sldMk cId="102501583" sldId="266"/>
        </pc:sldMkLst>
        <pc:spChg chg="mod">
          <ac:chgData name="Nicolas CARRERE" userId="69fffeb2-d65e-4acb-b3d7-1471ab5d75fc" providerId="ADAL" clId="{686185DE-1B5F-4C9D-8DBE-475AB86B2171}" dt="2025-06-27T09:50:02.881" v="2459" actId="20577"/>
          <ac:spMkLst>
            <pc:docMk/>
            <pc:sldMk cId="102501583" sldId="266"/>
            <ac:spMk id="2" creationId="{D0A1E83E-2940-BEF4-600B-3F97FC2E680E}"/>
          </ac:spMkLst>
        </pc:spChg>
        <pc:spChg chg="mod">
          <ac:chgData name="Nicolas CARRERE" userId="69fffeb2-d65e-4acb-b3d7-1471ab5d75fc" providerId="ADAL" clId="{686185DE-1B5F-4C9D-8DBE-475AB86B2171}" dt="2025-06-27T09:53:14.499" v="2700" actId="20577"/>
          <ac:spMkLst>
            <pc:docMk/>
            <pc:sldMk cId="102501583" sldId="266"/>
            <ac:spMk id="3" creationId="{1A49C4C7-D37B-EADD-5BE9-945E590CAFAB}"/>
          </ac:spMkLst>
        </pc:spChg>
      </pc:sldChg>
      <pc:sldChg chg="modSp new mod">
        <pc:chgData name="Nicolas CARRERE" userId="69fffeb2-d65e-4acb-b3d7-1471ab5d75fc" providerId="ADAL" clId="{686185DE-1B5F-4C9D-8DBE-475AB86B2171}" dt="2025-06-27T10:00:35.754" v="2970" actId="20577"/>
        <pc:sldMkLst>
          <pc:docMk/>
          <pc:sldMk cId="3480617488" sldId="267"/>
        </pc:sldMkLst>
        <pc:spChg chg="mod">
          <ac:chgData name="Nicolas CARRERE" userId="69fffeb2-d65e-4acb-b3d7-1471ab5d75fc" providerId="ADAL" clId="{686185DE-1B5F-4C9D-8DBE-475AB86B2171}" dt="2025-06-27T09:58:41.287" v="2729" actId="20577"/>
          <ac:spMkLst>
            <pc:docMk/>
            <pc:sldMk cId="3480617488" sldId="267"/>
            <ac:spMk id="2" creationId="{8E91F410-7627-FBC4-677F-BEC49F449789}"/>
          </ac:spMkLst>
        </pc:spChg>
        <pc:spChg chg="mod">
          <ac:chgData name="Nicolas CARRERE" userId="69fffeb2-d65e-4acb-b3d7-1471ab5d75fc" providerId="ADAL" clId="{686185DE-1B5F-4C9D-8DBE-475AB86B2171}" dt="2025-06-27T10:00:35.754" v="2970" actId="20577"/>
          <ac:spMkLst>
            <pc:docMk/>
            <pc:sldMk cId="3480617488" sldId="267"/>
            <ac:spMk id="3" creationId="{4E9454E1-C502-D327-C374-5EDB66CE1A0E}"/>
          </ac:spMkLst>
        </pc:spChg>
      </pc:sldChg>
      <pc:sldChg chg="modSp new mod">
        <pc:chgData name="Nicolas CARRERE" userId="69fffeb2-d65e-4acb-b3d7-1471ab5d75fc" providerId="ADAL" clId="{686185DE-1B5F-4C9D-8DBE-475AB86B2171}" dt="2025-06-27T11:41:04.388" v="3819" actId="313"/>
        <pc:sldMkLst>
          <pc:docMk/>
          <pc:sldMk cId="3740839709" sldId="268"/>
        </pc:sldMkLst>
        <pc:spChg chg="mod">
          <ac:chgData name="Nicolas CARRERE" userId="69fffeb2-d65e-4acb-b3d7-1471ab5d75fc" providerId="ADAL" clId="{686185DE-1B5F-4C9D-8DBE-475AB86B2171}" dt="2025-06-27T11:34:04.688" v="3012" actId="20577"/>
          <ac:spMkLst>
            <pc:docMk/>
            <pc:sldMk cId="3740839709" sldId="268"/>
            <ac:spMk id="2" creationId="{36A4FB73-16D3-E985-00D2-62FFE891F5DC}"/>
          </ac:spMkLst>
        </pc:spChg>
        <pc:spChg chg="mod">
          <ac:chgData name="Nicolas CARRERE" userId="69fffeb2-d65e-4acb-b3d7-1471ab5d75fc" providerId="ADAL" clId="{686185DE-1B5F-4C9D-8DBE-475AB86B2171}" dt="2025-06-27T11:41:04.388" v="3819" actId="313"/>
          <ac:spMkLst>
            <pc:docMk/>
            <pc:sldMk cId="3740839709" sldId="268"/>
            <ac:spMk id="3" creationId="{ED1C080D-BEF4-62F6-3CA4-CF0AFDEE0DB7}"/>
          </ac:spMkLst>
        </pc:spChg>
      </pc:sldChg>
      <pc:sldChg chg="modSp new mod">
        <pc:chgData name="Nicolas CARRERE" userId="69fffeb2-d65e-4acb-b3d7-1471ab5d75fc" providerId="ADAL" clId="{686185DE-1B5F-4C9D-8DBE-475AB86B2171}" dt="2025-06-27T12:27:48.792" v="4008" actId="20577"/>
        <pc:sldMkLst>
          <pc:docMk/>
          <pc:sldMk cId="557215496" sldId="269"/>
        </pc:sldMkLst>
        <pc:spChg chg="mod">
          <ac:chgData name="Nicolas CARRERE" userId="69fffeb2-d65e-4acb-b3d7-1471ab5d75fc" providerId="ADAL" clId="{686185DE-1B5F-4C9D-8DBE-475AB86B2171}" dt="2025-06-27T12:23:18.965" v="3843" actId="20577"/>
          <ac:spMkLst>
            <pc:docMk/>
            <pc:sldMk cId="557215496" sldId="269"/>
            <ac:spMk id="2" creationId="{A6CCBFC2-303D-D9C8-267B-5B86CB935551}"/>
          </ac:spMkLst>
        </pc:spChg>
        <pc:spChg chg="mod">
          <ac:chgData name="Nicolas CARRERE" userId="69fffeb2-d65e-4acb-b3d7-1471ab5d75fc" providerId="ADAL" clId="{686185DE-1B5F-4C9D-8DBE-475AB86B2171}" dt="2025-06-27T12:27:48.792" v="4008" actId="20577"/>
          <ac:spMkLst>
            <pc:docMk/>
            <pc:sldMk cId="557215496" sldId="269"/>
            <ac:spMk id="3" creationId="{0DD0C596-726C-7604-DF84-382CAA4A3A64}"/>
          </ac:spMkLst>
        </pc:spChg>
      </pc:sldChg>
      <pc:sldChg chg="addSp delSp modSp new mod">
        <pc:chgData name="Nicolas CARRERE" userId="69fffeb2-d65e-4acb-b3d7-1471ab5d75fc" providerId="ADAL" clId="{686185DE-1B5F-4C9D-8DBE-475AB86B2171}" dt="2025-06-27T12:32:44.872" v="4013" actId="688"/>
        <pc:sldMkLst>
          <pc:docMk/>
          <pc:sldMk cId="733110715" sldId="270"/>
        </pc:sldMkLst>
        <pc:spChg chg="del">
          <ac:chgData name="Nicolas CARRERE" userId="69fffeb2-d65e-4acb-b3d7-1471ab5d75fc" providerId="ADAL" clId="{686185DE-1B5F-4C9D-8DBE-475AB86B2171}" dt="2025-06-27T12:32:39.920" v="4012" actId="22"/>
          <ac:spMkLst>
            <pc:docMk/>
            <pc:sldMk cId="733110715" sldId="270"/>
            <ac:spMk id="3" creationId="{622B156C-BEA7-20A0-E25A-B8D0A1599401}"/>
          </ac:spMkLst>
        </pc:spChg>
        <pc:picChg chg="add del">
          <ac:chgData name="Nicolas CARRERE" userId="69fffeb2-d65e-4acb-b3d7-1471ab5d75fc" providerId="ADAL" clId="{686185DE-1B5F-4C9D-8DBE-475AB86B2171}" dt="2025-06-27T12:32:20.448" v="4011" actId="22"/>
          <ac:picMkLst>
            <pc:docMk/>
            <pc:sldMk cId="733110715" sldId="270"/>
            <ac:picMk id="5" creationId="{D951C2B0-7CB8-E432-71C7-6136D601206A}"/>
          </ac:picMkLst>
        </pc:picChg>
        <pc:picChg chg="add mod ord">
          <ac:chgData name="Nicolas CARRERE" userId="69fffeb2-d65e-4acb-b3d7-1471ab5d75fc" providerId="ADAL" clId="{686185DE-1B5F-4C9D-8DBE-475AB86B2171}" dt="2025-06-27T12:32:44.872" v="4013" actId="688"/>
          <ac:picMkLst>
            <pc:docMk/>
            <pc:sldMk cId="733110715" sldId="270"/>
            <ac:picMk id="7" creationId="{696EB01D-D18A-98C4-9A11-A7060FFB67C8}"/>
          </ac:picMkLst>
        </pc:picChg>
      </pc:sldChg>
      <pc:sldChg chg="addSp modSp new mod">
        <pc:chgData name="Nicolas CARRERE" userId="69fffeb2-d65e-4acb-b3d7-1471ab5d75fc" providerId="ADAL" clId="{686185DE-1B5F-4C9D-8DBE-475AB86B2171}" dt="2025-06-27T12:36:41.059" v="4189" actId="14100"/>
        <pc:sldMkLst>
          <pc:docMk/>
          <pc:sldMk cId="1685437552" sldId="271"/>
        </pc:sldMkLst>
        <pc:spChg chg="mod">
          <ac:chgData name="Nicolas CARRERE" userId="69fffeb2-d65e-4acb-b3d7-1471ab5d75fc" providerId="ADAL" clId="{686185DE-1B5F-4C9D-8DBE-475AB86B2171}" dt="2025-06-27T12:34:56.469" v="4029" actId="20577"/>
          <ac:spMkLst>
            <pc:docMk/>
            <pc:sldMk cId="1685437552" sldId="271"/>
            <ac:spMk id="2" creationId="{CF7AF71C-A4F5-C628-3D0F-82C7683E75D3}"/>
          </ac:spMkLst>
        </pc:spChg>
        <pc:spChg chg="mod">
          <ac:chgData name="Nicolas CARRERE" userId="69fffeb2-d65e-4acb-b3d7-1471ab5d75fc" providerId="ADAL" clId="{686185DE-1B5F-4C9D-8DBE-475AB86B2171}" dt="2025-06-27T12:36:35.475" v="4186" actId="20577"/>
          <ac:spMkLst>
            <pc:docMk/>
            <pc:sldMk cId="1685437552" sldId="271"/>
            <ac:spMk id="3" creationId="{0C1E79F0-21FD-2B96-F811-A0A14BCEF7EE}"/>
          </ac:spMkLst>
        </pc:spChg>
        <pc:picChg chg="add mod">
          <ac:chgData name="Nicolas CARRERE" userId="69fffeb2-d65e-4acb-b3d7-1471ab5d75fc" providerId="ADAL" clId="{686185DE-1B5F-4C9D-8DBE-475AB86B2171}" dt="2025-06-27T12:36:41.059" v="4189" actId="14100"/>
          <ac:picMkLst>
            <pc:docMk/>
            <pc:sldMk cId="1685437552" sldId="271"/>
            <ac:picMk id="5" creationId="{47E3A679-0535-856E-B8DE-4E5A00A451C7}"/>
          </ac:picMkLst>
        </pc:picChg>
      </pc:sldChg>
      <pc:sldChg chg="modSp new mod">
        <pc:chgData name="Nicolas CARRERE" userId="69fffeb2-d65e-4acb-b3d7-1471ab5d75fc" providerId="ADAL" clId="{686185DE-1B5F-4C9D-8DBE-475AB86B2171}" dt="2025-06-27T12:50:51.676" v="4444" actId="20577"/>
        <pc:sldMkLst>
          <pc:docMk/>
          <pc:sldMk cId="146722752" sldId="272"/>
        </pc:sldMkLst>
        <pc:spChg chg="mod">
          <ac:chgData name="Nicolas CARRERE" userId="69fffeb2-d65e-4acb-b3d7-1471ab5d75fc" providerId="ADAL" clId="{686185DE-1B5F-4C9D-8DBE-475AB86B2171}" dt="2025-06-27T12:49:41.544" v="4214" actId="20577"/>
          <ac:spMkLst>
            <pc:docMk/>
            <pc:sldMk cId="146722752" sldId="272"/>
            <ac:spMk id="2" creationId="{7429113E-5C00-35A6-B2D0-9C7C0509E6D7}"/>
          </ac:spMkLst>
        </pc:spChg>
        <pc:spChg chg="mod">
          <ac:chgData name="Nicolas CARRERE" userId="69fffeb2-d65e-4acb-b3d7-1471ab5d75fc" providerId="ADAL" clId="{686185DE-1B5F-4C9D-8DBE-475AB86B2171}" dt="2025-06-27T12:50:51.676" v="4444" actId="20577"/>
          <ac:spMkLst>
            <pc:docMk/>
            <pc:sldMk cId="146722752" sldId="272"/>
            <ac:spMk id="3" creationId="{44998892-A679-87B7-B8EF-79BB346F373D}"/>
          </ac:spMkLst>
        </pc:spChg>
      </pc:sldChg>
      <pc:sldChg chg="modSp new mod">
        <pc:chgData name="Nicolas CARRERE" userId="69fffeb2-d65e-4acb-b3d7-1471ab5d75fc" providerId="ADAL" clId="{686185DE-1B5F-4C9D-8DBE-475AB86B2171}" dt="2025-06-27T13:58:01.257" v="5482" actId="20577"/>
        <pc:sldMkLst>
          <pc:docMk/>
          <pc:sldMk cId="907696247" sldId="273"/>
        </pc:sldMkLst>
        <pc:spChg chg="mod">
          <ac:chgData name="Nicolas CARRERE" userId="69fffeb2-d65e-4acb-b3d7-1471ab5d75fc" providerId="ADAL" clId="{686185DE-1B5F-4C9D-8DBE-475AB86B2171}" dt="2025-06-27T13:26:06.454" v="4465" actId="20577"/>
          <ac:spMkLst>
            <pc:docMk/>
            <pc:sldMk cId="907696247" sldId="273"/>
            <ac:spMk id="2" creationId="{95C57B44-48E2-A33D-EB30-992D9EC32196}"/>
          </ac:spMkLst>
        </pc:spChg>
        <pc:spChg chg="mod">
          <ac:chgData name="Nicolas CARRERE" userId="69fffeb2-d65e-4acb-b3d7-1471ab5d75fc" providerId="ADAL" clId="{686185DE-1B5F-4C9D-8DBE-475AB86B2171}" dt="2025-06-27T13:58:01.257" v="5482" actId="20577"/>
          <ac:spMkLst>
            <pc:docMk/>
            <pc:sldMk cId="907696247" sldId="273"/>
            <ac:spMk id="3" creationId="{43E86B44-16F9-E601-FFA1-BC24ECAAB2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BE7CF0-CDA4-AF09-4D91-A6B8B6E62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8751C8-58D9-EE1D-F669-3554C4D84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42BA5A-012C-3BD6-AB05-7AD85DD2F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AED688-8697-72E0-D382-33956150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F361C2-5D32-C117-15DE-56F9DC400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30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674B45-F83F-D7BD-741E-1BF33BB5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197C17-36F5-7BC5-CC0A-139386AFA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BAA55E-B8B7-2469-75D4-D316BC38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09D5E7-15EB-1185-29B5-03B5438F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164C7D-3C7B-577D-B9A2-8C8C7B2E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799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C7E3908-9288-8AE4-A9BD-FCC9A7477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8203F8-87A6-CFB6-8A99-67FBA3BBA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5942A0-8E3C-0007-D975-00D2A7E86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D7059B-EACC-3C06-1112-D3004717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3BA980-8DF2-1B6B-9AA3-5EC9A12F6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99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AB8BE-C217-ED1B-46A9-07A1E127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B00296-3279-3729-610B-F4D14E1CC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059139-97EA-DAE2-B5CE-E7C458B0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30B092-4A39-3B08-3023-3BAC84A6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7ED120-7A7D-A3D6-6152-A5256069A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56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F1D03-4699-0CBF-87DA-DFD96E2E1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7A164A-3EF2-BF24-A22E-F156BD38C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C9DEA7-4C3C-A41C-B002-3E79B58A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CC9333-7439-A1CC-9D0A-D09A4E54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5E5F59-1C15-B2BB-3FFF-C2F072DF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68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1508C-97BA-DDD5-E26A-1AAF02D66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92CC30-B5FE-4052-ED19-C2FFC0B5D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125064-63F4-181A-1BBE-7BCED4C99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98D414-CA3E-5C0D-3B6E-37510821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C29D02-8777-542B-B290-E11194FAC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1F3FEF-392B-AC0F-E62B-D829C275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48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681055-0515-59D3-AE79-48390B7D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7E3D9B-AEA9-B903-5959-735A6CD2D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169C0B-CA29-6833-D44D-DB31475FA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F4C0BC-18D7-CAB7-DC67-9711BD4E1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1ADAC9-62A6-2749-BD85-6BE9619A6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2B1C8FF-2E85-33DC-678A-3BD79931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9E9E4DB-A67F-6755-E518-341CD1DB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7A26D7-D974-3A7C-8253-9CF8994C5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38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C24BEF-03D8-A09F-48A4-5047971DC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16F3DB-49BA-9E86-1F6E-015D5774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F6336D-301C-F7A7-5FE8-CF3E8632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93C4F2-08EB-05C8-B8DF-A6E3BF00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7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714196-2353-BE97-6ED2-020B668DD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56B8901-3F54-7C83-E175-5FA31295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8279F9-5A17-E1E1-8E33-2047AB4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86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14A37B-7BC5-265F-C2B8-126182111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A6EB16-9965-6F7D-DF18-11BB4987A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60FDE0-9065-C524-759E-077D9AA39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F7B633-94EA-45BB-D134-34D8BFE22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2F7705-B105-08F3-386E-AEDC58D1B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B5E2CE-0384-78FF-7D51-F934842D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83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2230D-70A5-37F4-F426-ECEE3390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24686D-DD75-85DE-B91C-33D98A18F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D1F37A-537D-3DE0-8D79-570153CA5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D8DF83-4939-4EDF-4D31-573A94B4E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A77125-36FD-634E-FAC1-EF223C0C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C678DC-2C9B-5720-8A20-0020C77D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82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78B7DEF-054F-AAA7-3576-82FDDC46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49F8AB-81B0-2860-DC72-049F550AB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2B2EBF-6BF1-D212-1267-F0A701545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9F1F33-DFA1-416E-AA4D-BB56612B5E0C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5A7121-1961-DCF0-418A-CA96DA125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D0292F-3860-10B5-21B8-DA7C8D976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AADD1-328B-44B7-89D1-68F9B7CBC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17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F3EF4D0-A646-C887-27C1-2B9D65F52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80806"/>
          </a:xfrm>
        </p:spPr>
        <p:txBody>
          <a:bodyPr>
            <a:normAutofit fontScale="90000"/>
          </a:bodyPr>
          <a:lstStyle/>
          <a:p>
            <a:r>
              <a:rPr lang="fr-FR" dirty="0"/>
              <a:t>Routine d’acquisition de données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C630AB-1DF9-F2F6-45A9-AA719C1EA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945932"/>
            <a:ext cx="5157787" cy="37837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Power </a:t>
            </a:r>
            <a:r>
              <a:rPr lang="fr-FR" dirty="0" err="1"/>
              <a:t>Query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1C7536C-DE12-9B9B-B91D-0FA951DFB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324303"/>
            <a:ext cx="5157787" cy="486536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Vérifier le nom de requête</a:t>
            </a:r>
          </a:p>
          <a:p>
            <a:r>
              <a:rPr lang="fr-FR" dirty="0"/>
              <a:t>Supprimer l’inutile (colonnes, lignes, étapes)</a:t>
            </a:r>
          </a:p>
          <a:p>
            <a:r>
              <a:rPr lang="fr-FR" dirty="0"/>
              <a:t>Vérifier les entêtes </a:t>
            </a:r>
          </a:p>
          <a:p>
            <a:pPr lvl="1"/>
            <a:r>
              <a:rPr lang="fr-FR" dirty="0"/>
              <a:t>Position</a:t>
            </a:r>
          </a:p>
          <a:p>
            <a:pPr lvl="2"/>
            <a:r>
              <a:rPr lang="fr-FR" dirty="0"/>
              <a:t>Mauvaise position = suppr « type modifié »</a:t>
            </a:r>
          </a:p>
          <a:p>
            <a:pPr lvl="1"/>
            <a:r>
              <a:rPr lang="fr-FR" dirty="0"/>
              <a:t>Typer les colonnes</a:t>
            </a:r>
          </a:p>
          <a:p>
            <a:r>
              <a:rPr lang="fr-FR" dirty="0"/>
              <a:t>Renommer les étapes au fur et à mesure</a:t>
            </a:r>
          </a:p>
          <a:p>
            <a:r>
              <a:rPr lang="fr-FR" dirty="0"/>
              <a:t>Transformer les données</a:t>
            </a:r>
          </a:p>
          <a:p>
            <a:r>
              <a:rPr lang="fr-FR" dirty="0"/>
              <a:t>Supprimer l’inutile (colonnes, lignes, étapes)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3D69B74-D473-4C66-B2B2-4FD33BA73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45932"/>
            <a:ext cx="5183188" cy="37837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Power BI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3327CB70-E8A3-FB23-4EA9-A7C83D1FA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324303"/>
            <a:ext cx="5183188" cy="486536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Création du calendrier</a:t>
            </a:r>
          </a:p>
          <a:p>
            <a:r>
              <a:rPr lang="fr-FR" dirty="0"/>
              <a:t>Relier les tables dans la vue de modèle</a:t>
            </a:r>
          </a:p>
          <a:p>
            <a:r>
              <a:rPr lang="fr-FR" dirty="0"/>
              <a:t>Créer une table des mesures ne contenant que des mesures explicites</a:t>
            </a:r>
          </a:p>
        </p:txBody>
      </p:sp>
    </p:spTree>
    <p:extLst>
      <p:ext uri="{BB962C8B-B14F-4D97-AF65-F5344CB8AC3E}">
        <p14:creationId xmlns:p14="http://schemas.microsoft.com/office/powerpoint/2010/main" val="3073572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052ECD-F7BA-2867-CDBB-5832DF53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calendrier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4541FD-F385-84F0-5E1C-B7A164AC6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Ajouter une colonne « Semaine » à l’aide de </a:t>
            </a:r>
            <a:r>
              <a:rPr lang="fr-FR" dirty="0" err="1"/>
              <a:t>weeknum</a:t>
            </a:r>
            <a:r>
              <a:rPr lang="fr-FR" dirty="0"/>
              <a:t> et d’un </a:t>
            </a:r>
            <a:r>
              <a:rPr lang="fr-FR" dirty="0" err="1"/>
              <a:t>return_type</a:t>
            </a:r>
            <a:r>
              <a:rPr lang="fr-FR" dirty="0"/>
              <a:t> = 21</a:t>
            </a:r>
          </a:p>
          <a:p>
            <a:r>
              <a:rPr lang="fr-FR" dirty="0"/>
              <a:t>Afficher le numéro de semaine au format S01… S09, S10, … S53</a:t>
            </a:r>
          </a:p>
        </p:txBody>
      </p:sp>
    </p:spTree>
    <p:extLst>
      <p:ext uri="{BB962C8B-B14F-4D97-AF65-F5344CB8AC3E}">
        <p14:creationId xmlns:p14="http://schemas.microsoft.com/office/powerpoint/2010/main" val="221200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1E83E-2940-BEF4-600B-3F97FC2E6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Comparer les qtés </a:t>
            </a:r>
            <a:r>
              <a:rPr lang="fr-FR" dirty="0" err="1"/>
              <a:t>cdées</a:t>
            </a:r>
            <a:r>
              <a:rPr lang="fr-FR" dirty="0"/>
              <a:t> des qtés livrées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49C4C7-D37B-EADD-5BE9-945E590CA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Qtés livrées :</a:t>
            </a:r>
          </a:p>
          <a:p>
            <a:pPr lvl="1"/>
            <a:r>
              <a:rPr lang="fr-FR" dirty="0"/>
              <a:t>Somme de Quantité (ventes)</a:t>
            </a:r>
          </a:p>
          <a:p>
            <a:pPr lvl="1"/>
            <a:r>
              <a:rPr lang="fr-FR" dirty="0"/>
              <a:t>Utiliser la relation Date (calendrier) à Date de livraison (Ventes)</a:t>
            </a:r>
          </a:p>
          <a:p>
            <a:pPr lvl="1"/>
            <a:endParaRPr lang="fr-FR" dirty="0"/>
          </a:p>
          <a:p>
            <a:r>
              <a:rPr lang="fr-FR" dirty="0"/>
              <a:t>CALCULATE(</a:t>
            </a:r>
          </a:p>
          <a:p>
            <a:pPr lvl="1"/>
            <a:r>
              <a:rPr lang="fr-FR" dirty="0"/>
              <a:t>SUM(Ventes[Quantité])</a:t>
            </a:r>
          </a:p>
          <a:p>
            <a:pPr lvl="1"/>
            <a:r>
              <a:rPr lang="fr-FR" dirty="0"/>
              <a:t>,</a:t>
            </a:r>
          </a:p>
          <a:p>
            <a:pPr lvl="1"/>
            <a:r>
              <a:rPr lang="fr-FR" dirty="0"/>
              <a:t>USERELATIONSHIP(Calendrier[Date], Ventes[Date de livraison])</a:t>
            </a:r>
          </a:p>
          <a:p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501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91F410-7627-FBC4-677F-BEC49F449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Clients fidélisés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454E1-C502-D327-C374-5EDB66CE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la page analyse Pluriannuelle, insérer un graphique courbe présentant le nombre de client fidélisés (comptant le nombre de ligne de clients en fonction de Date compte fidélité) par années</a:t>
            </a:r>
          </a:p>
        </p:txBody>
      </p:sp>
    </p:spTree>
    <p:extLst>
      <p:ext uri="{BB962C8B-B14F-4D97-AF65-F5344CB8AC3E}">
        <p14:creationId xmlns:p14="http://schemas.microsoft.com/office/powerpoint/2010/main" val="3480617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A4FB73-16D3-E985-00D2-62FFE891F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Commercial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1C080D-BEF4-62F6-3CA4-CF0AFDEE0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Charger les données du fichier Commercial.csv dans une table « Commerciaux »</a:t>
            </a:r>
          </a:p>
          <a:p>
            <a:r>
              <a:rPr lang="fr-FR" dirty="0"/>
              <a:t>Typer la colonne Date embauche en utilisant les paramètres régionaux en Date au format Anglais (</a:t>
            </a:r>
            <a:r>
              <a:rPr lang="fr-FR" dirty="0" err="1"/>
              <a:t>Etats-unis</a:t>
            </a:r>
            <a:r>
              <a:rPr lang="fr-FR" dirty="0"/>
              <a:t>)</a:t>
            </a:r>
          </a:p>
          <a:p>
            <a:r>
              <a:rPr lang="fr-FR" dirty="0"/>
              <a:t>Fractionner la colonne commercial et Service en 2 colonnes une colonne « Commercial » et « Service », en n’ajoutant qu’une seule étape aux étapes existantes</a:t>
            </a:r>
          </a:p>
          <a:p>
            <a:pPr lvl="1"/>
            <a:r>
              <a:rPr lang="fr-FR" dirty="0"/>
              <a:t>Adapter une formule existante</a:t>
            </a:r>
          </a:p>
          <a:p>
            <a:pPr lvl="1"/>
            <a:r>
              <a:rPr lang="fr-FR" dirty="0"/>
              <a:t>Supprimer une étape inutilement créée par power </a:t>
            </a:r>
            <a:r>
              <a:rPr lang="fr-FR" dirty="0" err="1"/>
              <a:t>query</a:t>
            </a:r>
            <a:endParaRPr lang="fr-FR" dirty="0"/>
          </a:p>
          <a:p>
            <a:r>
              <a:rPr lang="fr-FR" dirty="0"/>
              <a:t>Dans Power BI</a:t>
            </a:r>
          </a:p>
          <a:p>
            <a:pPr lvl="1"/>
            <a:r>
              <a:rPr lang="fr-FR" dirty="0"/>
              <a:t>Dans « Suivi règlement » afficher le « chiffre d’affaires réglé » (en fonction de la date de règlement réelle) dans un graphique en courbe dimensionné en mois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0839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CBFC2-303D-D9C8-267B-5B86CB93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Comparer CA vs CA N-1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D0C596-726C-7604-DF84-382CAA4A3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CA N-1</a:t>
            </a:r>
          </a:p>
          <a:p>
            <a:pPr lvl="1"/>
            <a:r>
              <a:rPr lang="fr-FR" dirty="0"/>
              <a:t>Chiffre d’affaires</a:t>
            </a:r>
          </a:p>
          <a:p>
            <a:pPr lvl="1"/>
            <a:r>
              <a:rPr lang="fr-FR" dirty="0"/>
              <a:t>La même période une année avant</a:t>
            </a:r>
          </a:p>
          <a:p>
            <a:pPr lvl="1"/>
            <a:endParaRPr lang="fr-FR" dirty="0"/>
          </a:p>
          <a:p>
            <a:r>
              <a:rPr lang="fr-FR" dirty="0" err="1"/>
              <a:t>Calculate</a:t>
            </a:r>
            <a:r>
              <a:rPr lang="fr-FR" dirty="0"/>
              <a:t>(</a:t>
            </a:r>
          </a:p>
          <a:p>
            <a:pPr lvl="1"/>
            <a:r>
              <a:rPr lang="fr-FR" dirty="0"/>
              <a:t>[Chiffre d’affaires]</a:t>
            </a:r>
          </a:p>
          <a:p>
            <a:pPr lvl="1"/>
            <a:r>
              <a:rPr lang="fr-FR" dirty="0"/>
              <a:t>,</a:t>
            </a:r>
          </a:p>
          <a:p>
            <a:pPr lvl="1"/>
            <a:r>
              <a:rPr lang="fr-FR" dirty="0" err="1"/>
              <a:t>SamePeriodLastYear</a:t>
            </a:r>
            <a:r>
              <a:rPr lang="fr-FR" dirty="0"/>
              <a:t>(Calendrier[Date])</a:t>
            </a:r>
          </a:p>
          <a:p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7215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3D10E-83F1-8E24-4C12-B8BAAFC6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696EB01D-D18A-98C4-9A11-A7060FFB6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832226">
            <a:off x="2252126" y="2072212"/>
            <a:ext cx="7687748" cy="3858163"/>
          </a:xfrm>
        </p:spPr>
      </p:pic>
    </p:spTree>
    <p:extLst>
      <p:ext uri="{BB962C8B-B14F-4D97-AF65-F5344CB8AC3E}">
        <p14:creationId xmlns:p14="http://schemas.microsoft.com/office/powerpoint/2010/main" val="733110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7AF71C-A4F5-C628-3D0F-82C7683E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CA N-2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1E79F0-21FD-2B96-F811-A0A14BCEF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le graphique en courbe, afficher le CA N-2 à l’aide de </a:t>
            </a:r>
            <a:r>
              <a:rPr lang="fr-FR" dirty="0" err="1"/>
              <a:t>DateAdd</a:t>
            </a:r>
            <a:r>
              <a:rPr lang="fr-FR" dirty="0"/>
              <a:t> pour la créer la mesure</a:t>
            </a:r>
          </a:p>
          <a:p>
            <a:r>
              <a:rPr lang="fr-FR" dirty="0"/>
              <a:t>Insérer CA N-2 dans le graphique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7E3A679-0535-856E-B8DE-4E5A00A45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532" y="3573975"/>
            <a:ext cx="8098301" cy="291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437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9113E-5C00-35A6-B2D0-9C7C0509E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CA cumulé N-1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998892-A679-87B7-B8EF-79BB346F3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Cumulé CA N-1</a:t>
            </a:r>
          </a:p>
          <a:p>
            <a:r>
              <a:rPr lang="fr-FR" dirty="0"/>
              <a:t>Décaler d’un an dans le passé, le CA cumulé</a:t>
            </a:r>
          </a:p>
          <a:p>
            <a:r>
              <a:rPr lang="fr-FR" dirty="0"/>
              <a:t>Cumuler et décaler d’un an dans le passé le chiffre d’affaires</a:t>
            </a:r>
          </a:p>
          <a:p>
            <a:r>
              <a:rPr lang="fr-FR" dirty="0"/>
              <a:t>Décaler d’un an dans le passé et cumuler le chiffre d’affaires</a:t>
            </a:r>
          </a:p>
        </p:txBody>
      </p:sp>
    </p:spTree>
    <p:extLst>
      <p:ext uri="{BB962C8B-B14F-4D97-AF65-F5344CB8AC3E}">
        <p14:creationId xmlns:p14="http://schemas.microsoft.com/office/powerpoint/2010/main" val="146722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C57B44-48E2-A33D-EB30-992D9EC3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TD : stocks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86B44-16F9-E601-FFA1-BC24ECAAB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Charger stock.csv dans une Stocks</a:t>
            </a:r>
          </a:p>
          <a:p>
            <a:r>
              <a:rPr lang="fr-FR" dirty="0"/>
              <a:t>Transformer mois et année en date de fin de mois</a:t>
            </a:r>
          </a:p>
          <a:p>
            <a:pPr lvl="1"/>
            <a:r>
              <a:rPr lang="fr-FR" dirty="0"/>
              <a:t>Fusionner mois et année dans cet ordre séparées par un espace dans une colonne date d’inventaire</a:t>
            </a:r>
          </a:p>
          <a:p>
            <a:pPr lvl="1"/>
            <a:r>
              <a:rPr lang="fr-FR" dirty="0"/>
              <a:t>Typer la colonne Date d’inventaire en date</a:t>
            </a:r>
          </a:p>
          <a:p>
            <a:pPr lvl="1"/>
            <a:r>
              <a:rPr lang="fr-FR" dirty="0"/>
              <a:t>Transformer Date d’inventaire en fin de mois</a:t>
            </a:r>
          </a:p>
          <a:p>
            <a:pPr lvl="1"/>
            <a:r>
              <a:rPr lang="fr-FR" dirty="0"/>
              <a:t>Sélectionner Date d’inventaire et Id Produit </a:t>
            </a:r>
          </a:p>
          <a:p>
            <a:pPr lvl="1"/>
            <a:r>
              <a:rPr lang="fr-FR" dirty="0"/>
              <a:t>Dépivoter les autres colonnes</a:t>
            </a:r>
          </a:p>
          <a:p>
            <a:pPr lvl="1"/>
            <a:r>
              <a:rPr lang="fr-FR" dirty="0"/>
              <a:t>Renommer Attribut en Dépôt et Valeurs en Unité en stock, de façon optimisée</a:t>
            </a:r>
          </a:p>
          <a:p>
            <a:pPr lvl="1"/>
            <a:r>
              <a:rPr lang="fr-FR" dirty="0"/>
              <a:t>Regrouper les unités en stock en les sommant dans une colonne stock total par Id produit et par date d’inventaire</a:t>
            </a:r>
          </a:p>
          <a:p>
            <a:r>
              <a:rPr lang="fr-FR" dirty="0"/>
              <a:t>Dans Power BI</a:t>
            </a:r>
          </a:p>
          <a:p>
            <a:pPr lvl="1"/>
            <a:r>
              <a:rPr lang="fr-FR" dirty="0"/>
              <a:t>Dans la page « produits » dans une matrice afficher les « stocks de produits » </a:t>
            </a:r>
            <a:r>
              <a:rPr lang="fr-FR"/>
              <a:t>par produits </a:t>
            </a:r>
            <a:r>
              <a:rPr lang="fr-FR" dirty="0"/>
              <a:t>(en entête de ligne), par mois (en entête de colonne) où « Stocks de produits » est une mesure calculant la somme de stock total</a:t>
            </a:r>
          </a:p>
        </p:txBody>
      </p:sp>
    </p:spTree>
    <p:extLst>
      <p:ext uri="{BB962C8B-B14F-4D97-AF65-F5344CB8AC3E}">
        <p14:creationId xmlns:p14="http://schemas.microsoft.com/office/powerpoint/2010/main" val="90769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32A64-DE3D-9DC0-5438-4349A868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Mesures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4C7C9B-41B7-E361-19E5-1EE8BE533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Mesures implicites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01F20C-672E-7B8E-BEDE-3C27679C5B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Calcul fait par le graphique</a:t>
            </a:r>
          </a:p>
          <a:p>
            <a:r>
              <a:rPr lang="fr-FR" dirty="0"/>
              <a:t>Simplicité de mise en place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984A730-1814-B487-33F9-67E041E73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/>
              <a:t>Mesures explicites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6D44D52-5C68-3C0D-FFBD-E123BF1E97A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/>
              <a:t>Calcul fait dans la barre de formule</a:t>
            </a:r>
          </a:p>
          <a:p>
            <a:r>
              <a:rPr lang="fr-FR" dirty="0"/>
              <a:t>Nom de mesure = titre du graphique</a:t>
            </a:r>
          </a:p>
          <a:p>
            <a:r>
              <a:rPr lang="fr-FR" dirty="0"/>
              <a:t>Optimisable +++</a:t>
            </a:r>
          </a:p>
        </p:txBody>
      </p:sp>
    </p:spTree>
    <p:extLst>
      <p:ext uri="{BB962C8B-B14F-4D97-AF65-F5344CB8AC3E}">
        <p14:creationId xmlns:p14="http://schemas.microsoft.com/office/powerpoint/2010/main" val="294521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A55E5334-B9C5-C490-378B-87713ED7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 de gestion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7225065B-975A-BB93-B070-F94E4CCA7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D’utiliser la date de livraison en tant que date de règlement lorsque cette dernière n’est pas connue</a:t>
            </a:r>
          </a:p>
          <a:p>
            <a:endParaRPr lang="fr-FR" dirty="0"/>
          </a:p>
          <a:p>
            <a:r>
              <a:rPr lang="fr-FR" dirty="0"/>
              <a:t>Si date de règlement est vide alors</a:t>
            </a:r>
          </a:p>
          <a:p>
            <a:pPr lvl="1"/>
            <a:r>
              <a:rPr lang="fr-FR" dirty="0"/>
              <a:t>Utiliser Date de livraison</a:t>
            </a:r>
          </a:p>
          <a:p>
            <a:r>
              <a:rPr lang="fr-FR" dirty="0"/>
              <a:t>Sinon</a:t>
            </a:r>
          </a:p>
          <a:p>
            <a:pPr lvl="1"/>
            <a:r>
              <a:rPr lang="fr-FR" dirty="0"/>
              <a:t>Utilise Date de règlement</a:t>
            </a:r>
          </a:p>
        </p:txBody>
      </p:sp>
    </p:spTree>
    <p:extLst>
      <p:ext uri="{BB962C8B-B14F-4D97-AF65-F5344CB8AC3E}">
        <p14:creationId xmlns:p14="http://schemas.microsoft.com/office/powerpoint/2010/main" val="10760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75865-8156-2E72-0EC1-146DF82B9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Volume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08BB36-D5CE-8FD2-FC93-A285BD9AC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Créer la colonne conditionnelle « Volume » affichant</a:t>
            </a:r>
          </a:p>
          <a:p>
            <a:pPr lvl="1"/>
            <a:r>
              <a:rPr lang="fr-FR" dirty="0"/>
              <a:t>Faible si quantité &lt; 10</a:t>
            </a:r>
          </a:p>
          <a:p>
            <a:pPr lvl="1"/>
            <a:r>
              <a:rPr lang="fr-FR" dirty="0"/>
              <a:t>Moyen si quantité &lt; 20</a:t>
            </a:r>
          </a:p>
          <a:p>
            <a:pPr lvl="1"/>
            <a:r>
              <a:rPr lang="fr-FR" dirty="0"/>
              <a:t>Elevé sinon</a:t>
            </a:r>
          </a:p>
          <a:p>
            <a:pPr lvl="1"/>
            <a:endParaRPr lang="fr-FR" dirty="0"/>
          </a:p>
          <a:p>
            <a:r>
              <a:rPr lang="fr-FR" dirty="0"/>
              <a:t>Typer la colonne au format « type </a:t>
            </a:r>
            <a:r>
              <a:rPr lang="fr-FR" dirty="0" err="1"/>
              <a:t>text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373045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2984E7-2C52-48E6-8D44-8B5E4D0A1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 de gestion : Quantité commandée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F24313-A678-CF0D-2B48-81CCD6689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Afficher les quantités commandées</a:t>
            </a:r>
          </a:p>
          <a:p>
            <a:r>
              <a:rPr lang="fr-FR" dirty="0"/>
              <a:t>Quelle mesure à produire : somme quantité</a:t>
            </a:r>
          </a:p>
          <a:p>
            <a:r>
              <a:rPr lang="fr-FR" dirty="0"/>
              <a:t>Quel graphique  : barres empilées</a:t>
            </a:r>
          </a:p>
          <a:p>
            <a:pPr lvl="1"/>
            <a:r>
              <a:rPr lang="fr-FR" dirty="0"/>
              <a:t>Quelle ventilation : par Produit</a:t>
            </a:r>
          </a:p>
          <a:p>
            <a:r>
              <a:rPr lang="fr-FR" dirty="0"/>
              <a:t>Quelles couleurs (y a-t-il des daltoniens) : pas d’importance</a:t>
            </a:r>
          </a:p>
          <a:p>
            <a:endParaRPr lang="fr-FR" dirty="0"/>
          </a:p>
          <a:p>
            <a:r>
              <a:rPr lang="fr-FR" dirty="0"/>
              <a:t>Qté </a:t>
            </a:r>
            <a:r>
              <a:rPr lang="fr-FR" dirty="0" err="1"/>
              <a:t>cdée</a:t>
            </a:r>
            <a:r>
              <a:rPr lang="fr-FR" dirty="0"/>
              <a:t> = SUM(Ventes[Quantité])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397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35E88-3316-9298-F62E-3DD03B61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Affichage du chiffre d’affaires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82D70A-20B8-AF9E-651A-1B94D573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Afficher le chiffre d’affaires dans l’info-bulle du graph barres « Qté commandée par produit »</a:t>
            </a:r>
          </a:p>
          <a:p>
            <a:r>
              <a:rPr lang="fr-FR" dirty="0"/>
              <a:t>Chiffre d’affaires : Somme Quantité * Prix de vente</a:t>
            </a:r>
          </a:p>
          <a:p>
            <a:endParaRPr lang="fr-FR" dirty="0"/>
          </a:p>
          <a:p>
            <a:r>
              <a:rPr lang="fr-FR" dirty="0"/>
              <a:t>SUMX</a:t>
            </a:r>
          </a:p>
          <a:p>
            <a:pPr lvl="1"/>
            <a:r>
              <a:rPr lang="fr-FR" dirty="0"/>
              <a:t>Table : Ventes</a:t>
            </a:r>
          </a:p>
          <a:p>
            <a:pPr lvl="1"/>
            <a:r>
              <a:rPr lang="fr-FR" dirty="0"/>
              <a:t>Calcul : Quantité * Champ relié Prix de vente</a:t>
            </a:r>
          </a:p>
          <a:p>
            <a:pPr lvl="1"/>
            <a:endParaRPr lang="fr-FR" dirty="0"/>
          </a:p>
          <a:p>
            <a:r>
              <a:rPr lang="fr-FR" dirty="0"/>
              <a:t>SUMX(</a:t>
            </a:r>
          </a:p>
          <a:p>
            <a:pPr lvl="1"/>
            <a:r>
              <a:rPr lang="fr-FR" dirty="0"/>
              <a:t>Ventes</a:t>
            </a:r>
          </a:p>
          <a:p>
            <a:pPr lvl="1"/>
            <a:r>
              <a:rPr lang="fr-FR" dirty="0"/>
              <a:t>,</a:t>
            </a:r>
          </a:p>
          <a:p>
            <a:pPr lvl="1"/>
            <a:r>
              <a:rPr lang="fr-FR" dirty="0"/>
              <a:t>Ventes[Quantité] * RELATED(Produits[Prix de vente])</a:t>
            </a:r>
          </a:p>
          <a:p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641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B8FA98-4BC3-802D-142A-2875EA84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Bénéfice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697ACF-C273-AFCD-4B69-5607F98D0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Afficher le bénéfice dans un graphique en secteur (camembert) ventilé par Canal (Ventes)</a:t>
            </a:r>
          </a:p>
          <a:p>
            <a:pPr lvl="1"/>
            <a:r>
              <a:rPr lang="fr-FR" dirty="0"/>
              <a:t>Créer une mesure « Bénéfice » calculant :</a:t>
            </a:r>
          </a:p>
          <a:p>
            <a:pPr lvl="2"/>
            <a:r>
              <a:rPr lang="fr-FR" dirty="0"/>
              <a:t>Chiffre d’affaires </a:t>
            </a:r>
          </a:p>
          <a:p>
            <a:pPr lvl="2"/>
            <a:r>
              <a:rPr lang="fr-FR" dirty="0"/>
              <a:t>-</a:t>
            </a:r>
          </a:p>
          <a:p>
            <a:pPr lvl="2"/>
            <a:r>
              <a:rPr lang="fr-FR" dirty="0"/>
              <a:t>Somme quantité * prix d’achat</a:t>
            </a:r>
          </a:p>
          <a:p>
            <a:pPr lvl="1"/>
            <a:r>
              <a:rPr lang="fr-FR" dirty="0"/>
              <a:t>Formater Bénéfice pour l’afficher en € sans décimales</a:t>
            </a:r>
          </a:p>
          <a:p>
            <a:pPr lvl="1"/>
            <a:r>
              <a:rPr lang="fr-FR" dirty="0"/>
              <a:t>Insérer un graph secteur avec </a:t>
            </a:r>
          </a:p>
          <a:p>
            <a:pPr lvl="2"/>
            <a:r>
              <a:rPr lang="fr-FR" dirty="0"/>
              <a:t>Canal en légende</a:t>
            </a:r>
          </a:p>
          <a:p>
            <a:pPr lvl="2"/>
            <a:r>
              <a:rPr lang="fr-FR" dirty="0"/>
              <a:t>Bénéfice en valeurs</a:t>
            </a:r>
          </a:p>
        </p:txBody>
      </p:sp>
    </p:spTree>
    <p:extLst>
      <p:ext uri="{BB962C8B-B14F-4D97-AF65-F5344CB8AC3E}">
        <p14:creationId xmlns:p14="http://schemas.microsoft.com/office/powerpoint/2010/main" val="370882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033B07-3739-8BBD-2903-72A4B97B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Exercices : boutons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C548C7-ED3F-B862-8870-1D8CE13DD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Insérer 3 boutons</a:t>
            </a:r>
          </a:p>
          <a:p>
            <a:pPr lvl="1"/>
            <a:r>
              <a:rPr lang="fr-FR" dirty="0"/>
              <a:t>Dans produits : 1 bouton naviguant Ventes</a:t>
            </a:r>
          </a:p>
          <a:p>
            <a:pPr lvl="1"/>
            <a:r>
              <a:rPr lang="fr-FR" dirty="0"/>
              <a:t>Dans Ventes : 1 bouton naviguant ver Produits</a:t>
            </a:r>
          </a:p>
          <a:p>
            <a:pPr lvl="1"/>
            <a:r>
              <a:rPr lang="fr-FR" dirty="0"/>
              <a:t>Dans toutes les pages : 1 bouton effaçant les filtres</a:t>
            </a:r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026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49CD1F-9521-F3BB-DF7D-9E742B5A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 : Réveil de pédagogique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A6DA4C-B7C9-1C47-454D-885D95BD2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Charger les « </a:t>
            </a:r>
            <a:r>
              <a:rPr lang="fr-FR" dirty="0" err="1"/>
              <a:t>Données_clients</a:t>
            </a:r>
            <a:r>
              <a:rPr lang="fr-FR" dirty="0"/>
              <a:t> » du fichier Clients.xlsx dans une table Clients</a:t>
            </a:r>
          </a:p>
          <a:p>
            <a:r>
              <a:rPr lang="fr-FR" dirty="0"/>
              <a:t>Vérifier les types pour transformer Code poste et Département en texte</a:t>
            </a:r>
          </a:p>
          <a:p>
            <a:r>
              <a:rPr lang="fr-FR" dirty="0"/>
              <a:t>Fusionner Nom et prénom dans cet ordre dans une colonne Contact sans ajouter de nouvelle colonne</a:t>
            </a:r>
          </a:p>
          <a:p>
            <a:r>
              <a:rPr lang="fr-FR" dirty="0"/>
              <a:t>Dans Power BI</a:t>
            </a:r>
          </a:p>
          <a:p>
            <a:pPr lvl="1"/>
            <a:r>
              <a:rPr lang="fr-FR" dirty="0"/>
              <a:t>Vérifier la relation entre Clients et Ventes (Id Client / Id Client)</a:t>
            </a:r>
          </a:p>
          <a:p>
            <a:pPr lvl="1"/>
            <a:r>
              <a:rPr lang="fr-FR" dirty="0"/>
              <a:t>Créer une mesure « Nb de clients » comptant le nombre de ligne de la table clients</a:t>
            </a:r>
          </a:p>
          <a:p>
            <a:pPr lvl="1"/>
            <a:r>
              <a:rPr lang="fr-FR" dirty="0"/>
              <a:t>Dans une nouvelle page avec fond de page, logo et titre, d’afficher une carte géo avec en paramètres Ville (clients) dans Emplacement et Nb de clients dans Taille des bulles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9186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3867638A674F49A2576F8F0E6E1675" ma:contentTypeVersion="10" ma:contentTypeDescription="Crée un document." ma:contentTypeScope="" ma:versionID="a39e6f1f7b2759f1e4f30caeb4ddaf27">
  <xsd:schema xmlns:xsd="http://www.w3.org/2001/XMLSchema" xmlns:xs="http://www.w3.org/2001/XMLSchema" xmlns:p="http://schemas.microsoft.com/office/2006/metadata/properties" xmlns:ns2="a301e7da-b797-4bf9-97e1-bf0d288c8378" xmlns:ns3="f670c7b1-4d96-4672-9e6b-b50f7fd04118" targetNamespace="http://schemas.microsoft.com/office/2006/metadata/properties" ma:root="true" ma:fieldsID="323f1de1d82395e6f65c10ee2cd3dda2" ns2:_="" ns3:_="">
    <xsd:import namespace="a301e7da-b797-4bf9-97e1-bf0d288c8378"/>
    <xsd:import namespace="f670c7b1-4d96-4672-9e6b-b50f7fd041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1e7da-b797-4bf9-97e1-bf0d288c83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c984d29b-3929-4b4c-baee-fdd37b81e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0c7b1-4d96-4672-9e6b-b50f7fd04118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f2364dc-daa7-405a-9a6c-8b5b456e55fa}" ma:internalName="TaxCatchAll" ma:showField="CatchAllData" ma:web="f670c7b1-4d96-4672-9e6b-b50f7fd041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301e7da-b797-4bf9-97e1-bf0d288c8378">
      <Terms xmlns="http://schemas.microsoft.com/office/infopath/2007/PartnerControls"/>
    </lcf76f155ced4ddcb4097134ff3c332f>
    <TaxCatchAll xmlns="f670c7b1-4d96-4672-9e6b-b50f7fd04118" xsi:nil="true"/>
  </documentManagement>
</p:properties>
</file>

<file path=customXml/itemProps1.xml><?xml version="1.0" encoding="utf-8"?>
<ds:datastoreItem xmlns:ds="http://schemas.openxmlformats.org/officeDocument/2006/customXml" ds:itemID="{2340CE57-0B98-46AC-B75B-E7BCE3F3C2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01e7da-b797-4bf9-97e1-bf0d288c8378"/>
    <ds:schemaRef ds:uri="f670c7b1-4d96-4672-9e6b-b50f7fd041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DD4EBB-2CD1-4CCF-9A96-8FE5B95B4A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10C2EA-5D06-4D9B-9B99-F3EDA3651D8D}">
  <ds:schemaRefs>
    <ds:schemaRef ds:uri="http://schemas.microsoft.com/office/2006/metadata/properties"/>
    <ds:schemaRef ds:uri="http://schemas.microsoft.com/office/infopath/2007/PartnerControls"/>
    <ds:schemaRef ds:uri="a301e7da-b797-4bf9-97e1-bf0d288c8378"/>
    <ds:schemaRef ds:uri="f670c7b1-4d96-4672-9e6b-b50f7fd0411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957</Words>
  <Application>Microsoft Office PowerPoint</Application>
  <PresentationFormat>Grand écran</PresentationFormat>
  <Paragraphs>135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Aptos</vt:lpstr>
      <vt:lpstr>Aptos Display</vt:lpstr>
      <vt:lpstr>Arial</vt:lpstr>
      <vt:lpstr>Thème Office</vt:lpstr>
      <vt:lpstr>Routine d’acquisition de données</vt:lpstr>
      <vt:lpstr>Mesures</vt:lpstr>
      <vt:lpstr>Règle de gestion</vt:lpstr>
      <vt:lpstr>Exercice : Volume</vt:lpstr>
      <vt:lpstr>Règle de gestion : Quantité commandée</vt:lpstr>
      <vt:lpstr>Affichage du chiffre d’affaires</vt:lpstr>
      <vt:lpstr>Exercice : Bénéfice</vt:lpstr>
      <vt:lpstr>Exercices : boutons</vt:lpstr>
      <vt:lpstr>Exercice : Réveil de pédagogique</vt:lpstr>
      <vt:lpstr>Exercice : calendrier</vt:lpstr>
      <vt:lpstr>Comparer les qtés cdées des qtés livrées</vt:lpstr>
      <vt:lpstr>Exercice : Clients fidélisés</vt:lpstr>
      <vt:lpstr>Exercice : Commercial</vt:lpstr>
      <vt:lpstr>Comparer CA vs CA N-1</vt:lpstr>
      <vt:lpstr>Présentation PowerPoint</vt:lpstr>
      <vt:lpstr>Exercice CA N-2</vt:lpstr>
      <vt:lpstr>Exercice CA cumulé N-1</vt:lpstr>
      <vt:lpstr>Exercice TD : stocks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CARRERE</dc:creator>
  <cp:lastModifiedBy>Nicolas CARRERE</cp:lastModifiedBy>
  <cp:revision>1</cp:revision>
  <dcterms:created xsi:type="dcterms:W3CDTF">2025-06-26T07:53:25Z</dcterms:created>
  <dcterms:modified xsi:type="dcterms:W3CDTF">2025-06-27T13:58:05Z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0x0101001B3867638A674F49A2576F8F0E6E1675</vt:lpwstr>
  </property>
</Properties>
</file>