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77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as CARRERE" userId="69fffeb2-d65e-4acb-b3d7-1471ab5d75fc" providerId="ADAL" clId="{32F313EB-603B-4824-9EEF-FD6B7AD78149}"/>
    <pc:docChg chg="custSel addSld modSld">
      <pc:chgData name="Nicolas CARRERE" userId="69fffeb2-d65e-4acb-b3d7-1471ab5d75fc" providerId="ADAL" clId="{32F313EB-603B-4824-9EEF-FD6B7AD78149}" dt="2025-10-10T14:04:19.978" v="4188" actId="20577"/>
      <pc:docMkLst>
        <pc:docMk/>
      </pc:docMkLst>
      <pc:sldChg chg="modSp mod">
        <pc:chgData name="Nicolas CARRERE" userId="69fffeb2-d65e-4acb-b3d7-1471ab5d75fc" providerId="ADAL" clId="{32F313EB-603B-4824-9EEF-FD6B7AD78149}" dt="2025-10-10T08:31:04.877" v="1866" actId="20577"/>
        <pc:sldMkLst>
          <pc:docMk/>
          <pc:sldMk cId="2706445186" sldId="256"/>
        </pc:sldMkLst>
        <pc:spChg chg="mod">
          <ac:chgData name="Nicolas CARRERE" userId="69fffeb2-d65e-4acb-b3d7-1471ab5d75fc" providerId="ADAL" clId="{32F313EB-603B-4824-9EEF-FD6B7AD78149}" dt="2025-10-10T08:31:00.274" v="1846" actId="27636"/>
          <ac:spMkLst>
            <pc:docMk/>
            <pc:sldMk cId="2706445186" sldId="256"/>
            <ac:spMk id="6" creationId="{39734396-1B31-9039-16FC-C69EA71E7312}"/>
          </ac:spMkLst>
        </pc:spChg>
        <pc:spChg chg="mod">
          <ac:chgData name="Nicolas CARRERE" userId="69fffeb2-d65e-4acb-b3d7-1471ab5d75fc" providerId="ADAL" clId="{32F313EB-603B-4824-9EEF-FD6B7AD78149}" dt="2025-10-10T08:31:04.877" v="1866" actId="20577"/>
          <ac:spMkLst>
            <pc:docMk/>
            <pc:sldMk cId="2706445186" sldId="256"/>
            <ac:spMk id="8" creationId="{18D7C648-9D7A-8DC5-AF71-B9A30CE5E413}"/>
          </ac:spMkLst>
        </pc:spChg>
      </pc:sldChg>
      <pc:sldChg chg="addSp delSp modSp new mod modClrScheme chgLayout">
        <pc:chgData name="Nicolas CARRERE" userId="69fffeb2-d65e-4acb-b3d7-1471ab5d75fc" providerId="ADAL" clId="{32F313EB-603B-4824-9EEF-FD6B7AD78149}" dt="2025-10-09T12:42:28.471" v="171" actId="20577"/>
        <pc:sldMkLst>
          <pc:docMk/>
          <pc:sldMk cId="3984064631" sldId="257"/>
        </pc:sldMkLst>
        <pc:spChg chg="del mod ord">
          <ac:chgData name="Nicolas CARRERE" userId="69fffeb2-d65e-4acb-b3d7-1471ab5d75fc" providerId="ADAL" clId="{32F313EB-603B-4824-9EEF-FD6B7AD78149}" dt="2025-10-09T12:41:30.941" v="1" actId="700"/>
          <ac:spMkLst>
            <pc:docMk/>
            <pc:sldMk cId="3984064631" sldId="257"/>
            <ac:spMk id="2" creationId="{085BF449-DEE3-29BA-E8F9-CE641EA89DB7}"/>
          </ac:spMkLst>
        </pc:spChg>
        <pc:spChg chg="del">
          <ac:chgData name="Nicolas CARRERE" userId="69fffeb2-d65e-4acb-b3d7-1471ab5d75fc" providerId="ADAL" clId="{32F313EB-603B-4824-9EEF-FD6B7AD78149}" dt="2025-10-09T12:41:30.941" v="1" actId="700"/>
          <ac:spMkLst>
            <pc:docMk/>
            <pc:sldMk cId="3984064631" sldId="257"/>
            <ac:spMk id="3" creationId="{2335A00A-527A-0056-3FBC-EE3D8CC7D209}"/>
          </ac:spMkLst>
        </pc:spChg>
        <pc:spChg chg="del mod ord">
          <ac:chgData name="Nicolas CARRERE" userId="69fffeb2-d65e-4acb-b3d7-1471ab5d75fc" providerId="ADAL" clId="{32F313EB-603B-4824-9EEF-FD6B7AD78149}" dt="2025-10-09T12:41:30.941" v="1" actId="700"/>
          <ac:spMkLst>
            <pc:docMk/>
            <pc:sldMk cId="3984064631" sldId="257"/>
            <ac:spMk id="4" creationId="{3AEF836A-5E93-5DED-5625-37E410670080}"/>
          </ac:spMkLst>
        </pc:spChg>
        <pc:spChg chg="del">
          <ac:chgData name="Nicolas CARRERE" userId="69fffeb2-d65e-4acb-b3d7-1471ab5d75fc" providerId="ADAL" clId="{32F313EB-603B-4824-9EEF-FD6B7AD78149}" dt="2025-10-09T12:41:30.941" v="1" actId="700"/>
          <ac:spMkLst>
            <pc:docMk/>
            <pc:sldMk cId="3984064631" sldId="257"/>
            <ac:spMk id="5" creationId="{24B51B54-6862-91B9-482D-9A441165853A}"/>
          </ac:spMkLst>
        </pc:spChg>
        <pc:spChg chg="del">
          <ac:chgData name="Nicolas CARRERE" userId="69fffeb2-d65e-4acb-b3d7-1471ab5d75fc" providerId="ADAL" clId="{32F313EB-603B-4824-9EEF-FD6B7AD78149}" dt="2025-10-09T12:41:30.941" v="1" actId="700"/>
          <ac:spMkLst>
            <pc:docMk/>
            <pc:sldMk cId="3984064631" sldId="257"/>
            <ac:spMk id="6" creationId="{9E6C8ABB-88B2-4488-854A-CDA98F64073B}"/>
          </ac:spMkLst>
        </pc:spChg>
        <pc:spChg chg="add mod ord">
          <ac:chgData name="Nicolas CARRERE" userId="69fffeb2-d65e-4acb-b3d7-1471ab5d75fc" providerId="ADAL" clId="{32F313EB-603B-4824-9EEF-FD6B7AD78149}" dt="2025-10-09T12:41:42.385" v="37" actId="20577"/>
          <ac:spMkLst>
            <pc:docMk/>
            <pc:sldMk cId="3984064631" sldId="257"/>
            <ac:spMk id="7" creationId="{2A207DFB-F49C-379A-907D-01F299D6AD8A}"/>
          </ac:spMkLst>
        </pc:spChg>
        <pc:spChg chg="add mod ord">
          <ac:chgData name="Nicolas CARRERE" userId="69fffeb2-d65e-4acb-b3d7-1471ab5d75fc" providerId="ADAL" clId="{32F313EB-603B-4824-9EEF-FD6B7AD78149}" dt="2025-10-09T12:42:28.471" v="171" actId="20577"/>
          <ac:spMkLst>
            <pc:docMk/>
            <pc:sldMk cId="3984064631" sldId="257"/>
            <ac:spMk id="8" creationId="{27081651-F9E3-EA75-7BE1-FC7B6995355B}"/>
          </ac:spMkLst>
        </pc:spChg>
      </pc:sldChg>
      <pc:sldChg chg="modSp new mod">
        <pc:chgData name="Nicolas CARRERE" userId="69fffeb2-d65e-4acb-b3d7-1471ab5d75fc" providerId="ADAL" clId="{32F313EB-603B-4824-9EEF-FD6B7AD78149}" dt="2025-10-09T12:57:08.723" v="489" actId="20577"/>
        <pc:sldMkLst>
          <pc:docMk/>
          <pc:sldMk cId="823845553" sldId="258"/>
        </pc:sldMkLst>
        <pc:spChg chg="mod">
          <ac:chgData name="Nicolas CARRERE" userId="69fffeb2-d65e-4acb-b3d7-1471ab5d75fc" providerId="ADAL" clId="{32F313EB-603B-4824-9EEF-FD6B7AD78149}" dt="2025-10-09T12:55:46.792" v="215" actId="20577"/>
          <ac:spMkLst>
            <pc:docMk/>
            <pc:sldMk cId="823845553" sldId="258"/>
            <ac:spMk id="2" creationId="{FC287419-8BF8-5965-513F-6338C7A1DC0F}"/>
          </ac:spMkLst>
        </pc:spChg>
        <pc:spChg chg="mod">
          <ac:chgData name="Nicolas CARRERE" userId="69fffeb2-d65e-4acb-b3d7-1471ab5d75fc" providerId="ADAL" clId="{32F313EB-603B-4824-9EEF-FD6B7AD78149}" dt="2025-10-09T12:57:08.723" v="489" actId="20577"/>
          <ac:spMkLst>
            <pc:docMk/>
            <pc:sldMk cId="823845553" sldId="258"/>
            <ac:spMk id="3" creationId="{01FBF37B-1EAA-E76D-4FDB-0801687F434F}"/>
          </ac:spMkLst>
        </pc:spChg>
      </pc:sldChg>
      <pc:sldChg chg="modSp new mod">
        <pc:chgData name="Nicolas CARRERE" userId="69fffeb2-d65e-4acb-b3d7-1471ab5d75fc" providerId="ADAL" clId="{32F313EB-603B-4824-9EEF-FD6B7AD78149}" dt="2025-10-09T14:22:25.029" v="827" actId="207"/>
        <pc:sldMkLst>
          <pc:docMk/>
          <pc:sldMk cId="1982569826" sldId="259"/>
        </pc:sldMkLst>
        <pc:spChg chg="mod">
          <ac:chgData name="Nicolas CARRERE" userId="69fffeb2-d65e-4acb-b3d7-1471ab5d75fc" providerId="ADAL" clId="{32F313EB-603B-4824-9EEF-FD6B7AD78149}" dt="2025-10-09T14:15:14.340" v="588" actId="20577"/>
          <ac:spMkLst>
            <pc:docMk/>
            <pc:sldMk cId="1982569826" sldId="259"/>
            <ac:spMk id="2" creationId="{21311DA8-D1E7-13A1-2449-3942F69ACA44}"/>
          </ac:spMkLst>
        </pc:spChg>
        <pc:spChg chg="mod">
          <ac:chgData name="Nicolas CARRERE" userId="69fffeb2-d65e-4acb-b3d7-1471ab5d75fc" providerId="ADAL" clId="{32F313EB-603B-4824-9EEF-FD6B7AD78149}" dt="2025-10-09T14:22:25.029" v="827" actId="207"/>
          <ac:spMkLst>
            <pc:docMk/>
            <pc:sldMk cId="1982569826" sldId="259"/>
            <ac:spMk id="3" creationId="{8AA2D119-E486-A271-45B0-10482315275F}"/>
          </ac:spMkLst>
        </pc:spChg>
      </pc:sldChg>
      <pc:sldChg chg="modSp new mod">
        <pc:chgData name="Nicolas CARRERE" userId="69fffeb2-d65e-4acb-b3d7-1471ab5d75fc" providerId="ADAL" clId="{32F313EB-603B-4824-9EEF-FD6B7AD78149}" dt="2025-10-09T14:40:25.085" v="1169" actId="20577"/>
        <pc:sldMkLst>
          <pc:docMk/>
          <pc:sldMk cId="3583055157" sldId="260"/>
        </pc:sldMkLst>
        <pc:spChg chg="mod">
          <ac:chgData name="Nicolas CARRERE" userId="69fffeb2-d65e-4acb-b3d7-1471ab5d75fc" providerId="ADAL" clId="{32F313EB-603B-4824-9EEF-FD6B7AD78149}" dt="2025-10-09T14:38:18.158" v="851" actId="20577"/>
          <ac:spMkLst>
            <pc:docMk/>
            <pc:sldMk cId="3583055157" sldId="260"/>
            <ac:spMk id="2" creationId="{84FA935F-A263-236D-6803-C20394776CA1}"/>
          </ac:spMkLst>
        </pc:spChg>
        <pc:spChg chg="mod">
          <ac:chgData name="Nicolas CARRERE" userId="69fffeb2-d65e-4acb-b3d7-1471ab5d75fc" providerId="ADAL" clId="{32F313EB-603B-4824-9EEF-FD6B7AD78149}" dt="2025-10-09T14:40:25.085" v="1169" actId="20577"/>
          <ac:spMkLst>
            <pc:docMk/>
            <pc:sldMk cId="3583055157" sldId="260"/>
            <ac:spMk id="3" creationId="{BB5A67ED-74E8-534A-A111-1683549C1469}"/>
          </ac:spMkLst>
        </pc:spChg>
      </pc:sldChg>
      <pc:sldChg chg="modSp new mod">
        <pc:chgData name="Nicolas CARRERE" userId="69fffeb2-d65e-4acb-b3d7-1471ab5d75fc" providerId="ADAL" clId="{32F313EB-603B-4824-9EEF-FD6B7AD78149}" dt="2025-10-10T07:31:20.643" v="1844" actId="27636"/>
        <pc:sldMkLst>
          <pc:docMk/>
          <pc:sldMk cId="213722472" sldId="261"/>
        </pc:sldMkLst>
        <pc:spChg chg="mod">
          <ac:chgData name="Nicolas CARRERE" userId="69fffeb2-d65e-4acb-b3d7-1471ab5d75fc" providerId="ADAL" clId="{32F313EB-603B-4824-9EEF-FD6B7AD78149}" dt="2025-10-10T07:24:00.491" v="1202" actId="20577"/>
          <ac:spMkLst>
            <pc:docMk/>
            <pc:sldMk cId="213722472" sldId="261"/>
            <ac:spMk id="2" creationId="{9DA742C4-2E44-FE36-921B-C655C237EB43}"/>
          </ac:spMkLst>
        </pc:spChg>
        <pc:spChg chg="mod">
          <ac:chgData name="Nicolas CARRERE" userId="69fffeb2-d65e-4acb-b3d7-1471ab5d75fc" providerId="ADAL" clId="{32F313EB-603B-4824-9EEF-FD6B7AD78149}" dt="2025-10-10T07:31:20.643" v="1844" actId="27636"/>
          <ac:spMkLst>
            <pc:docMk/>
            <pc:sldMk cId="213722472" sldId="261"/>
            <ac:spMk id="3" creationId="{7C90CA8E-8864-20F4-C4D3-B40AEF824F80}"/>
          </ac:spMkLst>
        </pc:spChg>
      </pc:sldChg>
      <pc:sldChg chg="modSp new mod">
        <pc:chgData name="Nicolas CARRERE" userId="69fffeb2-d65e-4acb-b3d7-1471ab5d75fc" providerId="ADAL" clId="{32F313EB-603B-4824-9EEF-FD6B7AD78149}" dt="2025-10-10T12:14:22.479" v="2963" actId="27636"/>
        <pc:sldMkLst>
          <pc:docMk/>
          <pc:sldMk cId="6372245" sldId="262"/>
        </pc:sldMkLst>
        <pc:spChg chg="mod">
          <ac:chgData name="Nicolas CARRERE" userId="69fffeb2-d65e-4acb-b3d7-1471ab5d75fc" providerId="ADAL" clId="{32F313EB-603B-4824-9EEF-FD6B7AD78149}" dt="2025-10-10T12:14:19.636" v="2961" actId="14100"/>
          <ac:spMkLst>
            <pc:docMk/>
            <pc:sldMk cId="6372245" sldId="262"/>
            <ac:spMk id="2" creationId="{1991CAE6-C7CD-FD6D-2518-972E16BCA5DB}"/>
          </ac:spMkLst>
        </pc:spChg>
        <pc:spChg chg="mod">
          <ac:chgData name="Nicolas CARRERE" userId="69fffeb2-d65e-4acb-b3d7-1471ab5d75fc" providerId="ADAL" clId="{32F313EB-603B-4824-9EEF-FD6B7AD78149}" dt="2025-10-10T12:14:22.479" v="2963" actId="27636"/>
          <ac:spMkLst>
            <pc:docMk/>
            <pc:sldMk cId="6372245" sldId="262"/>
            <ac:spMk id="3" creationId="{6CB14177-8156-BDCB-2643-462E42C67B93}"/>
          </ac:spMkLst>
        </pc:spChg>
      </pc:sldChg>
      <pc:sldChg chg="modSp new mod">
        <pc:chgData name="Nicolas CARRERE" userId="69fffeb2-d65e-4acb-b3d7-1471ab5d75fc" providerId="ADAL" clId="{32F313EB-603B-4824-9EEF-FD6B7AD78149}" dt="2025-10-10T12:50:48.497" v="3237" actId="20577"/>
        <pc:sldMkLst>
          <pc:docMk/>
          <pc:sldMk cId="1041929210" sldId="263"/>
        </pc:sldMkLst>
        <pc:spChg chg="mod">
          <ac:chgData name="Nicolas CARRERE" userId="69fffeb2-d65e-4acb-b3d7-1471ab5d75fc" providerId="ADAL" clId="{32F313EB-603B-4824-9EEF-FD6B7AD78149}" dt="2025-10-10T12:48:15.350" v="2995" actId="20577"/>
          <ac:spMkLst>
            <pc:docMk/>
            <pc:sldMk cId="1041929210" sldId="263"/>
            <ac:spMk id="2" creationId="{BC58C524-1273-DA1B-A3C5-73E34A433A5C}"/>
          </ac:spMkLst>
        </pc:spChg>
        <pc:spChg chg="mod">
          <ac:chgData name="Nicolas CARRERE" userId="69fffeb2-d65e-4acb-b3d7-1471ab5d75fc" providerId="ADAL" clId="{32F313EB-603B-4824-9EEF-FD6B7AD78149}" dt="2025-10-10T12:50:48.497" v="3237" actId="20577"/>
          <ac:spMkLst>
            <pc:docMk/>
            <pc:sldMk cId="1041929210" sldId="263"/>
            <ac:spMk id="3" creationId="{9171545D-B831-B1C6-3BB6-389A681EABC9}"/>
          </ac:spMkLst>
        </pc:spChg>
      </pc:sldChg>
      <pc:sldChg chg="modSp new mod">
        <pc:chgData name="Nicolas CARRERE" userId="69fffeb2-d65e-4acb-b3d7-1471ab5d75fc" providerId="ADAL" clId="{32F313EB-603B-4824-9EEF-FD6B7AD78149}" dt="2025-10-10T12:59:35.737" v="3662" actId="20577"/>
        <pc:sldMkLst>
          <pc:docMk/>
          <pc:sldMk cId="1918325185" sldId="264"/>
        </pc:sldMkLst>
        <pc:spChg chg="mod">
          <ac:chgData name="Nicolas CARRERE" userId="69fffeb2-d65e-4acb-b3d7-1471ab5d75fc" providerId="ADAL" clId="{32F313EB-603B-4824-9EEF-FD6B7AD78149}" dt="2025-10-10T12:56:51.369" v="3276" actId="20577"/>
          <ac:spMkLst>
            <pc:docMk/>
            <pc:sldMk cId="1918325185" sldId="264"/>
            <ac:spMk id="2" creationId="{BBBA797C-3E2F-05FC-BEED-801CEA4C761E}"/>
          </ac:spMkLst>
        </pc:spChg>
        <pc:spChg chg="mod">
          <ac:chgData name="Nicolas CARRERE" userId="69fffeb2-d65e-4acb-b3d7-1471ab5d75fc" providerId="ADAL" clId="{32F313EB-603B-4824-9EEF-FD6B7AD78149}" dt="2025-10-10T12:59:35.737" v="3662" actId="20577"/>
          <ac:spMkLst>
            <pc:docMk/>
            <pc:sldMk cId="1918325185" sldId="264"/>
            <ac:spMk id="3" creationId="{39BAEF6A-392F-8F10-369A-F532E8B50019}"/>
          </ac:spMkLst>
        </pc:spChg>
      </pc:sldChg>
      <pc:sldChg chg="modSp new mod">
        <pc:chgData name="Nicolas CARRERE" userId="69fffeb2-d65e-4acb-b3d7-1471ab5d75fc" providerId="ADAL" clId="{32F313EB-603B-4824-9EEF-FD6B7AD78149}" dt="2025-10-10T13:47:24.112" v="3823" actId="20577"/>
        <pc:sldMkLst>
          <pc:docMk/>
          <pc:sldMk cId="643207396" sldId="265"/>
        </pc:sldMkLst>
        <pc:spChg chg="mod">
          <ac:chgData name="Nicolas CARRERE" userId="69fffeb2-d65e-4acb-b3d7-1471ab5d75fc" providerId="ADAL" clId="{32F313EB-603B-4824-9EEF-FD6B7AD78149}" dt="2025-10-10T13:38:41.512" v="3684" actId="20577"/>
          <ac:spMkLst>
            <pc:docMk/>
            <pc:sldMk cId="643207396" sldId="265"/>
            <ac:spMk id="2" creationId="{20C3BEA1-4730-2A0C-9294-3BBFD2503642}"/>
          </ac:spMkLst>
        </pc:spChg>
        <pc:spChg chg="mod">
          <ac:chgData name="Nicolas CARRERE" userId="69fffeb2-d65e-4acb-b3d7-1471ab5d75fc" providerId="ADAL" clId="{32F313EB-603B-4824-9EEF-FD6B7AD78149}" dt="2025-10-10T13:47:24.112" v="3823" actId="20577"/>
          <ac:spMkLst>
            <pc:docMk/>
            <pc:sldMk cId="643207396" sldId="265"/>
            <ac:spMk id="3" creationId="{984321CA-BD21-1AB4-AE1E-79A07053361E}"/>
          </ac:spMkLst>
        </pc:spChg>
      </pc:sldChg>
      <pc:sldChg chg="addSp delSp modSp new mod">
        <pc:chgData name="Nicolas CARRERE" userId="69fffeb2-d65e-4acb-b3d7-1471ab5d75fc" providerId="ADAL" clId="{32F313EB-603B-4824-9EEF-FD6B7AD78149}" dt="2025-10-10T13:51:56.142" v="3827" actId="1076"/>
        <pc:sldMkLst>
          <pc:docMk/>
          <pc:sldMk cId="3280259073" sldId="266"/>
        </pc:sldMkLst>
        <pc:spChg chg="del">
          <ac:chgData name="Nicolas CARRERE" userId="69fffeb2-d65e-4acb-b3d7-1471ab5d75fc" providerId="ADAL" clId="{32F313EB-603B-4824-9EEF-FD6B7AD78149}" dt="2025-10-10T13:51:51.257" v="3825" actId="22"/>
          <ac:spMkLst>
            <pc:docMk/>
            <pc:sldMk cId="3280259073" sldId="266"/>
            <ac:spMk id="3" creationId="{5C655BBE-F198-5578-EC7D-FC627B844A80}"/>
          </ac:spMkLst>
        </pc:spChg>
        <pc:picChg chg="add mod ord">
          <ac:chgData name="Nicolas CARRERE" userId="69fffeb2-d65e-4acb-b3d7-1471ab5d75fc" providerId="ADAL" clId="{32F313EB-603B-4824-9EEF-FD6B7AD78149}" dt="2025-10-10T13:51:56.142" v="3827" actId="1076"/>
          <ac:picMkLst>
            <pc:docMk/>
            <pc:sldMk cId="3280259073" sldId="266"/>
            <ac:picMk id="5" creationId="{3BC05EA7-1F1C-FCD7-CD4B-C18A28EEE805}"/>
          </ac:picMkLst>
        </pc:picChg>
      </pc:sldChg>
      <pc:sldChg chg="addSp modSp new mod">
        <pc:chgData name="Nicolas CARRERE" userId="69fffeb2-d65e-4acb-b3d7-1471ab5d75fc" providerId="ADAL" clId="{32F313EB-603B-4824-9EEF-FD6B7AD78149}" dt="2025-10-10T14:04:19.978" v="4188" actId="20577"/>
        <pc:sldMkLst>
          <pc:docMk/>
          <pc:sldMk cId="3828040664" sldId="267"/>
        </pc:sldMkLst>
        <pc:spChg chg="mod">
          <ac:chgData name="Nicolas CARRERE" userId="69fffeb2-d65e-4acb-b3d7-1471ab5d75fc" providerId="ADAL" clId="{32F313EB-603B-4824-9EEF-FD6B7AD78149}" dt="2025-10-10T14:00:01.001" v="3904" actId="20577"/>
          <ac:spMkLst>
            <pc:docMk/>
            <pc:sldMk cId="3828040664" sldId="267"/>
            <ac:spMk id="2" creationId="{CBE649C4-9B4F-DF66-2559-6B66C7E2F35F}"/>
          </ac:spMkLst>
        </pc:spChg>
        <pc:spChg chg="mod">
          <ac:chgData name="Nicolas CARRERE" userId="69fffeb2-d65e-4acb-b3d7-1471ab5d75fc" providerId="ADAL" clId="{32F313EB-603B-4824-9EEF-FD6B7AD78149}" dt="2025-10-10T14:04:19.978" v="4188" actId="20577"/>
          <ac:spMkLst>
            <pc:docMk/>
            <pc:sldMk cId="3828040664" sldId="267"/>
            <ac:spMk id="3" creationId="{9E04CDFB-DE1F-DEB5-C01E-AD1A62E1AE97}"/>
          </ac:spMkLst>
        </pc:spChg>
        <pc:picChg chg="add mod">
          <ac:chgData name="Nicolas CARRERE" userId="69fffeb2-d65e-4acb-b3d7-1471ab5d75fc" providerId="ADAL" clId="{32F313EB-603B-4824-9EEF-FD6B7AD78149}" dt="2025-10-10T14:03:53.459" v="4120" actId="1076"/>
          <ac:picMkLst>
            <pc:docMk/>
            <pc:sldMk cId="3828040664" sldId="267"/>
            <ac:picMk id="5" creationId="{AE4B4439-06A2-0028-6854-33AC1F33CFD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2CA585-496A-34DF-3029-417FF3DE83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4BD0492-93F3-36A9-E679-EA147EE1B9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32CAED-688A-0081-803E-32BD4A834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7B7F-9DDF-46BF-9914-807FE5BD1D3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CCE635-8BE1-7118-554B-446533245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51F028-34B8-8F95-A3AD-6D690BB8B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B772-5183-434C-9A8D-868C6D1093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9506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CAE8E7-64E8-C991-13AC-37026F08B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4F5BBF2-7B9C-F4BD-C0C2-9F5AB4CFCD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7AF647-6DAD-3EEF-5E77-4CBA0164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7B7F-9DDF-46BF-9914-807FE5BD1D3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F2B84D-90E4-27CF-824E-3304F0025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944504-4D6E-AFD2-5356-29C702F24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B772-5183-434C-9A8D-868C6D1093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3428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0770BCE-F6CD-674B-BB11-01F2A1A5FC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6CB8763-DCA7-314A-317C-3CB3745A67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B35C75-AA02-82E6-79DE-6FEE91066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7B7F-9DDF-46BF-9914-807FE5BD1D3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2AE5CA-579A-A1CD-373A-FBC5538F5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B6EA05-0A69-F23D-9B7C-95213A72E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B772-5183-434C-9A8D-868C6D1093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306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3EBB02-5D6D-69CF-B097-A76EFEDB3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D145B2-F91F-84EA-8374-F7A5A7AA15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D67154-E892-2101-6C94-F3D63B040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7B7F-9DDF-46BF-9914-807FE5BD1D3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C562E7-FC94-B9D6-3A44-9354512DD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297227-BF6F-1255-4BC5-675C173F1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B772-5183-434C-9A8D-868C6D1093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6849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A1FD09-3099-27EA-5EC5-7B635A4DE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0B4B075-F662-0308-8C19-DA2D36AD07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CA2342-905C-0F8B-2217-1BB1B5E7F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7B7F-9DDF-46BF-9914-807FE5BD1D3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A64A41-14DB-084F-C27F-4D2BAE495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D79B10-F6CE-C4BA-3E03-D7DD6526D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B772-5183-434C-9A8D-868C6D1093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0285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41B1B-3757-0B73-23F2-E439F8E6D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0A9752-4384-16C7-D044-5AC15467C7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3BE6F9-426B-11F8-634F-090A04043C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EFFD066-6AB7-5E9C-13A0-ABFA1890A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7B7F-9DDF-46BF-9914-807FE5BD1D3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B437C5D-420A-165C-7233-2CA7F65EC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0DEF77D-0C73-9BEF-8E34-F1DFF2249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B772-5183-434C-9A8D-868C6D1093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570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2505E5-2C3C-8945-7CEC-26C295735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F68229-BC7F-F4D6-639F-25DC8FD7EA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D19F1B5-ED53-02BB-E848-2AB30E4CC0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913ADD-9FAA-32ED-C5AD-D35A799B07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844FCB1-3A22-F981-6B49-108B1BC72F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AC9267D-A78C-27A3-9F31-E4A99192D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7B7F-9DDF-46BF-9914-807FE5BD1D3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8B9FCB7-6E9E-CB34-63D1-848B5701E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0902802-3D1C-CB7C-9F18-5D940685F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B772-5183-434C-9A8D-868C6D1093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2813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18D36A-7C4F-C952-A39F-1E1A24CC6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6EEE0A0-6979-28FF-084F-35BF45B5C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7B7F-9DDF-46BF-9914-807FE5BD1D3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8A6C8F3-A939-F0C6-1FBC-5B0BE70F8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129748D-0447-56BE-8F26-2C2C53E36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B772-5183-434C-9A8D-868C6D1093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8946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25406CB-4C07-ACAD-E9BF-799D2E7F9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7B7F-9DDF-46BF-9914-807FE5BD1D3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441080B-90D4-F84B-415A-B1E7B3121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655BF43-B215-40A0-D316-A6DCFFD2E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B772-5183-434C-9A8D-868C6D1093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199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785FDA-5800-B323-9FEF-49100E8C7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1B43099-97F3-1F4D-129C-870D46E36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8F61341-90F3-ED97-EA4C-98A1851350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B0D26E0-66C6-655E-B9BF-9D2127C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7B7F-9DDF-46BF-9914-807FE5BD1D3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2233E15-CE5B-CDCF-06A3-A1351A14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383F14F-4139-F7ED-FC1D-A70DBEE46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B772-5183-434C-9A8D-868C6D1093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609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FBE0F6-E2BD-01B8-FC74-FC28221FF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2075842-F321-98AA-657D-7A4E9ABDF1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963B51-8EB5-D6A7-10D2-80403EFEA9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EB8FA5-3A5F-60BB-2532-D65025FC8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7B7F-9DDF-46BF-9914-807FE5BD1D3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36DF39C-C3F8-FEBC-9CFF-F8A230EB2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C1FDFD6-E778-99E2-E56B-7F7BE38FE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B772-5183-434C-9A8D-868C6D1093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4451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9F83FC1-AE84-2C3A-E153-7A7FA8DA3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F508AED-AB82-73EC-63DB-E5A64D282B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CA7A71-709E-5E4C-84E7-B9E48C072B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C37B7F-9DDF-46BF-9914-807FE5BD1D3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88686D-2819-A434-348E-6F78DF3112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E21939-4C1C-BD38-7294-B9D2DF102A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22B772-5183-434C-9A8D-868C6D1093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7274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2185C96-C634-4294-D209-F127CF55B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685909"/>
          </a:xfrm>
        </p:spPr>
        <p:txBody>
          <a:bodyPr>
            <a:normAutofit fontScale="90000"/>
          </a:bodyPr>
          <a:lstStyle/>
          <a:p>
            <a:r>
              <a:rPr lang="fr-FR" dirty="0" err="1"/>
              <a:t>Todo</a:t>
            </a:r>
            <a:r>
              <a:rPr lang="fr-FR" dirty="0"/>
              <a:t> </a:t>
            </a:r>
            <a:r>
              <a:rPr lang="fr-FR" dirty="0" err="1"/>
              <a:t>list</a:t>
            </a:r>
            <a:r>
              <a:rPr lang="fr-FR" dirty="0"/>
              <a:t> acquisition de données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5C5BA2C-4AE3-B662-547F-CBA73581A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051034"/>
            <a:ext cx="5157787" cy="557049"/>
          </a:xfrm>
        </p:spPr>
        <p:txBody>
          <a:bodyPr>
            <a:normAutofit fontScale="62500" lnSpcReduction="20000"/>
          </a:bodyPr>
          <a:lstStyle/>
          <a:p>
            <a:r>
              <a:rPr lang="fr-FR" dirty="0"/>
              <a:t>Power </a:t>
            </a:r>
            <a:r>
              <a:rPr lang="fr-FR" dirty="0" err="1"/>
              <a:t>Query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9734396-1B31-9039-16FC-C69EA71E73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736943"/>
            <a:ext cx="5157787" cy="4452720"/>
          </a:xfrm>
        </p:spPr>
        <p:txBody>
          <a:bodyPr>
            <a:normAutofit fontScale="92500"/>
          </a:bodyPr>
          <a:lstStyle/>
          <a:p>
            <a:r>
              <a:rPr lang="fr-FR" dirty="0"/>
              <a:t>Vérifier le nom de requête</a:t>
            </a:r>
          </a:p>
          <a:p>
            <a:r>
              <a:rPr lang="fr-FR" dirty="0"/>
              <a:t>Vérifier les entêtes </a:t>
            </a:r>
          </a:p>
          <a:p>
            <a:pPr lvl="1"/>
            <a:r>
              <a:rPr lang="fr-FR" dirty="0"/>
              <a:t>Position</a:t>
            </a:r>
          </a:p>
          <a:p>
            <a:pPr lvl="1"/>
            <a:r>
              <a:rPr lang="fr-FR" dirty="0"/>
              <a:t>Type </a:t>
            </a:r>
          </a:p>
          <a:p>
            <a:r>
              <a:rPr lang="fr-FR" dirty="0"/>
              <a:t>Nommer les colonnes proprement</a:t>
            </a:r>
          </a:p>
          <a:p>
            <a:r>
              <a:rPr lang="fr-FR" dirty="0"/>
              <a:t>Renommer les étapes</a:t>
            </a:r>
          </a:p>
          <a:p>
            <a:r>
              <a:rPr lang="fr-FR" dirty="0"/>
              <a:t>Supprimer les données inutiles aujourd’hui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2505992-12E7-C7BB-3092-DC71747049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51034"/>
            <a:ext cx="5183188" cy="557049"/>
          </a:xfrm>
        </p:spPr>
        <p:txBody>
          <a:bodyPr>
            <a:normAutofit fontScale="62500" lnSpcReduction="20000"/>
          </a:bodyPr>
          <a:lstStyle/>
          <a:p>
            <a:endParaRPr lang="fr-FR" dirty="0"/>
          </a:p>
          <a:p>
            <a:r>
              <a:rPr lang="fr-FR" dirty="0"/>
              <a:t>Power BI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18D7C648-9D7A-8DC5-AF71-B9A30CE5E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736943"/>
            <a:ext cx="5183188" cy="4452720"/>
          </a:xfrm>
        </p:spPr>
        <p:txBody>
          <a:bodyPr>
            <a:normAutofit fontScale="92500"/>
          </a:bodyPr>
          <a:lstStyle/>
          <a:p>
            <a:r>
              <a:rPr lang="fr-FR" dirty="0"/>
              <a:t>Créer le calendrier</a:t>
            </a:r>
          </a:p>
          <a:p>
            <a:r>
              <a:rPr lang="fr-FR" dirty="0"/>
              <a:t>Vérifier les relations entre les tables</a:t>
            </a:r>
          </a:p>
          <a:p>
            <a:r>
              <a:rPr lang="fr-FR" dirty="0"/>
              <a:t>Enregistrer les mesures explicites dans une table des mesures</a:t>
            </a:r>
          </a:p>
          <a:p>
            <a:r>
              <a:rPr lang="fr-FR" dirty="0"/>
              <a:t>Alimenter les graphiques avec des mesures explicites (DAX)</a:t>
            </a:r>
          </a:p>
          <a:p>
            <a:pPr lvl="1"/>
            <a:r>
              <a:rPr lang="fr-FR" dirty="0"/>
              <a:t>Optimisation des temps de calcul</a:t>
            </a:r>
          </a:p>
          <a:p>
            <a:pPr lvl="1"/>
            <a:r>
              <a:rPr lang="fr-FR" dirty="0"/>
              <a:t>Amélioration de la lisibilité</a:t>
            </a:r>
          </a:p>
          <a:p>
            <a:pPr lvl="1"/>
            <a:r>
              <a:rPr lang="fr-FR" dirty="0"/>
              <a:t>Réactivité aux chgts de règle de gestion</a:t>
            </a:r>
          </a:p>
        </p:txBody>
      </p:sp>
    </p:spTree>
    <p:extLst>
      <p:ext uri="{BB962C8B-B14F-4D97-AF65-F5344CB8AC3E}">
        <p14:creationId xmlns:p14="http://schemas.microsoft.com/office/powerpoint/2010/main" val="2706445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C3BEA1-4730-2A0C-9294-3BBFD2503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Comparer CA vs CA N-1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4321CA-BD21-1AB4-AE1E-79A070533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CA N-1</a:t>
            </a:r>
          </a:p>
          <a:p>
            <a:pPr lvl="1"/>
            <a:r>
              <a:rPr lang="fr-FR" dirty="0"/>
              <a:t>CA</a:t>
            </a:r>
          </a:p>
          <a:p>
            <a:pPr lvl="1"/>
            <a:r>
              <a:rPr lang="fr-FR" dirty="0"/>
              <a:t>Même période, l’année précédent la sélection</a:t>
            </a:r>
          </a:p>
          <a:p>
            <a:pPr lvl="1"/>
            <a:endParaRPr lang="fr-FR" dirty="0"/>
          </a:p>
          <a:p>
            <a:r>
              <a:rPr lang="fr-FR" dirty="0"/>
              <a:t>CALCULATE (</a:t>
            </a:r>
          </a:p>
          <a:p>
            <a:pPr lvl="1"/>
            <a:r>
              <a:rPr lang="fr-FR" dirty="0"/>
              <a:t>CA</a:t>
            </a:r>
          </a:p>
          <a:p>
            <a:pPr lvl="1"/>
            <a:r>
              <a:rPr lang="fr-FR" dirty="0"/>
              <a:t>,</a:t>
            </a:r>
          </a:p>
          <a:p>
            <a:pPr lvl="1"/>
            <a:r>
              <a:rPr lang="fr-FR" dirty="0"/>
              <a:t>SAMEPERIODLASTYEAR(Calendrier[Date])</a:t>
            </a:r>
          </a:p>
          <a:p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43207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E98813-A04E-1357-4C91-FBFBA20B3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3BC05EA7-1F1C-FCD7-CD4B-C18A28EEE8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20465800">
            <a:off x="2120186" y="1253331"/>
            <a:ext cx="7278967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259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E649C4-9B4F-DF66-2559-6B66C7E2F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comparer CA, CAN-1 et CA N-2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04CDFB-DE1F-DEB5-C01E-AD1A62E1A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Créer CA N-2 à l’aide de </a:t>
            </a:r>
            <a:r>
              <a:rPr lang="fr-FR" dirty="0" err="1"/>
              <a:t>DateAdd</a:t>
            </a:r>
            <a:r>
              <a:rPr lang="fr-FR" dirty="0"/>
              <a:t>, en « Remplaçant » </a:t>
            </a:r>
            <a:r>
              <a:rPr lang="fr-FR" dirty="0" err="1"/>
              <a:t>SamePeriodLastYear</a:t>
            </a:r>
            <a:r>
              <a:rPr lang="fr-FR" dirty="0"/>
              <a:t> par </a:t>
            </a:r>
            <a:r>
              <a:rPr lang="fr-FR" dirty="0" err="1"/>
              <a:t>DateAdd</a:t>
            </a:r>
            <a:r>
              <a:rPr lang="fr-FR" dirty="0"/>
              <a:t> dans la formule récupérée de CA N-1</a:t>
            </a:r>
          </a:p>
          <a:p>
            <a:r>
              <a:rPr lang="fr-FR" dirty="0"/>
              <a:t>Compléter le graph CA / CA N-1 en CA N-2</a:t>
            </a:r>
          </a:p>
          <a:p>
            <a:r>
              <a:rPr lang="fr-FR" dirty="0"/>
              <a:t>2018 =&gt; 1 seule courbe</a:t>
            </a:r>
          </a:p>
          <a:p>
            <a:r>
              <a:rPr lang="fr-FR" dirty="0"/>
              <a:t>2019 =&gt; 2 courbes</a:t>
            </a:r>
          </a:p>
          <a:p>
            <a:r>
              <a:rPr lang="fr-FR" dirty="0"/>
              <a:t>2020 =&gt; </a:t>
            </a:r>
            <a:r>
              <a:rPr lang="fr-FR"/>
              <a:t>3 courbes </a:t>
            </a: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E4B4439-06A2-0028-6854-33AC1F33CF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1583" y="5362148"/>
            <a:ext cx="8592749" cy="140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040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2A207DFB-F49C-379A-907D-01F299D6A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Règle de gestion : Date de règlement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27081651-F9E3-EA75-7BE1-FC7B69953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Si Date de règlement n’est pas connue alors</a:t>
            </a:r>
          </a:p>
          <a:p>
            <a:pPr lvl="1"/>
            <a:r>
              <a:rPr lang="fr-FR" dirty="0"/>
              <a:t>Utiliser la date de livraison</a:t>
            </a:r>
          </a:p>
          <a:p>
            <a:r>
              <a:rPr lang="fr-FR" dirty="0"/>
              <a:t>Sinon</a:t>
            </a:r>
          </a:p>
          <a:p>
            <a:pPr lvl="1"/>
            <a:r>
              <a:rPr lang="fr-FR" dirty="0"/>
              <a:t>Utiliser la date de règlement</a:t>
            </a:r>
          </a:p>
        </p:txBody>
      </p:sp>
    </p:spTree>
    <p:extLst>
      <p:ext uri="{BB962C8B-B14F-4D97-AF65-F5344CB8AC3E}">
        <p14:creationId xmlns:p14="http://schemas.microsoft.com/office/powerpoint/2010/main" val="3984064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287419-8BF8-5965-513F-6338C7A1D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Volume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FBF37B-1EAA-E76D-4FDB-0801687F4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 l’aide d’une colonne conditionnelle, créer « Volume » affichant</a:t>
            </a:r>
          </a:p>
          <a:p>
            <a:pPr lvl="1"/>
            <a:r>
              <a:rPr lang="fr-FR" dirty="0"/>
              <a:t>Si Quantité &lt; 10 afficher Faible</a:t>
            </a:r>
          </a:p>
          <a:p>
            <a:pPr lvl="1"/>
            <a:r>
              <a:rPr lang="fr-FR" dirty="0"/>
              <a:t>Si Quantité &lt; 20 afficher Moyen</a:t>
            </a:r>
          </a:p>
          <a:p>
            <a:pPr lvl="1"/>
            <a:r>
              <a:rPr lang="fr-FR" dirty="0"/>
              <a:t>Sinon afficher Elevé</a:t>
            </a:r>
          </a:p>
          <a:p>
            <a:r>
              <a:rPr lang="fr-FR" dirty="0"/>
              <a:t>Typer Volume en texte idéalement, sans ajouter d’étape</a:t>
            </a:r>
          </a:p>
        </p:txBody>
      </p:sp>
    </p:spTree>
    <p:extLst>
      <p:ext uri="{BB962C8B-B14F-4D97-AF65-F5344CB8AC3E}">
        <p14:creationId xmlns:p14="http://schemas.microsoft.com/office/powerpoint/2010/main" val="823845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311DA8-D1E7-13A1-2449-3942F69AC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Afficher le CA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A2D119-E486-A271-45B0-104823152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SOMME quantité * prix de vente</a:t>
            </a:r>
          </a:p>
          <a:p>
            <a:endParaRPr lang="fr-FR" dirty="0"/>
          </a:p>
          <a:p>
            <a:r>
              <a:rPr lang="fr-FR" dirty="0"/>
              <a:t>SUMX</a:t>
            </a:r>
          </a:p>
          <a:p>
            <a:pPr lvl="1"/>
            <a:r>
              <a:rPr lang="fr-FR" dirty="0"/>
              <a:t>Table (si plusieurs, table de l’étoile) : Ventes</a:t>
            </a:r>
          </a:p>
          <a:p>
            <a:pPr lvl="1"/>
            <a:r>
              <a:rPr lang="fr-FR" dirty="0"/>
              <a:t>Calcul à effectuer : Quantité * </a:t>
            </a:r>
            <a:r>
              <a:rPr lang="fr-FR" dirty="0">
                <a:solidFill>
                  <a:srgbClr val="FF0000"/>
                </a:solidFill>
              </a:rPr>
              <a:t>champ relié </a:t>
            </a:r>
            <a:r>
              <a:rPr lang="fr-FR" dirty="0"/>
              <a:t>prix de vente(produits)</a:t>
            </a:r>
          </a:p>
          <a:p>
            <a:pPr lvl="1"/>
            <a:endParaRPr lang="fr-FR" dirty="0"/>
          </a:p>
          <a:p>
            <a:r>
              <a:rPr lang="fr-FR" dirty="0"/>
              <a:t>SUMX(</a:t>
            </a:r>
          </a:p>
          <a:p>
            <a:pPr lvl="1"/>
            <a:r>
              <a:rPr lang="fr-FR" dirty="0"/>
              <a:t>Ventes</a:t>
            </a:r>
          </a:p>
          <a:p>
            <a:pPr lvl="1"/>
            <a:r>
              <a:rPr lang="fr-FR" dirty="0"/>
              <a:t>,</a:t>
            </a:r>
          </a:p>
          <a:p>
            <a:pPr lvl="1"/>
            <a:r>
              <a:rPr lang="fr-FR" dirty="0"/>
              <a:t>Ventes[Quantité] * </a:t>
            </a:r>
            <a:r>
              <a:rPr lang="fr-FR" dirty="0">
                <a:solidFill>
                  <a:srgbClr val="FF0000"/>
                </a:solidFill>
              </a:rPr>
              <a:t>RELATED</a:t>
            </a:r>
            <a:r>
              <a:rPr lang="fr-FR" dirty="0"/>
              <a:t>(Produits[Prix de vente])</a:t>
            </a:r>
          </a:p>
          <a:p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82569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FA935F-A263-236D-6803-C20394776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Bénéfice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5A67ED-74E8-534A-A111-1683549C1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Créer la mesure « Bénéfice » calculant</a:t>
            </a:r>
          </a:p>
          <a:p>
            <a:r>
              <a:rPr lang="fr-FR" dirty="0"/>
              <a:t>[CA] – SOMME Quantité * Prix d’achat</a:t>
            </a:r>
          </a:p>
          <a:p>
            <a:endParaRPr lang="fr-FR" dirty="0"/>
          </a:p>
          <a:p>
            <a:r>
              <a:rPr lang="fr-FR" dirty="0"/>
              <a:t>Insérer un graph secteur (camembert) affichant Bénéfice par canal (ventes), idéalement en affichant le canal et le %de bénéfice au milieu de la part</a:t>
            </a:r>
          </a:p>
        </p:txBody>
      </p:sp>
    </p:spTree>
    <p:extLst>
      <p:ext uri="{BB962C8B-B14F-4D97-AF65-F5344CB8AC3E}">
        <p14:creationId xmlns:p14="http://schemas.microsoft.com/office/powerpoint/2010/main" val="3583055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A742C4-2E44-FE36-921B-C655C237E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réveil péda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90CA8E-8864-20F4-C4D3-B40AEF824F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Dans Power </a:t>
            </a:r>
            <a:r>
              <a:rPr lang="fr-FR" dirty="0" err="1"/>
              <a:t>Query</a:t>
            </a:r>
            <a:endParaRPr lang="fr-FR" dirty="0"/>
          </a:p>
          <a:p>
            <a:pPr lvl="1"/>
            <a:r>
              <a:rPr lang="fr-FR" dirty="0"/>
              <a:t>Charger les </a:t>
            </a:r>
            <a:r>
              <a:rPr lang="fr-FR" dirty="0" err="1"/>
              <a:t>données_client</a:t>
            </a:r>
            <a:r>
              <a:rPr lang="fr-FR" dirty="0"/>
              <a:t> dans une requête « clients »</a:t>
            </a:r>
          </a:p>
          <a:p>
            <a:pPr lvl="1"/>
            <a:r>
              <a:rPr lang="fr-FR" dirty="0"/>
              <a:t>Typer CP et département en texte</a:t>
            </a:r>
          </a:p>
          <a:p>
            <a:pPr lvl="1"/>
            <a:r>
              <a:rPr lang="fr-FR" dirty="0"/>
              <a:t>Fusionner les colonnes « Nom » et « Prénom » dans cet ordre, sans passer par l’onglet ajouter une colonne, dans une colonne « Contact »</a:t>
            </a:r>
          </a:p>
          <a:p>
            <a:r>
              <a:rPr lang="fr-FR" dirty="0"/>
              <a:t>Dans Power BI :</a:t>
            </a:r>
          </a:p>
          <a:p>
            <a:pPr lvl="1"/>
            <a:r>
              <a:rPr lang="fr-FR" dirty="0"/>
              <a:t>Relier Clients et Ventes par Id Client / Id Client</a:t>
            </a:r>
          </a:p>
          <a:p>
            <a:pPr lvl="1"/>
            <a:r>
              <a:rPr lang="fr-FR" dirty="0"/>
              <a:t>Créer la mesure nombre de clients comptant le nombre de lignes de la table client (cf. produits au catalogue)</a:t>
            </a:r>
          </a:p>
          <a:p>
            <a:pPr lvl="1"/>
            <a:r>
              <a:rPr lang="fr-FR" dirty="0"/>
              <a:t>Dans une nouvelle page « Géo », insérer un graphique « Carte Azure » affichant le nombre de clients (taille) par ville (emplacement)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722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91CAE6-C7CD-FD6D-2518-972E16BCA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3054"/>
          </a:xfrm>
        </p:spPr>
        <p:txBody>
          <a:bodyPr/>
          <a:lstStyle/>
          <a:p>
            <a:r>
              <a:rPr lang="fr-FR" dirty="0"/>
              <a:t>TD : Stocks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B14177-8156-BDCB-2643-462E42C67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8180"/>
            <a:ext cx="10515600" cy="5412827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Ajouter les données de stock.csv dans le rapport </a:t>
            </a:r>
            <a:r>
              <a:rPr lang="fr-FR" dirty="0" err="1"/>
              <a:t>pbix</a:t>
            </a:r>
            <a:r>
              <a:rPr lang="fr-FR" dirty="0"/>
              <a:t> dans une requête Stocks</a:t>
            </a:r>
          </a:p>
          <a:p>
            <a:r>
              <a:rPr lang="fr-FR" dirty="0"/>
              <a:t>Dans Power </a:t>
            </a:r>
            <a:r>
              <a:rPr lang="fr-FR" dirty="0" err="1"/>
              <a:t>Query</a:t>
            </a:r>
            <a:endParaRPr lang="fr-FR" dirty="0"/>
          </a:p>
          <a:p>
            <a:pPr lvl="1"/>
            <a:r>
              <a:rPr lang="fr-FR" dirty="0"/>
              <a:t>Fusionner Mois et Années dans cet ordre, séparées par «  », dans une colonne « Date inventaire »</a:t>
            </a:r>
          </a:p>
          <a:p>
            <a:pPr lvl="1"/>
            <a:r>
              <a:rPr lang="fr-FR" dirty="0"/>
              <a:t>Typer la colonne Date inventaire en Date</a:t>
            </a:r>
          </a:p>
          <a:p>
            <a:pPr lvl="1"/>
            <a:r>
              <a:rPr lang="fr-FR" dirty="0"/>
              <a:t>Transformer Date inventaire en Date de fin de mois (Transformer, bouton date)</a:t>
            </a:r>
          </a:p>
          <a:p>
            <a:pPr lvl="1"/>
            <a:r>
              <a:rPr lang="fr-FR" dirty="0"/>
              <a:t>Sélectionner Date inventaire et Id Produit, puis dépivoter les autres colonnes</a:t>
            </a:r>
          </a:p>
          <a:p>
            <a:pPr lvl="1"/>
            <a:r>
              <a:rPr lang="fr-FR" dirty="0"/>
              <a:t>Observer l’optimisation par regrouper</a:t>
            </a:r>
          </a:p>
          <a:p>
            <a:r>
              <a:rPr lang="fr-FR" dirty="0"/>
              <a:t>Dans Power BI</a:t>
            </a:r>
          </a:p>
          <a:p>
            <a:pPr lvl="1"/>
            <a:r>
              <a:rPr lang="fr-FR" dirty="0"/>
              <a:t>Relier Stocks à Produits avec Index et Id Produit, et au calendrier avec Date et Date inventaire</a:t>
            </a:r>
          </a:p>
          <a:p>
            <a:pPr lvl="1"/>
            <a:r>
              <a:rPr lang="fr-FR" dirty="0"/>
              <a:t>Créer une mesure « Stock total » calculant la somme de « Valeur  »</a:t>
            </a:r>
          </a:p>
          <a:p>
            <a:pPr lvl="1"/>
            <a:r>
              <a:rPr lang="fr-FR" dirty="0"/>
              <a:t>Dans un nouvel page « Stock », insérer une matrice avec Produit en </a:t>
            </a:r>
            <a:r>
              <a:rPr lang="fr-FR" dirty="0" err="1"/>
              <a:t>entete</a:t>
            </a:r>
            <a:r>
              <a:rPr lang="fr-FR" dirty="0"/>
              <a:t> de ligne, les mois en entête de colonne, Stock total en valeur</a:t>
            </a:r>
          </a:p>
          <a:p>
            <a:pPr lvl="1"/>
            <a:r>
              <a:rPr lang="fr-FR" dirty="0"/>
              <a:t>Copier/coller le segment Année, dans la page Stock en Synchronisant les visuels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72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58C524-1273-DA1B-A3C5-73E34A433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Comparer Qté </a:t>
            </a:r>
            <a:r>
              <a:rPr lang="fr-FR" dirty="0" err="1"/>
              <a:t>cdée</a:t>
            </a:r>
            <a:r>
              <a:rPr lang="fr-FR" dirty="0"/>
              <a:t> vs Qté livrée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71545D-B831-B1C6-3BB6-389A681EA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Qté livrée =</a:t>
            </a:r>
          </a:p>
          <a:p>
            <a:pPr lvl="1"/>
            <a:r>
              <a:rPr lang="fr-FR" dirty="0"/>
              <a:t>SOMME Quantité</a:t>
            </a:r>
          </a:p>
          <a:p>
            <a:pPr lvl="1"/>
            <a:r>
              <a:rPr lang="fr-FR" dirty="0"/>
              <a:t>Utiliser la relation Calendrier [Date] à Ventes[Date de  livraison]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r>
              <a:rPr lang="fr-FR" dirty="0"/>
              <a:t>CALCULATE(</a:t>
            </a:r>
          </a:p>
          <a:p>
            <a:pPr lvl="1"/>
            <a:r>
              <a:rPr lang="fr-FR" dirty="0"/>
              <a:t>SUM(Ventes[Quantité])</a:t>
            </a:r>
          </a:p>
          <a:p>
            <a:pPr lvl="1"/>
            <a:r>
              <a:rPr lang="fr-FR" dirty="0"/>
              <a:t>,</a:t>
            </a:r>
          </a:p>
          <a:p>
            <a:pPr lvl="1"/>
            <a:r>
              <a:rPr lang="fr-FR" dirty="0"/>
              <a:t>USERELATIONSHIP(Calendrier[Date], Ventes[date de livraison])</a:t>
            </a:r>
          </a:p>
          <a:p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41929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BA797C-3E2F-05FC-BEED-801CEA4C7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Clients fidélisés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BAEF6A-392F-8F10-369A-F532E8B50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Afficher une courbe présentant le nombre de client fidélisés par mois dans la sélection</a:t>
            </a:r>
          </a:p>
          <a:p>
            <a:r>
              <a:rPr lang="fr-FR" dirty="0"/>
              <a:t>Créer la mesure permettant de calculer le nombre de client en fonction de la « Date compte fidélité »</a:t>
            </a:r>
          </a:p>
          <a:p>
            <a:pPr lvl="1"/>
            <a:r>
              <a:rPr lang="fr-FR" dirty="0"/>
              <a:t>Tracer la bonne relation</a:t>
            </a:r>
          </a:p>
          <a:p>
            <a:pPr lvl="1"/>
            <a:r>
              <a:rPr lang="fr-FR" dirty="0"/>
              <a:t>Identifier le type de relation (active ou non) =&gt; utiliser ou pas </a:t>
            </a:r>
            <a:r>
              <a:rPr lang="fr-FR" dirty="0" err="1"/>
              <a:t>userelationship</a:t>
            </a:r>
            <a:r>
              <a:rPr lang="fr-FR" dirty="0"/>
              <a:t> =&gt; </a:t>
            </a:r>
            <a:r>
              <a:rPr lang="fr-FR" dirty="0" err="1"/>
              <a:t>calculate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83251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3867638A674F49A2576F8F0E6E1675" ma:contentTypeVersion="10" ma:contentTypeDescription="Crée un document." ma:contentTypeScope="" ma:versionID="a39e6f1f7b2759f1e4f30caeb4ddaf27">
  <xsd:schema xmlns:xsd="http://www.w3.org/2001/XMLSchema" xmlns:xs="http://www.w3.org/2001/XMLSchema" xmlns:p="http://schemas.microsoft.com/office/2006/metadata/properties" xmlns:ns2="a301e7da-b797-4bf9-97e1-bf0d288c8378" xmlns:ns3="f670c7b1-4d96-4672-9e6b-b50f7fd04118" targetNamespace="http://schemas.microsoft.com/office/2006/metadata/properties" ma:root="true" ma:fieldsID="323f1de1d82395e6f65c10ee2cd3dda2" ns2:_="" ns3:_="">
    <xsd:import namespace="a301e7da-b797-4bf9-97e1-bf0d288c8378"/>
    <xsd:import namespace="f670c7b1-4d96-4672-9e6b-b50f7fd041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01e7da-b797-4bf9-97e1-bf0d288c83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c984d29b-3929-4b4c-baee-fdd37b81e5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70c7b1-4d96-4672-9e6b-b50f7fd04118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f2364dc-daa7-405a-9a6c-8b5b456e55fa}" ma:internalName="TaxCatchAll" ma:showField="CatchAllData" ma:web="f670c7b1-4d96-4672-9e6b-b50f7fd041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670c7b1-4d96-4672-9e6b-b50f7fd04118" xsi:nil="true"/>
    <lcf76f155ced4ddcb4097134ff3c332f xmlns="a301e7da-b797-4bf9-97e1-bf0d288c837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65D641B-B012-4D3C-ADAB-56A28E0A9A4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73674FA-57CB-4B35-910E-64A2E689B7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301e7da-b797-4bf9-97e1-bf0d288c8378"/>
    <ds:schemaRef ds:uri="f670c7b1-4d96-4672-9e6b-b50f7fd041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B6626FC-CAD9-4C91-BF1D-C7924EC2B6EC}">
  <ds:schemaRefs>
    <ds:schemaRef ds:uri="http://schemas.microsoft.com/office/2006/metadata/properties"/>
    <ds:schemaRef ds:uri="http://schemas.microsoft.com/office/infopath/2007/PartnerControls"/>
    <ds:schemaRef ds:uri="f670c7b1-4d96-4672-9e6b-b50f7fd04118"/>
    <ds:schemaRef ds:uri="a301e7da-b797-4bf9-97e1-bf0d288c837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696</Words>
  <Application>Microsoft Office PowerPoint</Application>
  <PresentationFormat>Grand écran</PresentationFormat>
  <Paragraphs>100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Thème Office</vt:lpstr>
      <vt:lpstr>Todo list acquisition de données</vt:lpstr>
      <vt:lpstr>Règle de gestion : Date de règlement</vt:lpstr>
      <vt:lpstr>Exercice : Volume</vt:lpstr>
      <vt:lpstr>Afficher le CA</vt:lpstr>
      <vt:lpstr>Exercice : Bénéfice</vt:lpstr>
      <vt:lpstr>Exercice : réveil péda</vt:lpstr>
      <vt:lpstr>TD : Stocks</vt:lpstr>
      <vt:lpstr>Comparer Qté cdée vs Qté livrée</vt:lpstr>
      <vt:lpstr>Exercice : Clients fidélisés</vt:lpstr>
      <vt:lpstr>Comparer CA vs CA N-1</vt:lpstr>
      <vt:lpstr>Présentation PowerPoint</vt:lpstr>
      <vt:lpstr>Exercice : comparer CA, CAN-1 et CA N-2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Nicolas CARRERE</dc:creator>
  <cp:lastModifiedBy>Nicolas CARRERE</cp:lastModifiedBy>
  <cp:revision>1</cp:revision>
  <dcterms:created xsi:type="dcterms:W3CDTF">2025-10-09T08:35:47Z</dcterms:created>
  <dcterms:modified xsi:type="dcterms:W3CDTF">2025-10-10T14:04:20Z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0x0101001B3867638A674F49A2576F8F0E6E1675</vt:lpwstr>
  </property>
  <property fmtid="{D5CDD505-2E9C-101B-9397-08002B2CF9AE}" pid="3" name="MediaServiceImageTags">
    <vt:lpwstr/>
  </property>
</Properties>
</file>