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38" r:id="rId4"/>
    <p:sldId id="450" r:id="rId5"/>
    <p:sldId id="395" r:id="rId6"/>
    <p:sldId id="257" r:id="rId7"/>
    <p:sldId id="399" r:id="rId8"/>
    <p:sldId id="258" r:id="rId9"/>
    <p:sldId id="459" r:id="rId10"/>
    <p:sldId id="259" r:id="rId11"/>
    <p:sldId id="261" r:id="rId12"/>
    <p:sldId id="262" r:id="rId13"/>
    <p:sldId id="263" r:id="rId14"/>
    <p:sldId id="264" r:id="rId15"/>
    <p:sldId id="271" r:id="rId16"/>
    <p:sldId id="265" r:id="rId17"/>
    <p:sldId id="266" r:id="rId18"/>
    <p:sldId id="296" r:id="rId19"/>
    <p:sldId id="457" r:id="rId20"/>
    <p:sldId id="458" r:id="rId21"/>
    <p:sldId id="297" r:id="rId22"/>
    <p:sldId id="298" r:id="rId23"/>
    <p:sldId id="299" r:id="rId24"/>
    <p:sldId id="300" r:id="rId25"/>
    <p:sldId id="398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437" r:id="rId44"/>
    <p:sldId id="318" r:id="rId45"/>
    <p:sldId id="319" r:id="rId46"/>
    <p:sldId id="320" r:id="rId47"/>
    <p:sldId id="334" r:id="rId48"/>
    <p:sldId id="321" r:id="rId49"/>
    <p:sldId id="322" r:id="rId50"/>
    <p:sldId id="323" r:id="rId51"/>
    <p:sldId id="325" r:id="rId52"/>
    <p:sldId id="456" r:id="rId53"/>
    <p:sldId id="324" r:id="rId54"/>
    <p:sldId id="377" r:id="rId55"/>
    <p:sldId id="326" r:id="rId56"/>
    <p:sldId id="327" r:id="rId57"/>
    <p:sldId id="328" r:id="rId58"/>
    <p:sldId id="329" r:id="rId59"/>
    <p:sldId id="331" r:id="rId60"/>
    <p:sldId id="330" r:id="rId61"/>
    <p:sldId id="332" r:id="rId62"/>
    <p:sldId id="451" r:id="rId63"/>
    <p:sldId id="453" r:id="rId64"/>
    <p:sldId id="452" r:id="rId65"/>
    <p:sldId id="454" r:id="rId66"/>
    <p:sldId id="455" r:id="rId67"/>
    <p:sldId id="333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3" r:id="rId76"/>
    <p:sldId id="344" r:id="rId77"/>
    <p:sldId id="346" r:id="rId78"/>
    <p:sldId id="345" r:id="rId79"/>
    <p:sldId id="348" r:id="rId80"/>
    <p:sldId id="347" r:id="rId81"/>
    <p:sldId id="349" r:id="rId82"/>
    <p:sldId id="342" r:id="rId83"/>
    <p:sldId id="355" r:id="rId84"/>
    <p:sldId id="379" r:id="rId85"/>
    <p:sldId id="356" r:id="rId86"/>
    <p:sldId id="350" r:id="rId87"/>
    <p:sldId id="351" r:id="rId88"/>
    <p:sldId id="352" r:id="rId89"/>
    <p:sldId id="353" r:id="rId90"/>
    <p:sldId id="357" r:id="rId91"/>
    <p:sldId id="360" r:id="rId92"/>
    <p:sldId id="361" r:id="rId93"/>
    <p:sldId id="363" r:id="rId94"/>
    <p:sldId id="380" r:id="rId95"/>
    <p:sldId id="362" r:id="rId96"/>
    <p:sldId id="364" r:id="rId97"/>
    <p:sldId id="386" r:id="rId98"/>
    <p:sldId id="387" r:id="rId99"/>
    <p:sldId id="365" r:id="rId100"/>
    <p:sldId id="366" r:id="rId101"/>
    <p:sldId id="367" r:id="rId102"/>
    <p:sldId id="384" r:id="rId103"/>
    <p:sldId id="368" r:id="rId104"/>
    <p:sldId id="381" r:id="rId105"/>
    <p:sldId id="369" r:id="rId106"/>
    <p:sldId id="370" r:id="rId107"/>
    <p:sldId id="372" r:id="rId108"/>
    <p:sldId id="383" r:id="rId109"/>
    <p:sldId id="373" r:id="rId110"/>
    <p:sldId id="374" r:id="rId111"/>
    <p:sldId id="382" r:id="rId112"/>
    <p:sldId id="388" r:id="rId113"/>
    <p:sldId id="389" r:id="rId114"/>
    <p:sldId id="390" r:id="rId115"/>
    <p:sldId id="375" r:id="rId116"/>
    <p:sldId id="385" r:id="rId117"/>
    <p:sldId id="376" r:id="rId118"/>
    <p:sldId id="391" r:id="rId119"/>
    <p:sldId id="392" r:id="rId120"/>
    <p:sldId id="393" r:id="rId121"/>
    <p:sldId id="394" r:id="rId122"/>
    <p:sldId id="371" r:id="rId1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7D281-FE82-4B2F-8A1C-88E722654FDA}" v="1" dt="2023-10-12T07:33:12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3" autoAdjust="0"/>
  </p:normalViewPr>
  <p:slideViewPr>
    <p:cSldViewPr snapToGrid="0">
      <p:cViewPr varScale="1">
        <p:scale>
          <a:sx n="83" d="100"/>
          <a:sy n="83" d="100"/>
        </p:scale>
        <p:origin x="586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microsoft.com/office/2016/11/relationships/changesInfo" Target="changesInfos/changesInfo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presProps" Target="presProps.xml"/><Relationship Id="rId129" Type="http://schemas.microsoft.com/office/2015/10/relationships/revisionInfo" Target="revisionInfo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CARRERE" userId="282dd5a26b055240" providerId="LiveId" clId="{49BFC416-A07E-444F-A336-1B96A8FE1075}"/>
    <pc:docChg chg="delSld">
      <pc:chgData name="Nicolas CARRERE" userId="282dd5a26b055240" providerId="LiveId" clId="{49BFC416-A07E-444F-A336-1B96A8FE1075}" dt="2022-12-07T16:47:49.399" v="1" actId="47"/>
      <pc:docMkLst>
        <pc:docMk/>
      </pc:docMkLst>
      <pc:sldChg chg="del">
        <pc:chgData name="Nicolas CARRERE" userId="282dd5a26b055240" providerId="LiveId" clId="{49BFC416-A07E-444F-A336-1B96A8FE1075}" dt="2022-12-07T16:47:49.399" v="1" actId="47"/>
        <pc:sldMkLst>
          <pc:docMk/>
          <pc:sldMk cId="3561605620" sldId="269"/>
        </pc:sldMkLst>
      </pc:sldChg>
      <pc:sldChg chg="del">
        <pc:chgData name="Nicolas CARRERE" userId="282dd5a26b055240" providerId="LiveId" clId="{49BFC416-A07E-444F-A336-1B96A8FE1075}" dt="2022-12-07T16:47:46.652" v="0" actId="47"/>
        <pc:sldMkLst>
          <pc:docMk/>
          <pc:sldMk cId="3905563002" sldId="270"/>
        </pc:sldMkLst>
      </pc:sldChg>
    </pc:docChg>
  </pc:docChgLst>
  <pc:docChgLst>
    <pc:chgData name="Nicolas CARRERE" userId="282dd5a26b055240" providerId="LiveId" clId="{7528B171-0CF7-4CB5-9D29-85A69C4CD4AF}"/>
    <pc:docChg chg="undo custSel addSld delSld modSld sldOrd">
      <pc:chgData name="Nicolas CARRERE" userId="282dd5a26b055240" providerId="LiveId" clId="{7528B171-0CF7-4CB5-9D29-85A69C4CD4AF}" dt="2020-11-20T15:01:28.877" v="10963" actId="11529"/>
      <pc:docMkLst>
        <pc:docMk/>
      </pc:docMkLst>
      <pc:sldChg chg="modSp del mod">
        <pc:chgData name="Nicolas CARRERE" userId="282dd5a26b055240" providerId="LiveId" clId="{7528B171-0CF7-4CB5-9D29-85A69C4CD4AF}" dt="2020-10-14T12:08:36.319" v="1665" actId="2696"/>
        <pc:sldMkLst>
          <pc:docMk/>
          <pc:sldMk cId="1950445936" sldId="260"/>
        </pc:sldMkLst>
        <pc:spChg chg="mod">
          <ac:chgData name="Nicolas CARRERE" userId="282dd5a26b055240" providerId="LiveId" clId="{7528B171-0CF7-4CB5-9D29-85A69C4CD4AF}" dt="2020-10-14T09:22:50.492" v="30" actId="20577"/>
          <ac:spMkLst>
            <pc:docMk/>
            <pc:sldMk cId="1950445936" sldId="260"/>
            <ac:spMk id="2" creationId="{3A9452E1-74E5-4401-ABC0-E91D89241E60}"/>
          </ac:spMkLst>
        </pc:spChg>
      </pc:sldChg>
      <pc:sldChg chg="addSp delSp modSp new mod">
        <pc:chgData name="Nicolas CARRERE" userId="282dd5a26b055240" providerId="LiveId" clId="{7528B171-0CF7-4CB5-9D29-85A69C4CD4AF}" dt="2020-10-14T09:24:22.305" v="32" actId="22"/>
        <pc:sldMkLst>
          <pc:docMk/>
          <pc:sldMk cId="88471106" sldId="261"/>
        </pc:sldMkLst>
        <pc:spChg chg="del">
          <ac:chgData name="Nicolas CARRERE" userId="282dd5a26b055240" providerId="LiveId" clId="{7528B171-0CF7-4CB5-9D29-85A69C4CD4AF}" dt="2020-10-14T09:24:22.305" v="32" actId="22"/>
          <ac:spMkLst>
            <pc:docMk/>
            <pc:sldMk cId="88471106" sldId="261"/>
            <ac:spMk id="3" creationId="{6C932141-12E9-497C-BBDD-5F303DFB70AF}"/>
          </ac:spMkLst>
        </pc:spChg>
        <pc:picChg chg="add mod ord">
          <ac:chgData name="Nicolas CARRERE" userId="282dd5a26b055240" providerId="LiveId" clId="{7528B171-0CF7-4CB5-9D29-85A69C4CD4AF}" dt="2020-10-14T09:24:22.305" v="32" actId="22"/>
          <ac:picMkLst>
            <pc:docMk/>
            <pc:sldMk cId="88471106" sldId="261"/>
            <ac:picMk id="5" creationId="{7F94740F-1D3E-4512-8355-CEFC3F0EE2E8}"/>
          </ac:picMkLst>
        </pc:picChg>
      </pc:sldChg>
      <pc:sldChg chg="addSp delSp modSp new mod">
        <pc:chgData name="Nicolas CARRERE" userId="282dd5a26b055240" providerId="LiveId" clId="{7528B171-0CF7-4CB5-9D29-85A69C4CD4AF}" dt="2020-10-14T09:28:55.876" v="121"/>
        <pc:sldMkLst>
          <pc:docMk/>
          <pc:sldMk cId="3459396305" sldId="262"/>
        </pc:sldMkLst>
        <pc:spChg chg="del">
          <ac:chgData name="Nicolas CARRERE" userId="282dd5a26b055240" providerId="LiveId" clId="{7528B171-0CF7-4CB5-9D29-85A69C4CD4AF}" dt="2020-10-14T09:26:10.249" v="34" actId="22"/>
          <ac:spMkLst>
            <pc:docMk/>
            <pc:sldMk cId="3459396305" sldId="262"/>
            <ac:spMk id="3" creationId="{A758973C-D279-4B85-92A6-2625A6E6E1EE}"/>
          </ac:spMkLst>
        </pc:spChg>
        <pc:spChg chg="add mod">
          <ac:chgData name="Nicolas CARRERE" userId="282dd5a26b055240" providerId="LiveId" clId="{7528B171-0CF7-4CB5-9D29-85A69C4CD4AF}" dt="2020-10-14T09:28:03.196" v="110" actId="5793"/>
          <ac:spMkLst>
            <pc:docMk/>
            <pc:sldMk cId="3459396305" sldId="262"/>
            <ac:spMk id="6" creationId="{2CD66125-6311-4800-9A6C-7288F6EA0354}"/>
          </ac:spMkLst>
        </pc:spChg>
        <pc:spChg chg="add mod">
          <ac:chgData name="Nicolas CARRERE" userId="282dd5a26b055240" providerId="LiveId" clId="{7528B171-0CF7-4CB5-9D29-85A69C4CD4AF}" dt="2020-10-14T09:28:27.935" v="115"/>
          <ac:spMkLst>
            <pc:docMk/>
            <pc:sldMk cId="3459396305" sldId="262"/>
            <ac:spMk id="7" creationId="{C9F381E6-826C-4229-89F2-3A324A75A6EF}"/>
          </ac:spMkLst>
        </pc:spChg>
        <pc:picChg chg="add mod ord">
          <ac:chgData name="Nicolas CARRERE" userId="282dd5a26b055240" providerId="LiveId" clId="{7528B171-0CF7-4CB5-9D29-85A69C4CD4AF}" dt="2020-10-14T09:26:10.249" v="34" actId="22"/>
          <ac:picMkLst>
            <pc:docMk/>
            <pc:sldMk cId="3459396305" sldId="262"/>
            <ac:picMk id="5" creationId="{805D5162-E804-4130-A1FD-726F9895911E}"/>
          </ac:picMkLst>
        </pc:picChg>
        <pc:cxnChg chg="add del">
          <ac:chgData name="Nicolas CARRERE" userId="282dd5a26b055240" providerId="LiveId" clId="{7528B171-0CF7-4CB5-9D29-85A69C4CD4AF}" dt="2020-10-14T09:28:34.599" v="117" actId="11529"/>
          <ac:cxnSpMkLst>
            <pc:docMk/>
            <pc:sldMk cId="3459396305" sldId="262"/>
            <ac:cxnSpMk id="9" creationId="{75E68AD0-C609-42F8-8533-697E6D6AD5EF}"/>
          </ac:cxnSpMkLst>
        </pc:cxnChg>
        <pc:cxnChg chg="add mod">
          <ac:chgData name="Nicolas CARRERE" userId="282dd5a26b055240" providerId="LiveId" clId="{7528B171-0CF7-4CB5-9D29-85A69C4CD4AF}" dt="2020-10-14T09:28:55.876" v="121"/>
          <ac:cxnSpMkLst>
            <pc:docMk/>
            <pc:sldMk cId="3459396305" sldId="262"/>
            <ac:cxnSpMk id="11" creationId="{0EFAF0C9-93D1-4D55-9464-006652D89033}"/>
          </ac:cxnSpMkLst>
        </pc:cxnChg>
      </pc:sldChg>
      <pc:sldChg chg="addSp delSp modSp new mod">
        <pc:chgData name="Nicolas CARRERE" userId="282dd5a26b055240" providerId="LiveId" clId="{7528B171-0CF7-4CB5-9D29-85A69C4CD4AF}" dt="2020-10-14T09:32:36.953" v="197" actId="14100"/>
        <pc:sldMkLst>
          <pc:docMk/>
          <pc:sldMk cId="814481" sldId="263"/>
        </pc:sldMkLst>
        <pc:spChg chg="del">
          <ac:chgData name="Nicolas CARRERE" userId="282dd5a26b055240" providerId="LiveId" clId="{7528B171-0CF7-4CB5-9D29-85A69C4CD4AF}" dt="2020-10-14T09:30:08.574" v="123" actId="22"/>
          <ac:spMkLst>
            <pc:docMk/>
            <pc:sldMk cId="814481" sldId="263"/>
            <ac:spMk id="3" creationId="{0870035D-A780-4489-836B-E5DE18880AF0}"/>
          </ac:spMkLst>
        </pc:spChg>
        <pc:spChg chg="add mod">
          <ac:chgData name="Nicolas CARRERE" userId="282dd5a26b055240" providerId="LiveId" clId="{7528B171-0CF7-4CB5-9D29-85A69C4CD4AF}" dt="2020-10-14T09:30:32.187" v="146" actId="20577"/>
          <ac:spMkLst>
            <pc:docMk/>
            <pc:sldMk cId="814481" sldId="263"/>
            <ac:spMk id="6" creationId="{94486396-D6F3-42E0-98FB-479F67BFAEEA}"/>
          </ac:spMkLst>
        </pc:spChg>
        <pc:spChg chg="add">
          <ac:chgData name="Nicolas CARRERE" userId="282dd5a26b055240" providerId="LiveId" clId="{7528B171-0CF7-4CB5-9D29-85A69C4CD4AF}" dt="2020-10-14T09:30:42.267" v="147" actId="11529"/>
          <ac:spMkLst>
            <pc:docMk/>
            <pc:sldMk cId="814481" sldId="263"/>
            <ac:spMk id="7" creationId="{1C73B9A7-DAA2-4DD1-8AC3-FBE6BAB7AD27}"/>
          </ac:spMkLst>
        </pc:spChg>
        <pc:spChg chg="add mod">
          <ac:chgData name="Nicolas CARRERE" userId="282dd5a26b055240" providerId="LiveId" clId="{7528B171-0CF7-4CB5-9D29-85A69C4CD4AF}" dt="2020-10-14T09:31:37.896" v="194" actId="20577"/>
          <ac:spMkLst>
            <pc:docMk/>
            <pc:sldMk cId="814481" sldId="263"/>
            <ac:spMk id="10" creationId="{9A9B9270-2BFE-4B2C-950E-81ED99546CF6}"/>
          </ac:spMkLst>
        </pc:spChg>
        <pc:spChg chg="add mod">
          <ac:chgData name="Nicolas CARRERE" userId="282dd5a26b055240" providerId="LiveId" clId="{7528B171-0CF7-4CB5-9D29-85A69C4CD4AF}" dt="2020-10-14T09:32:36.953" v="197" actId="14100"/>
          <ac:spMkLst>
            <pc:docMk/>
            <pc:sldMk cId="814481" sldId="263"/>
            <ac:spMk id="11" creationId="{DE20E07C-0740-47AB-B617-394337169FCD}"/>
          </ac:spMkLst>
        </pc:spChg>
        <pc:picChg chg="add mod ord">
          <ac:chgData name="Nicolas CARRERE" userId="282dd5a26b055240" providerId="LiveId" clId="{7528B171-0CF7-4CB5-9D29-85A69C4CD4AF}" dt="2020-10-14T09:30:08.574" v="123" actId="22"/>
          <ac:picMkLst>
            <pc:docMk/>
            <pc:sldMk cId="814481" sldId="263"/>
            <ac:picMk id="5" creationId="{6C804942-188A-4A01-BEDE-74F1B369A25C}"/>
          </ac:picMkLst>
        </pc:picChg>
        <pc:cxnChg chg="add">
          <ac:chgData name="Nicolas CARRERE" userId="282dd5a26b055240" providerId="LiveId" clId="{7528B171-0CF7-4CB5-9D29-85A69C4CD4AF}" dt="2020-10-14T09:30:48.294" v="148" actId="11529"/>
          <ac:cxnSpMkLst>
            <pc:docMk/>
            <pc:sldMk cId="814481" sldId="263"/>
            <ac:cxnSpMk id="9" creationId="{53A397FF-0BD4-48C0-B72E-74144A38BBE9}"/>
          </ac:cxnSpMkLst>
        </pc:cxnChg>
        <pc:cxnChg chg="add mod">
          <ac:chgData name="Nicolas CARRERE" userId="282dd5a26b055240" providerId="LiveId" clId="{7528B171-0CF7-4CB5-9D29-85A69C4CD4AF}" dt="2020-10-14T09:32:36.953" v="197" actId="14100"/>
          <ac:cxnSpMkLst>
            <pc:docMk/>
            <pc:sldMk cId="814481" sldId="263"/>
            <ac:cxnSpMk id="13" creationId="{632D2AFC-3A2D-4CC8-B2D2-0A2C996A41A3}"/>
          </ac:cxnSpMkLst>
        </pc:cxnChg>
      </pc:sldChg>
      <pc:sldChg chg="addSp delSp modSp new mod ord">
        <pc:chgData name="Nicolas CARRERE" userId="282dd5a26b055240" providerId="LiveId" clId="{7528B171-0CF7-4CB5-9D29-85A69C4CD4AF}" dt="2020-10-14T12:09:07.796" v="1667"/>
        <pc:sldMkLst>
          <pc:docMk/>
          <pc:sldMk cId="508071000" sldId="264"/>
        </pc:sldMkLst>
        <pc:spChg chg="del">
          <ac:chgData name="Nicolas CARRERE" userId="282dd5a26b055240" providerId="LiveId" clId="{7528B171-0CF7-4CB5-9D29-85A69C4CD4AF}" dt="2020-10-14T09:33:15.034" v="199" actId="22"/>
          <ac:spMkLst>
            <pc:docMk/>
            <pc:sldMk cId="508071000" sldId="264"/>
            <ac:spMk id="3" creationId="{5B39BBE6-F313-4DF9-A8D3-D9A8F3A3071D}"/>
          </ac:spMkLst>
        </pc:spChg>
        <pc:picChg chg="add mod ord">
          <ac:chgData name="Nicolas CARRERE" userId="282dd5a26b055240" providerId="LiveId" clId="{7528B171-0CF7-4CB5-9D29-85A69C4CD4AF}" dt="2020-10-14T09:33:15.034" v="199" actId="22"/>
          <ac:picMkLst>
            <pc:docMk/>
            <pc:sldMk cId="508071000" sldId="264"/>
            <ac:picMk id="5" creationId="{478C36AA-2502-4346-B0B1-202F3DB661C8}"/>
          </ac:picMkLst>
        </pc:picChg>
      </pc:sldChg>
      <pc:sldChg chg="addSp delSp modSp new mod">
        <pc:chgData name="Nicolas CARRERE" userId="282dd5a26b055240" providerId="LiveId" clId="{7528B171-0CF7-4CB5-9D29-85A69C4CD4AF}" dt="2020-10-14T09:38:29.664" v="236" actId="20577"/>
        <pc:sldMkLst>
          <pc:docMk/>
          <pc:sldMk cId="3745526884" sldId="265"/>
        </pc:sldMkLst>
        <pc:spChg chg="del">
          <ac:chgData name="Nicolas CARRERE" userId="282dd5a26b055240" providerId="LiveId" clId="{7528B171-0CF7-4CB5-9D29-85A69C4CD4AF}" dt="2020-10-14T09:37:00.180" v="201" actId="22"/>
          <ac:spMkLst>
            <pc:docMk/>
            <pc:sldMk cId="3745526884" sldId="265"/>
            <ac:spMk id="3" creationId="{5AC1D769-3DDF-4AD2-9081-8A0922F0D5A3}"/>
          </ac:spMkLst>
        </pc:spChg>
        <pc:spChg chg="add mod">
          <ac:chgData name="Nicolas CARRERE" userId="282dd5a26b055240" providerId="LiveId" clId="{7528B171-0CF7-4CB5-9D29-85A69C4CD4AF}" dt="2020-10-14T09:38:29.664" v="236" actId="20577"/>
          <ac:spMkLst>
            <pc:docMk/>
            <pc:sldMk cId="3745526884" sldId="265"/>
            <ac:spMk id="6" creationId="{C67760BE-12EB-436B-8CC9-96E50A6EC1CE}"/>
          </ac:spMkLst>
        </pc:spChg>
        <pc:picChg chg="add mod ord">
          <ac:chgData name="Nicolas CARRERE" userId="282dd5a26b055240" providerId="LiveId" clId="{7528B171-0CF7-4CB5-9D29-85A69C4CD4AF}" dt="2020-10-14T09:37:00.180" v="201" actId="22"/>
          <ac:picMkLst>
            <pc:docMk/>
            <pc:sldMk cId="3745526884" sldId="265"/>
            <ac:picMk id="5" creationId="{1FB2CFFF-64D8-487F-9370-44E55C45B14E}"/>
          </ac:picMkLst>
        </pc:picChg>
        <pc:cxnChg chg="add">
          <ac:chgData name="Nicolas CARRERE" userId="282dd5a26b055240" providerId="LiveId" clId="{7528B171-0CF7-4CB5-9D29-85A69C4CD4AF}" dt="2020-10-14T09:38:26.492" v="231" actId="11529"/>
          <ac:cxnSpMkLst>
            <pc:docMk/>
            <pc:sldMk cId="3745526884" sldId="265"/>
            <ac:cxnSpMk id="8" creationId="{180EA419-51C4-404B-9D43-12AFF5492E66}"/>
          </ac:cxnSpMkLst>
        </pc:cxnChg>
      </pc:sldChg>
      <pc:sldChg chg="addSp delSp modSp new mod">
        <pc:chgData name="Nicolas CARRERE" userId="282dd5a26b055240" providerId="LiveId" clId="{7528B171-0CF7-4CB5-9D29-85A69C4CD4AF}" dt="2020-10-14T09:41:04.479" v="254" actId="22"/>
        <pc:sldMkLst>
          <pc:docMk/>
          <pc:sldMk cId="2958033052" sldId="266"/>
        </pc:sldMkLst>
        <pc:spChg chg="mod">
          <ac:chgData name="Nicolas CARRERE" userId="282dd5a26b055240" providerId="LiveId" clId="{7528B171-0CF7-4CB5-9D29-85A69C4CD4AF}" dt="2020-10-14T09:38:49.458" v="251" actId="20577"/>
          <ac:spMkLst>
            <pc:docMk/>
            <pc:sldMk cId="2958033052" sldId="266"/>
            <ac:spMk id="2" creationId="{0EE0DC12-BB7C-4638-8988-30FFF880DFD7}"/>
          </ac:spMkLst>
        </pc:spChg>
        <pc:spChg chg="del">
          <ac:chgData name="Nicolas CARRERE" userId="282dd5a26b055240" providerId="LiveId" clId="{7528B171-0CF7-4CB5-9D29-85A69C4CD4AF}" dt="2020-10-14T09:39:01.061" v="252" actId="22"/>
          <ac:spMkLst>
            <pc:docMk/>
            <pc:sldMk cId="2958033052" sldId="266"/>
            <ac:spMk id="3" creationId="{D7D50C31-0B79-489A-99A3-6A3A494F0CB1}"/>
          </ac:spMkLst>
        </pc:spChg>
        <pc:spChg chg="add del mod">
          <ac:chgData name="Nicolas CARRERE" userId="282dd5a26b055240" providerId="LiveId" clId="{7528B171-0CF7-4CB5-9D29-85A69C4CD4AF}" dt="2020-10-14T09:41:04.479" v="254" actId="22"/>
          <ac:spMkLst>
            <pc:docMk/>
            <pc:sldMk cId="2958033052" sldId="266"/>
            <ac:spMk id="7" creationId="{B1D514C2-4DF5-4153-AE4E-4CA903E49DF5}"/>
          </ac:spMkLst>
        </pc:spChg>
        <pc:picChg chg="add del mod ord">
          <ac:chgData name="Nicolas CARRERE" userId="282dd5a26b055240" providerId="LiveId" clId="{7528B171-0CF7-4CB5-9D29-85A69C4CD4AF}" dt="2020-10-14T09:41:02.435" v="253" actId="478"/>
          <ac:picMkLst>
            <pc:docMk/>
            <pc:sldMk cId="2958033052" sldId="266"/>
            <ac:picMk id="5" creationId="{3E8EC609-845C-4833-8786-2DED0F6B81B8}"/>
          </ac:picMkLst>
        </pc:picChg>
        <pc:picChg chg="add mod ord">
          <ac:chgData name="Nicolas CARRERE" userId="282dd5a26b055240" providerId="LiveId" clId="{7528B171-0CF7-4CB5-9D29-85A69C4CD4AF}" dt="2020-10-14T09:41:04.479" v="254" actId="22"/>
          <ac:picMkLst>
            <pc:docMk/>
            <pc:sldMk cId="2958033052" sldId="266"/>
            <ac:picMk id="9" creationId="{9B875B4F-CE50-4121-BE44-30FE8594EB96}"/>
          </ac:picMkLst>
        </pc:picChg>
      </pc:sldChg>
      <pc:sldChg chg="addSp delSp modSp new mod">
        <pc:chgData name="Nicolas CARRERE" userId="282dd5a26b055240" providerId="LiveId" clId="{7528B171-0CF7-4CB5-9D29-85A69C4CD4AF}" dt="2020-10-14T09:43:41.948" v="294" actId="22"/>
        <pc:sldMkLst>
          <pc:docMk/>
          <pc:sldMk cId="1898154515" sldId="267"/>
        </pc:sldMkLst>
        <pc:spChg chg="mod">
          <ac:chgData name="Nicolas CARRERE" userId="282dd5a26b055240" providerId="LiveId" clId="{7528B171-0CF7-4CB5-9D29-85A69C4CD4AF}" dt="2020-10-14T09:42:12.127" v="293" actId="20577"/>
          <ac:spMkLst>
            <pc:docMk/>
            <pc:sldMk cId="1898154515" sldId="267"/>
            <ac:spMk id="2" creationId="{669B6A36-C90C-455C-8230-82FDEA6BC8D1}"/>
          </ac:spMkLst>
        </pc:spChg>
        <pc:spChg chg="del">
          <ac:chgData name="Nicolas CARRERE" userId="282dd5a26b055240" providerId="LiveId" clId="{7528B171-0CF7-4CB5-9D29-85A69C4CD4AF}" dt="2020-10-14T09:43:41.948" v="294" actId="22"/>
          <ac:spMkLst>
            <pc:docMk/>
            <pc:sldMk cId="1898154515" sldId="267"/>
            <ac:spMk id="3" creationId="{38BBA136-5292-4E6D-BBA7-C8AF0C7D9BD7}"/>
          </ac:spMkLst>
        </pc:spChg>
        <pc:picChg chg="add mod ord">
          <ac:chgData name="Nicolas CARRERE" userId="282dd5a26b055240" providerId="LiveId" clId="{7528B171-0CF7-4CB5-9D29-85A69C4CD4AF}" dt="2020-10-14T09:43:41.948" v="294" actId="22"/>
          <ac:picMkLst>
            <pc:docMk/>
            <pc:sldMk cId="1898154515" sldId="267"/>
            <ac:picMk id="5" creationId="{2A5491CB-F623-42DC-A382-31A6AC32D7C7}"/>
          </ac:picMkLst>
        </pc:picChg>
      </pc:sldChg>
      <pc:sldChg chg="addSp delSp modSp new mod">
        <pc:chgData name="Nicolas CARRERE" userId="282dd5a26b055240" providerId="LiveId" clId="{7528B171-0CF7-4CB5-9D29-85A69C4CD4AF}" dt="2020-10-14T09:48:30.124" v="410" actId="20577"/>
        <pc:sldMkLst>
          <pc:docMk/>
          <pc:sldMk cId="3626614331" sldId="268"/>
        </pc:sldMkLst>
        <pc:spChg chg="del">
          <ac:chgData name="Nicolas CARRERE" userId="282dd5a26b055240" providerId="LiveId" clId="{7528B171-0CF7-4CB5-9D29-85A69C4CD4AF}" dt="2020-10-14T09:46:58.768" v="296" actId="22"/>
          <ac:spMkLst>
            <pc:docMk/>
            <pc:sldMk cId="3626614331" sldId="268"/>
            <ac:spMk id="3" creationId="{EB691F9E-EB09-42F5-BECD-668D5A55B94B}"/>
          </ac:spMkLst>
        </pc:spChg>
        <pc:spChg chg="add mod">
          <ac:chgData name="Nicolas CARRERE" userId="282dd5a26b055240" providerId="LiveId" clId="{7528B171-0CF7-4CB5-9D29-85A69C4CD4AF}" dt="2020-10-14T09:48:30.124" v="410" actId="20577"/>
          <ac:spMkLst>
            <pc:docMk/>
            <pc:sldMk cId="3626614331" sldId="268"/>
            <ac:spMk id="6" creationId="{64656FFE-115D-4CB0-B443-65CE939705DD}"/>
          </ac:spMkLst>
        </pc:spChg>
        <pc:picChg chg="add mod ord">
          <ac:chgData name="Nicolas CARRERE" userId="282dd5a26b055240" providerId="LiveId" clId="{7528B171-0CF7-4CB5-9D29-85A69C4CD4AF}" dt="2020-10-14T09:46:58.768" v="296" actId="22"/>
          <ac:picMkLst>
            <pc:docMk/>
            <pc:sldMk cId="3626614331" sldId="268"/>
            <ac:picMk id="5" creationId="{B6794889-44B6-4CBB-BF92-7C2E41B571FE}"/>
          </ac:picMkLst>
        </pc:picChg>
      </pc:sldChg>
      <pc:sldChg chg="new del">
        <pc:chgData name="Nicolas CARRERE" userId="282dd5a26b055240" providerId="LiveId" clId="{7528B171-0CF7-4CB5-9D29-85A69C4CD4AF}" dt="2020-10-14T09:51:41.300" v="412" actId="2696"/>
        <pc:sldMkLst>
          <pc:docMk/>
          <pc:sldMk cId="1009450000" sldId="269"/>
        </pc:sldMkLst>
      </pc:sldChg>
      <pc:sldChg chg="addSp delSp modSp new mod modClrScheme chgLayout">
        <pc:chgData name="Nicolas CARRERE" userId="282dd5a26b055240" providerId="LiveId" clId="{7528B171-0CF7-4CB5-9D29-85A69C4CD4AF}" dt="2020-10-14T09:53:11.519" v="495" actId="20577"/>
        <pc:sldMkLst>
          <pc:docMk/>
          <pc:sldMk cId="3561605620" sldId="269"/>
        </pc:sldMkLst>
        <pc:spChg chg="mod ord">
          <ac:chgData name="Nicolas CARRERE" userId="282dd5a26b055240" providerId="LiveId" clId="{7528B171-0CF7-4CB5-9D29-85A69C4CD4AF}" dt="2020-10-14T09:53:02.591" v="461" actId="700"/>
          <ac:spMkLst>
            <pc:docMk/>
            <pc:sldMk cId="3561605620" sldId="269"/>
            <ac:spMk id="2" creationId="{6BEDF8FF-EDA8-4B98-8BB7-6158CA844233}"/>
          </ac:spMkLst>
        </pc:spChg>
        <pc:spChg chg="del mod ord">
          <ac:chgData name="Nicolas CARRERE" userId="282dd5a26b055240" providerId="LiveId" clId="{7528B171-0CF7-4CB5-9D29-85A69C4CD4AF}" dt="2020-10-14T09:53:02.591" v="461" actId="700"/>
          <ac:spMkLst>
            <pc:docMk/>
            <pc:sldMk cId="3561605620" sldId="269"/>
            <ac:spMk id="3" creationId="{E9846CAC-014D-4A4E-B807-33FC32EAE7AD}"/>
          </ac:spMkLst>
        </pc:spChg>
        <pc:spChg chg="add mod ord">
          <ac:chgData name="Nicolas CARRERE" userId="282dd5a26b055240" providerId="LiveId" clId="{7528B171-0CF7-4CB5-9D29-85A69C4CD4AF}" dt="2020-10-14T09:53:11.519" v="495" actId="20577"/>
          <ac:spMkLst>
            <pc:docMk/>
            <pc:sldMk cId="3561605620" sldId="269"/>
            <ac:spMk id="4" creationId="{9149493B-C276-45E1-A999-9A89B513A112}"/>
          </ac:spMkLst>
        </pc:spChg>
      </pc:sldChg>
      <pc:sldChg chg="new del">
        <pc:chgData name="Nicolas CARRERE" userId="282dd5a26b055240" providerId="LiveId" clId="{7528B171-0CF7-4CB5-9D29-85A69C4CD4AF}" dt="2020-10-14T09:53:21.904" v="497" actId="2696"/>
        <pc:sldMkLst>
          <pc:docMk/>
          <pc:sldMk cId="688537209" sldId="270"/>
        </pc:sldMkLst>
      </pc:sldChg>
      <pc:sldChg chg="modSp add mod">
        <pc:chgData name="Nicolas CARRERE" userId="282dd5a26b055240" providerId="LiveId" clId="{7528B171-0CF7-4CB5-9D29-85A69C4CD4AF}" dt="2020-10-14T09:53:49.433" v="526" actId="20577"/>
        <pc:sldMkLst>
          <pc:docMk/>
          <pc:sldMk cId="3905563002" sldId="270"/>
        </pc:sldMkLst>
        <pc:spChg chg="mod">
          <ac:chgData name="Nicolas CARRERE" userId="282dd5a26b055240" providerId="LiveId" clId="{7528B171-0CF7-4CB5-9D29-85A69C4CD4AF}" dt="2020-10-14T09:53:49.433" v="526" actId="20577"/>
          <ac:spMkLst>
            <pc:docMk/>
            <pc:sldMk cId="3905563002" sldId="270"/>
            <ac:spMk id="4" creationId="{9149493B-C276-45E1-A999-9A89B513A112}"/>
          </ac:spMkLst>
        </pc:spChg>
      </pc:sldChg>
      <pc:sldChg chg="addSp delSp modSp new mod">
        <pc:chgData name="Nicolas CARRERE" userId="282dd5a26b055240" providerId="LiveId" clId="{7528B171-0CF7-4CB5-9D29-85A69C4CD4AF}" dt="2020-10-14T09:56:23.491" v="529" actId="11529"/>
        <pc:sldMkLst>
          <pc:docMk/>
          <pc:sldMk cId="3179493720" sldId="271"/>
        </pc:sldMkLst>
        <pc:spChg chg="del">
          <ac:chgData name="Nicolas CARRERE" userId="282dd5a26b055240" providerId="LiveId" clId="{7528B171-0CF7-4CB5-9D29-85A69C4CD4AF}" dt="2020-10-14T09:56:15.973" v="528" actId="22"/>
          <ac:spMkLst>
            <pc:docMk/>
            <pc:sldMk cId="3179493720" sldId="271"/>
            <ac:spMk id="3" creationId="{7C83E0C4-6585-49E3-B126-F2EC847A8342}"/>
          </ac:spMkLst>
        </pc:spChg>
        <pc:spChg chg="add">
          <ac:chgData name="Nicolas CARRERE" userId="282dd5a26b055240" providerId="LiveId" clId="{7528B171-0CF7-4CB5-9D29-85A69C4CD4AF}" dt="2020-10-14T09:56:23.491" v="529" actId="11529"/>
          <ac:spMkLst>
            <pc:docMk/>
            <pc:sldMk cId="3179493720" sldId="271"/>
            <ac:spMk id="6" creationId="{A81FB2BD-34E7-4FB5-A25A-BC58733072AD}"/>
          </ac:spMkLst>
        </pc:spChg>
        <pc:picChg chg="add mod ord">
          <ac:chgData name="Nicolas CARRERE" userId="282dd5a26b055240" providerId="LiveId" clId="{7528B171-0CF7-4CB5-9D29-85A69C4CD4AF}" dt="2020-10-14T09:56:15.973" v="528" actId="22"/>
          <ac:picMkLst>
            <pc:docMk/>
            <pc:sldMk cId="3179493720" sldId="271"/>
            <ac:picMk id="5" creationId="{8589CA67-2937-480E-BBD1-52844E26B983}"/>
          </ac:picMkLst>
        </pc:picChg>
      </pc:sldChg>
      <pc:sldChg chg="addSp delSp modSp new mod">
        <pc:chgData name="Nicolas CARRERE" userId="282dd5a26b055240" providerId="LiveId" clId="{7528B171-0CF7-4CB5-9D29-85A69C4CD4AF}" dt="2020-10-14T10:06:57.917" v="664" actId="11529"/>
        <pc:sldMkLst>
          <pc:docMk/>
          <pc:sldMk cId="198469932" sldId="272"/>
        </pc:sldMkLst>
        <pc:spChg chg="del">
          <ac:chgData name="Nicolas CARRERE" userId="282dd5a26b055240" providerId="LiveId" clId="{7528B171-0CF7-4CB5-9D29-85A69C4CD4AF}" dt="2020-10-14T09:56:54.756" v="531" actId="22"/>
          <ac:spMkLst>
            <pc:docMk/>
            <pc:sldMk cId="198469932" sldId="272"/>
            <ac:spMk id="3" creationId="{74DDF5CE-E1B0-4E30-BC60-012D0C850E42}"/>
          </ac:spMkLst>
        </pc:spChg>
        <pc:spChg chg="add mod">
          <ac:chgData name="Nicolas CARRERE" userId="282dd5a26b055240" providerId="LiveId" clId="{7528B171-0CF7-4CB5-9D29-85A69C4CD4AF}" dt="2020-10-14T10:06:34.574" v="660" actId="1076"/>
          <ac:spMkLst>
            <pc:docMk/>
            <pc:sldMk cId="198469932" sldId="272"/>
            <ac:spMk id="6" creationId="{F84F1930-E6FD-4B3C-A518-93BAF185AF7F}"/>
          </ac:spMkLst>
        </pc:spChg>
        <pc:spChg chg="add mod">
          <ac:chgData name="Nicolas CARRERE" userId="282dd5a26b055240" providerId="LiveId" clId="{7528B171-0CF7-4CB5-9D29-85A69C4CD4AF}" dt="2020-10-14T10:06:34.574" v="660" actId="1076"/>
          <ac:spMkLst>
            <pc:docMk/>
            <pc:sldMk cId="198469932" sldId="272"/>
            <ac:spMk id="7" creationId="{ED69A667-4CEE-4251-9C92-0EA8CA28D728}"/>
          </ac:spMkLst>
        </pc:spChg>
        <pc:spChg chg="add">
          <ac:chgData name="Nicolas CARRERE" userId="282dd5a26b055240" providerId="LiveId" clId="{7528B171-0CF7-4CB5-9D29-85A69C4CD4AF}" dt="2020-10-14T10:06:57.917" v="664" actId="11529"/>
          <ac:spMkLst>
            <pc:docMk/>
            <pc:sldMk cId="198469932" sldId="272"/>
            <ac:spMk id="9" creationId="{4C82D620-D1FB-4E82-B7BF-7B4F24CA1A0A}"/>
          </ac:spMkLst>
        </pc:spChg>
        <pc:picChg chg="add mod ord">
          <ac:chgData name="Nicolas CARRERE" userId="282dd5a26b055240" providerId="LiveId" clId="{7528B171-0CF7-4CB5-9D29-85A69C4CD4AF}" dt="2020-10-14T10:06:34.574" v="660" actId="1076"/>
          <ac:picMkLst>
            <pc:docMk/>
            <pc:sldMk cId="198469932" sldId="272"/>
            <ac:picMk id="5" creationId="{F6A88948-4ADE-4921-8566-464B408F90AB}"/>
          </ac:picMkLst>
        </pc:picChg>
        <pc:picChg chg="add mod modCrop">
          <ac:chgData name="Nicolas CARRERE" userId="282dd5a26b055240" providerId="LiveId" clId="{7528B171-0CF7-4CB5-9D29-85A69C4CD4AF}" dt="2020-10-14T10:06:46.070" v="663" actId="732"/>
          <ac:picMkLst>
            <pc:docMk/>
            <pc:sldMk cId="198469932" sldId="272"/>
            <ac:picMk id="8" creationId="{74F05BA1-06BD-46A6-B2AF-4DE607275CC7}"/>
          </ac:picMkLst>
        </pc:picChg>
      </pc:sldChg>
      <pc:sldChg chg="addSp delSp modSp new mod">
        <pc:chgData name="Nicolas CARRERE" userId="282dd5a26b055240" providerId="LiveId" clId="{7528B171-0CF7-4CB5-9D29-85A69C4CD4AF}" dt="2020-10-14T10:00:19.674" v="584" actId="1076"/>
        <pc:sldMkLst>
          <pc:docMk/>
          <pc:sldMk cId="532752020" sldId="273"/>
        </pc:sldMkLst>
        <pc:spChg chg="del">
          <ac:chgData name="Nicolas CARRERE" userId="282dd5a26b055240" providerId="LiveId" clId="{7528B171-0CF7-4CB5-9D29-85A69C4CD4AF}" dt="2020-10-14T09:58:14.269" v="536" actId="22"/>
          <ac:spMkLst>
            <pc:docMk/>
            <pc:sldMk cId="532752020" sldId="273"/>
            <ac:spMk id="3" creationId="{1C682031-3A22-4595-B28A-260B3DB82D58}"/>
          </ac:spMkLst>
        </pc:spChg>
        <pc:spChg chg="add mod">
          <ac:chgData name="Nicolas CARRERE" userId="282dd5a26b055240" providerId="LiveId" clId="{7528B171-0CF7-4CB5-9D29-85A69C4CD4AF}" dt="2020-10-14T09:59:08.009" v="576" actId="1035"/>
          <ac:spMkLst>
            <pc:docMk/>
            <pc:sldMk cId="532752020" sldId="273"/>
            <ac:spMk id="6" creationId="{B28AB500-DD5A-4AE8-A23D-74BC5514C8F0}"/>
          </ac:spMkLst>
        </pc:spChg>
        <pc:spChg chg="add mod">
          <ac:chgData name="Nicolas CARRERE" userId="282dd5a26b055240" providerId="LiveId" clId="{7528B171-0CF7-4CB5-9D29-85A69C4CD4AF}" dt="2020-10-14T09:59:14.969" v="578" actId="1076"/>
          <ac:spMkLst>
            <pc:docMk/>
            <pc:sldMk cId="532752020" sldId="273"/>
            <ac:spMk id="7" creationId="{79E05F7F-3AE6-4762-A12F-F7FE4DC4789E}"/>
          </ac:spMkLst>
        </pc:spChg>
        <pc:picChg chg="add mod ord">
          <ac:chgData name="Nicolas CARRERE" userId="282dd5a26b055240" providerId="LiveId" clId="{7528B171-0CF7-4CB5-9D29-85A69C4CD4AF}" dt="2020-10-14T09:59:08.009" v="576" actId="1035"/>
          <ac:picMkLst>
            <pc:docMk/>
            <pc:sldMk cId="532752020" sldId="273"/>
            <ac:picMk id="5" creationId="{A34B867A-358F-46FE-9CD2-0644CD9B60F5}"/>
          </ac:picMkLst>
        </pc:picChg>
        <pc:picChg chg="add mod">
          <ac:chgData name="Nicolas CARRERE" userId="282dd5a26b055240" providerId="LiveId" clId="{7528B171-0CF7-4CB5-9D29-85A69C4CD4AF}" dt="2020-10-14T10:00:18.021" v="583" actId="1076"/>
          <ac:picMkLst>
            <pc:docMk/>
            <pc:sldMk cId="532752020" sldId="273"/>
            <ac:picMk id="9" creationId="{1F6FE054-7807-40F1-864E-F38D9C3B965A}"/>
          </ac:picMkLst>
        </pc:picChg>
        <pc:picChg chg="add mod">
          <ac:chgData name="Nicolas CARRERE" userId="282dd5a26b055240" providerId="LiveId" clId="{7528B171-0CF7-4CB5-9D29-85A69C4CD4AF}" dt="2020-10-14T10:00:19.674" v="584" actId="1076"/>
          <ac:picMkLst>
            <pc:docMk/>
            <pc:sldMk cId="532752020" sldId="273"/>
            <ac:picMk id="11" creationId="{27CF68E7-67F0-4748-9466-94C4928EEF91}"/>
          </ac:picMkLst>
        </pc:picChg>
      </pc:sldChg>
      <pc:sldChg chg="addSp delSp modSp new mod">
        <pc:chgData name="Nicolas CARRERE" userId="282dd5a26b055240" providerId="LiveId" clId="{7528B171-0CF7-4CB5-9D29-85A69C4CD4AF}" dt="2020-10-14T10:19:11.197" v="1053" actId="1076"/>
        <pc:sldMkLst>
          <pc:docMk/>
          <pc:sldMk cId="927796595" sldId="274"/>
        </pc:sldMkLst>
        <pc:spChg chg="mod">
          <ac:chgData name="Nicolas CARRERE" userId="282dd5a26b055240" providerId="LiveId" clId="{7528B171-0CF7-4CB5-9D29-85A69C4CD4AF}" dt="2020-10-14T10:02:09.704" v="615" actId="20577"/>
          <ac:spMkLst>
            <pc:docMk/>
            <pc:sldMk cId="927796595" sldId="274"/>
            <ac:spMk id="2" creationId="{984BA29A-89E1-4D91-8308-A5873BCDAD33}"/>
          </ac:spMkLst>
        </pc:spChg>
        <pc:spChg chg="del">
          <ac:chgData name="Nicolas CARRERE" userId="282dd5a26b055240" providerId="LiveId" clId="{7528B171-0CF7-4CB5-9D29-85A69C4CD4AF}" dt="2020-10-14T10:02:11.330" v="616" actId="22"/>
          <ac:spMkLst>
            <pc:docMk/>
            <pc:sldMk cId="927796595" sldId="274"/>
            <ac:spMk id="3" creationId="{8A037768-CA18-47D7-AFA2-E3B817E4456B}"/>
          </ac:spMkLst>
        </pc:spChg>
        <pc:spChg chg="add mod ord">
          <ac:chgData name="Nicolas CARRERE" userId="282dd5a26b055240" providerId="LiveId" clId="{7528B171-0CF7-4CB5-9D29-85A69C4CD4AF}" dt="2020-10-14T10:19:11.197" v="1053" actId="1076"/>
          <ac:spMkLst>
            <pc:docMk/>
            <pc:sldMk cId="927796595" sldId="274"/>
            <ac:spMk id="12" creationId="{F88F4025-5053-4813-9F0D-2ECD3CFFB26B}"/>
          </ac:spMkLst>
        </pc:spChg>
        <pc:picChg chg="add mod ord">
          <ac:chgData name="Nicolas CARRERE" userId="282dd5a26b055240" providerId="LiveId" clId="{7528B171-0CF7-4CB5-9D29-85A69C4CD4AF}" dt="2020-10-14T10:02:27.533" v="617" actId="1076"/>
          <ac:picMkLst>
            <pc:docMk/>
            <pc:sldMk cId="927796595" sldId="274"/>
            <ac:picMk id="5" creationId="{04DA016C-6C43-4618-B255-1E23F28F595A}"/>
          </ac:picMkLst>
        </pc:picChg>
        <pc:picChg chg="add del mod">
          <ac:chgData name="Nicolas CARRERE" userId="282dd5a26b055240" providerId="LiveId" clId="{7528B171-0CF7-4CB5-9D29-85A69C4CD4AF}" dt="2020-10-14T10:03:35.401" v="620" actId="478"/>
          <ac:picMkLst>
            <pc:docMk/>
            <pc:sldMk cId="927796595" sldId="274"/>
            <ac:picMk id="7" creationId="{F300F88D-6F97-4C96-9B88-9254FB8BEF5C}"/>
          </ac:picMkLst>
        </pc:picChg>
        <pc:picChg chg="add mod">
          <ac:chgData name="Nicolas CARRERE" userId="282dd5a26b055240" providerId="LiveId" clId="{7528B171-0CF7-4CB5-9D29-85A69C4CD4AF}" dt="2020-10-14T10:16:59.669" v="1043" actId="1076"/>
          <ac:picMkLst>
            <pc:docMk/>
            <pc:sldMk cId="927796595" sldId="274"/>
            <ac:picMk id="9" creationId="{EAB2522E-A3E3-4509-A4EF-C532A6F632EB}"/>
          </ac:picMkLst>
        </pc:picChg>
        <pc:picChg chg="add del mod">
          <ac:chgData name="Nicolas CARRERE" userId="282dd5a26b055240" providerId="LiveId" clId="{7528B171-0CF7-4CB5-9D29-85A69C4CD4AF}" dt="2020-10-14T10:18:57.969" v="1048" actId="478"/>
          <ac:picMkLst>
            <pc:docMk/>
            <pc:sldMk cId="927796595" sldId="274"/>
            <ac:picMk id="11" creationId="{BA7F05BB-A2EE-4CA6-AB0C-8D36917DE1F7}"/>
          </ac:picMkLst>
        </pc:picChg>
        <pc:picChg chg="add mod">
          <ac:chgData name="Nicolas CARRERE" userId="282dd5a26b055240" providerId="LiveId" clId="{7528B171-0CF7-4CB5-9D29-85A69C4CD4AF}" dt="2020-10-14T10:19:06.104" v="1051" actId="1076"/>
          <ac:picMkLst>
            <pc:docMk/>
            <pc:sldMk cId="927796595" sldId="274"/>
            <ac:picMk id="14" creationId="{E2290C98-93D1-4FCB-BC7D-210658A0B2CB}"/>
          </ac:picMkLst>
        </pc:picChg>
      </pc:sldChg>
      <pc:sldChg chg="addSp delSp modSp new mod">
        <pc:chgData name="Nicolas CARRERE" userId="282dd5a26b055240" providerId="LiveId" clId="{7528B171-0CF7-4CB5-9D29-85A69C4CD4AF}" dt="2020-10-14T10:04:17.744" v="657" actId="1076"/>
        <pc:sldMkLst>
          <pc:docMk/>
          <pc:sldMk cId="3675995479" sldId="275"/>
        </pc:sldMkLst>
        <pc:spChg chg="mod">
          <ac:chgData name="Nicolas CARRERE" userId="282dd5a26b055240" providerId="LiveId" clId="{7528B171-0CF7-4CB5-9D29-85A69C4CD4AF}" dt="2020-10-14T10:03:52.979" v="652" actId="20577"/>
          <ac:spMkLst>
            <pc:docMk/>
            <pc:sldMk cId="3675995479" sldId="275"/>
            <ac:spMk id="2" creationId="{9520FE94-CA7A-4EFA-9DE6-95E2EBD6CE61}"/>
          </ac:spMkLst>
        </pc:spChg>
        <pc:spChg chg="del">
          <ac:chgData name="Nicolas CARRERE" userId="282dd5a26b055240" providerId="LiveId" clId="{7528B171-0CF7-4CB5-9D29-85A69C4CD4AF}" dt="2020-10-14T10:04:03.065" v="653" actId="22"/>
          <ac:spMkLst>
            <pc:docMk/>
            <pc:sldMk cId="3675995479" sldId="275"/>
            <ac:spMk id="3" creationId="{A13BD320-04FF-4F76-BA28-605BA0768E8B}"/>
          </ac:spMkLst>
        </pc:spChg>
        <pc:picChg chg="add mod ord">
          <ac:chgData name="Nicolas CARRERE" userId="282dd5a26b055240" providerId="LiveId" clId="{7528B171-0CF7-4CB5-9D29-85A69C4CD4AF}" dt="2020-10-14T10:04:16.643" v="656" actId="1076"/>
          <ac:picMkLst>
            <pc:docMk/>
            <pc:sldMk cId="3675995479" sldId="275"/>
            <ac:picMk id="5" creationId="{4D9DD5DB-BA0B-4E99-90C8-A6B115966F03}"/>
          </ac:picMkLst>
        </pc:picChg>
        <pc:picChg chg="add mod">
          <ac:chgData name="Nicolas CARRERE" userId="282dd5a26b055240" providerId="LiveId" clId="{7528B171-0CF7-4CB5-9D29-85A69C4CD4AF}" dt="2020-10-14T10:04:17.744" v="657" actId="1076"/>
          <ac:picMkLst>
            <pc:docMk/>
            <pc:sldMk cId="3675995479" sldId="275"/>
            <ac:picMk id="7" creationId="{7E7094CB-E67C-4A05-BA8B-EFB848DDDA86}"/>
          </ac:picMkLst>
        </pc:picChg>
      </pc:sldChg>
      <pc:sldChg chg="modSp new del mod">
        <pc:chgData name="Nicolas CARRERE" userId="282dd5a26b055240" providerId="LiveId" clId="{7528B171-0CF7-4CB5-9D29-85A69C4CD4AF}" dt="2020-10-14T10:17:59.579" v="1047" actId="2696"/>
        <pc:sldMkLst>
          <pc:docMk/>
          <pc:sldMk cId="784320817" sldId="276"/>
        </pc:sldMkLst>
        <pc:spChg chg="mod">
          <ac:chgData name="Nicolas CARRERE" userId="282dd5a26b055240" providerId="LiveId" clId="{7528B171-0CF7-4CB5-9D29-85A69C4CD4AF}" dt="2020-10-14T10:09:11.740" v="721" actId="20577"/>
          <ac:spMkLst>
            <pc:docMk/>
            <pc:sldMk cId="784320817" sldId="276"/>
            <ac:spMk id="2" creationId="{F80496C6-D7BA-4EB5-BF8A-4DF18367363F}"/>
          </ac:spMkLst>
        </pc:spChg>
      </pc:sldChg>
      <pc:sldChg chg="addSp delSp modSp new mod ord">
        <pc:chgData name="Nicolas CARRERE" userId="282dd5a26b055240" providerId="LiveId" clId="{7528B171-0CF7-4CB5-9D29-85A69C4CD4AF}" dt="2020-10-14T10:11:57.436" v="998"/>
        <pc:sldMkLst>
          <pc:docMk/>
          <pc:sldMk cId="1045703147" sldId="277"/>
        </pc:sldMkLst>
        <pc:spChg chg="mod">
          <ac:chgData name="Nicolas CARRERE" userId="282dd5a26b055240" providerId="LiveId" clId="{7528B171-0CF7-4CB5-9D29-85A69C4CD4AF}" dt="2020-10-14T10:09:50.796" v="772" actId="20577"/>
          <ac:spMkLst>
            <pc:docMk/>
            <pc:sldMk cId="1045703147" sldId="277"/>
            <ac:spMk id="2" creationId="{AEE3B15F-7E88-471A-B5A1-E64D26F9E5D0}"/>
          </ac:spMkLst>
        </pc:spChg>
        <pc:spChg chg="del">
          <ac:chgData name="Nicolas CARRERE" userId="282dd5a26b055240" providerId="LiveId" clId="{7528B171-0CF7-4CB5-9D29-85A69C4CD4AF}" dt="2020-10-14T10:11:22.079" v="996" actId="22"/>
          <ac:spMkLst>
            <pc:docMk/>
            <pc:sldMk cId="1045703147" sldId="277"/>
            <ac:spMk id="3" creationId="{B987E3F3-A08D-4022-AF2A-C3E69846DC7A}"/>
          </ac:spMkLst>
        </pc:spChg>
        <pc:spChg chg="mod">
          <ac:chgData name="Nicolas CARRERE" userId="282dd5a26b055240" providerId="LiveId" clId="{7528B171-0CF7-4CB5-9D29-85A69C4CD4AF}" dt="2020-10-14T10:10:55.446" v="995" actId="20577"/>
          <ac:spMkLst>
            <pc:docMk/>
            <pc:sldMk cId="1045703147" sldId="277"/>
            <ac:spMk id="4" creationId="{437946F5-13D7-4269-95D2-CABC1BD67C47}"/>
          </ac:spMkLst>
        </pc:spChg>
        <pc:picChg chg="add mod ord">
          <ac:chgData name="Nicolas CARRERE" userId="282dd5a26b055240" providerId="LiveId" clId="{7528B171-0CF7-4CB5-9D29-85A69C4CD4AF}" dt="2020-10-14T10:11:22.079" v="996" actId="22"/>
          <ac:picMkLst>
            <pc:docMk/>
            <pc:sldMk cId="1045703147" sldId="277"/>
            <ac:picMk id="6" creationId="{F590A7DC-7A33-4AB4-84BA-2C481610C89E}"/>
          </ac:picMkLst>
        </pc:picChg>
      </pc:sldChg>
      <pc:sldChg chg="addSp delSp modSp add mod">
        <pc:chgData name="Nicolas CARRERE" userId="282dd5a26b055240" providerId="LiveId" clId="{7528B171-0CF7-4CB5-9D29-85A69C4CD4AF}" dt="2020-10-14T10:13:43.013" v="1040" actId="1076"/>
        <pc:sldMkLst>
          <pc:docMk/>
          <pc:sldMk cId="3648876644" sldId="278"/>
        </pc:sldMkLst>
        <pc:spChg chg="mod">
          <ac:chgData name="Nicolas CARRERE" userId="282dd5a26b055240" providerId="LiveId" clId="{7528B171-0CF7-4CB5-9D29-85A69C4CD4AF}" dt="2020-10-14T10:12:25.569" v="1033" actId="20577"/>
          <ac:spMkLst>
            <pc:docMk/>
            <pc:sldMk cId="3648876644" sldId="278"/>
            <ac:spMk id="4" creationId="{437946F5-13D7-4269-95D2-CABC1BD67C47}"/>
          </ac:spMkLst>
        </pc:spChg>
        <pc:spChg chg="add del mod">
          <ac:chgData name="Nicolas CARRERE" userId="282dd5a26b055240" providerId="LiveId" clId="{7528B171-0CF7-4CB5-9D29-85A69C4CD4AF}" dt="2020-10-14T10:13:04.374" v="1035" actId="22"/>
          <ac:spMkLst>
            <pc:docMk/>
            <pc:sldMk cId="3648876644" sldId="278"/>
            <ac:spMk id="5" creationId="{1B357AD3-7055-45A1-870A-161CE189040B}"/>
          </ac:spMkLst>
        </pc:spChg>
        <pc:spChg chg="add">
          <ac:chgData name="Nicolas CARRERE" userId="282dd5a26b055240" providerId="LiveId" clId="{7528B171-0CF7-4CB5-9D29-85A69C4CD4AF}" dt="2020-10-14T10:13:14.918" v="1037" actId="11529"/>
          <ac:spMkLst>
            <pc:docMk/>
            <pc:sldMk cId="3648876644" sldId="278"/>
            <ac:spMk id="9" creationId="{1B343B27-8647-4703-836B-0EE5DBD38547}"/>
          </ac:spMkLst>
        </pc:spChg>
        <pc:spChg chg="add">
          <ac:chgData name="Nicolas CARRERE" userId="282dd5a26b055240" providerId="LiveId" clId="{7528B171-0CF7-4CB5-9D29-85A69C4CD4AF}" dt="2020-10-14T10:13:19.299" v="1038" actId="11529"/>
          <ac:spMkLst>
            <pc:docMk/>
            <pc:sldMk cId="3648876644" sldId="278"/>
            <ac:spMk id="10" creationId="{21D697EE-AD96-41DA-94BC-EFD01451AF3F}"/>
          </ac:spMkLst>
        </pc:spChg>
        <pc:picChg chg="del">
          <ac:chgData name="Nicolas CARRERE" userId="282dd5a26b055240" providerId="LiveId" clId="{7528B171-0CF7-4CB5-9D29-85A69C4CD4AF}" dt="2020-10-14T10:13:00.986" v="1034" actId="478"/>
          <ac:picMkLst>
            <pc:docMk/>
            <pc:sldMk cId="3648876644" sldId="278"/>
            <ac:picMk id="6" creationId="{F590A7DC-7A33-4AB4-84BA-2C481610C89E}"/>
          </ac:picMkLst>
        </pc:picChg>
        <pc:picChg chg="add mod ord">
          <ac:chgData name="Nicolas CARRERE" userId="282dd5a26b055240" providerId="LiveId" clId="{7528B171-0CF7-4CB5-9D29-85A69C4CD4AF}" dt="2020-10-14T10:13:06.911" v="1036" actId="1076"/>
          <ac:picMkLst>
            <pc:docMk/>
            <pc:sldMk cId="3648876644" sldId="278"/>
            <ac:picMk id="8" creationId="{51120AAB-E299-4ACF-9353-29841F53C7A0}"/>
          </ac:picMkLst>
        </pc:picChg>
        <pc:picChg chg="add mod">
          <ac:chgData name="Nicolas CARRERE" userId="282dd5a26b055240" providerId="LiveId" clId="{7528B171-0CF7-4CB5-9D29-85A69C4CD4AF}" dt="2020-10-14T10:13:43.013" v="1040" actId="1076"/>
          <ac:picMkLst>
            <pc:docMk/>
            <pc:sldMk cId="3648876644" sldId="278"/>
            <ac:picMk id="12" creationId="{02B3358A-9E52-4824-88FB-4E7686E7F0DE}"/>
          </ac:picMkLst>
        </pc:picChg>
      </pc:sldChg>
      <pc:sldChg chg="addSp delSp modSp new mod">
        <pc:chgData name="Nicolas CARRERE" userId="282dd5a26b055240" providerId="LiveId" clId="{7528B171-0CF7-4CB5-9D29-85A69C4CD4AF}" dt="2020-10-15T09:40:55.405" v="2052" actId="14100"/>
        <pc:sldMkLst>
          <pc:docMk/>
          <pc:sldMk cId="191851479" sldId="279"/>
        </pc:sldMkLst>
        <pc:spChg chg="mod">
          <ac:chgData name="Nicolas CARRERE" userId="282dd5a26b055240" providerId="LiveId" clId="{7528B171-0CF7-4CB5-9D29-85A69C4CD4AF}" dt="2020-10-14T10:21:28.525" v="1129" actId="20577"/>
          <ac:spMkLst>
            <pc:docMk/>
            <pc:sldMk cId="191851479" sldId="279"/>
            <ac:spMk id="2" creationId="{902836F7-E4B6-46AF-B0C9-8AC35549F5BB}"/>
          </ac:spMkLst>
        </pc:spChg>
        <pc:spChg chg="del">
          <ac:chgData name="Nicolas CARRERE" userId="282dd5a26b055240" providerId="LiveId" clId="{7528B171-0CF7-4CB5-9D29-85A69C4CD4AF}" dt="2020-10-14T10:21:45.296" v="1130" actId="22"/>
          <ac:spMkLst>
            <pc:docMk/>
            <pc:sldMk cId="191851479" sldId="279"/>
            <ac:spMk id="3" creationId="{59079F5E-8DAC-4B34-BB2A-74D9D588A304}"/>
          </ac:spMkLst>
        </pc:spChg>
        <pc:spChg chg="add del mod">
          <ac:chgData name="Nicolas CARRERE" userId="282dd5a26b055240" providerId="LiveId" clId="{7528B171-0CF7-4CB5-9D29-85A69C4CD4AF}" dt="2020-10-14T10:22:29.826" v="1133" actId="767"/>
          <ac:spMkLst>
            <pc:docMk/>
            <pc:sldMk cId="191851479" sldId="279"/>
            <ac:spMk id="6" creationId="{7BD7680D-B74A-4172-8A94-7D513A42EE3E}"/>
          </ac:spMkLst>
        </pc:spChg>
        <pc:spChg chg="add del">
          <ac:chgData name="Nicolas CARRERE" userId="282dd5a26b055240" providerId="LiveId" clId="{7528B171-0CF7-4CB5-9D29-85A69C4CD4AF}" dt="2020-10-14T10:22:39.333" v="1135" actId="11529"/>
          <ac:spMkLst>
            <pc:docMk/>
            <pc:sldMk cId="191851479" sldId="279"/>
            <ac:spMk id="7" creationId="{1D67EC03-505D-4347-89D9-7E867301E710}"/>
          </ac:spMkLst>
        </pc:spChg>
        <pc:spChg chg="add mod">
          <ac:chgData name="Nicolas CARRERE" userId="282dd5a26b055240" providerId="LiveId" clId="{7528B171-0CF7-4CB5-9D29-85A69C4CD4AF}" dt="2020-10-14T11:38:27.307" v="1223" actId="14100"/>
          <ac:spMkLst>
            <pc:docMk/>
            <pc:sldMk cId="191851479" sldId="279"/>
            <ac:spMk id="8" creationId="{568E682F-126B-4836-9847-6AFC7A57B17B}"/>
          </ac:spMkLst>
        </pc:spChg>
        <pc:spChg chg="add mod">
          <ac:chgData name="Nicolas CARRERE" userId="282dd5a26b055240" providerId="LiveId" clId="{7528B171-0CF7-4CB5-9D29-85A69C4CD4AF}" dt="2020-10-15T09:40:55.405" v="2052" actId="14100"/>
          <ac:spMkLst>
            <pc:docMk/>
            <pc:sldMk cId="191851479" sldId="279"/>
            <ac:spMk id="9" creationId="{CB37255B-E5E5-4E69-997F-7FA996534963}"/>
          </ac:spMkLst>
        </pc:spChg>
        <pc:spChg chg="add">
          <ac:chgData name="Nicolas CARRERE" userId="282dd5a26b055240" providerId="LiveId" clId="{7528B171-0CF7-4CB5-9D29-85A69C4CD4AF}" dt="2020-10-14T11:39:13.869" v="1229" actId="11529"/>
          <ac:spMkLst>
            <pc:docMk/>
            <pc:sldMk cId="191851479" sldId="279"/>
            <ac:spMk id="21" creationId="{F5C53166-3A35-4F96-982B-3E91DEA7ABE7}"/>
          </ac:spMkLst>
        </pc:spChg>
        <pc:spChg chg="add">
          <ac:chgData name="Nicolas CARRERE" userId="282dd5a26b055240" providerId="LiveId" clId="{7528B171-0CF7-4CB5-9D29-85A69C4CD4AF}" dt="2020-10-14T11:39:18.823" v="1230" actId="11529"/>
          <ac:spMkLst>
            <pc:docMk/>
            <pc:sldMk cId="191851479" sldId="279"/>
            <ac:spMk id="22" creationId="{4496057A-5A36-4A8D-8CEF-FDC8767E68FA}"/>
          </ac:spMkLst>
        </pc:spChg>
        <pc:spChg chg="add">
          <ac:chgData name="Nicolas CARRERE" userId="282dd5a26b055240" providerId="LiveId" clId="{7528B171-0CF7-4CB5-9D29-85A69C4CD4AF}" dt="2020-10-14T11:39:25.443" v="1231" actId="11529"/>
          <ac:spMkLst>
            <pc:docMk/>
            <pc:sldMk cId="191851479" sldId="279"/>
            <ac:spMk id="23" creationId="{7D7907B2-7D3B-44C4-BCC6-D7B2BA0B50D6}"/>
          </ac:spMkLst>
        </pc:spChg>
        <pc:picChg chg="add mod ord">
          <ac:chgData name="Nicolas CARRERE" userId="282dd5a26b055240" providerId="LiveId" clId="{7528B171-0CF7-4CB5-9D29-85A69C4CD4AF}" dt="2020-10-14T10:21:47.397" v="1131" actId="1076"/>
          <ac:picMkLst>
            <pc:docMk/>
            <pc:sldMk cId="191851479" sldId="279"/>
            <ac:picMk id="5" creationId="{CAD79CF2-1890-4365-9382-6CFF62FF7EDA}"/>
          </ac:picMkLst>
        </pc:picChg>
        <pc:picChg chg="add mod">
          <ac:chgData name="Nicolas CARRERE" userId="282dd5a26b055240" providerId="LiveId" clId="{7528B171-0CF7-4CB5-9D29-85A69C4CD4AF}" dt="2020-10-14T11:39:00.817" v="1226" actId="1076"/>
          <ac:picMkLst>
            <pc:docMk/>
            <pc:sldMk cId="191851479" sldId="279"/>
            <ac:picMk id="15" creationId="{1C55027C-150A-4983-806A-EFD79DA906AA}"/>
          </ac:picMkLst>
        </pc:picChg>
        <pc:picChg chg="add mod">
          <ac:chgData name="Nicolas CARRERE" userId="282dd5a26b055240" providerId="LiveId" clId="{7528B171-0CF7-4CB5-9D29-85A69C4CD4AF}" dt="2020-10-14T11:39:04.491" v="1228" actId="14100"/>
          <ac:picMkLst>
            <pc:docMk/>
            <pc:sldMk cId="191851479" sldId="279"/>
            <ac:picMk id="20" creationId="{C5038C5A-0B4F-436C-AEAF-932AE8431EB1}"/>
          </ac:picMkLst>
        </pc:picChg>
        <pc:cxnChg chg="add mod">
          <ac:chgData name="Nicolas CARRERE" userId="282dd5a26b055240" providerId="LiveId" clId="{7528B171-0CF7-4CB5-9D29-85A69C4CD4AF}" dt="2020-10-14T11:38:27.307" v="1223" actId="14100"/>
          <ac:cxnSpMkLst>
            <pc:docMk/>
            <pc:sldMk cId="191851479" sldId="279"/>
            <ac:cxnSpMk id="11" creationId="{26EA3AF4-E47F-4A14-BF89-D8F3A07313B6}"/>
          </ac:cxnSpMkLst>
        </pc:cxnChg>
        <pc:cxnChg chg="add mod">
          <ac:chgData name="Nicolas CARRERE" userId="282dd5a26b055240" providerId="LiveId" clId="{7528B171-0CF7-4CB5-9D29-85A69C4CD4AF}" dt="2020-10-15T09:40:55.405" v="2052" actId="14100"/>
          <ac:cxnSpMkLst>
            <pc:docMk/>
            <pc:sldMk cId="191851479" sldId="279"/>
            <ac:cxnSpMk id="13" creationId="{6FC5FDAE-D58D-4867-9643-1455181B220E}"/>
          </ac:cxnSpMkLst>
        </pc:cxnChg>
      </pc:sldChg>
      <pc:sldChg chg="new del">
        <pc:chgData name="Nicolas CARRERE" userId="282dd5a26b055240" providerId="LiveId" clId="{7528B171-0CF7-4CB5-9D29-85A69C4CD4AF}" dt="2020-10-14T10:16:53.782" v="1042" actId="680"/>
        <pc:sldMkLst>
          <pc:docMk/>
          <pc:sldMk cId="3142848130" sldId="279"/>
        </pc:sldMkLst>
      </pc:sldChg>
      <pc:sldChg chg="addSp delSp modSp new mod">
        <pc:chgData name="Nicolas CARRERE" userId="282dd5a26b055240" providerId="LiveId" clId="{7528B171-0CF7-4CB5-9D29-85A69C4CD4AF}" dt="2020-10-14T11:46:09.200" v="1311" actId="14100"/>
        <pc:sldMkLst>
          <pc:docMk/>
          <pc:sldMk cId="1419913622" sldId="280"/>
        </pc:sldMkLst>
        <pc:spChg chg="mod">
          <ac:chgData name="Nicolas CARRERE" userId="282dd5a26b055240" providerId="LiveId" clId="{7528B171-0CF7-4CB5-9D29-85A69C4CD4AF}" dt="2020-10-14T11:44:23.418" v="1295" actId="20577"/>
          <ac:spMkLst>
            <pc:docMk/>
            <pc:sldMk cId="1419913622" sldId="280"/>
            <ac:spMk id="2" creationId="{DBF5635F-781E-4DEB-86F4-91291971EE9E}"/>
          </ac:spMkLst>
        </pc:spChg>
        <pc:spChg chg="del">
          <ac:chgData name="Nicolas CARRERE" userId="282dd5a26b055240" providerId="LiveId" clId="{7528B171-0CF7-4CB5-9D29-85A69C4CD4AF}" dt="2020-10-14T11:44:44.610" v="1296" actId="22"/>
          <ac:spMkLst>
            <pc:docMk/>
            <pc:sldMk cId="1419913622" sldId="280"/>
            <ac:spMk id="3" creationId="{7C93CCCE-97E1-4B0F-BCE2-407D43F2449C}"/>
          </ac:spMkLst>
        </pc:spChg>
        <pc:spChg chg="add del mod">
          <ac:chgData name="Nicolas CARRERE" userId="282dd5a26b055240" providerId="LiveId" clId="{7528B171-0CF7-4CB5-9D29-85A69C4CD4AF}" dt="2020-10-14T11:44:51.067" v="1299" actId="767"/>
          <ac:spMkLst>
            <pc:docMk/>
            <pc:sldMk cId="1419913622" sldId="280"/>
            <ac:spMk id="6" creationId="{FC322564-D7B5-45AD-9E50-8074FAE4F077}"/>
          </ac:spMkLst>
        </pc:spChg>
        <pc:spChg chg="add">
          <ac:chgData name="Nicolas CARRERE" userId="282dd5a26b055240" providerId="LiveId" clId="{7528B171-0CF7-4CB5-9D29-85A69C4CD4AF}" dt="2020-10-14T11:44:54.838" v="1300" actId="11529"/>
          <ac:spMkLst>
            <pc:docMk/>
            <pc:sldMk cId="1419913622" sldId="280"/>
            <ac:spMk id="7" creationId="{A3CBA965-94BA-408A-B9E9-D2D936B999FF}"/>
          </ac:spMkLst>
        </pc:spChg>
        <pc:spChg chg="add">
          <ac:chgData name="Nicolas CARRERE" userId="282dd5a26b055240" providerId="LiveId" clId="{7528B171-0CF7-4CB5-9D29-85A69C4CD4AF}" dt="2020-10-14T11:45:01.287" v="1301" actId="11529"/>
          <ac:spMkLst>
            <pc:docMk/>
            <pc:sldMk cId="1419913622" sldId="280"/>
            <ac:spMk id="8" creationId="{A17CEC5A-4952-4ABC-B1C4-D66D40DA6817}"/>
          </ac:spMkLst>
        </pc:spChg>
        <pc:spChg chg="add">
          <ac:chgData name="Nicolas CARRERE" userId="282dd5a26b055240" providerId="LiveId" clId="{7528B171-0CF7-4CB5-9D29-85A69C4CD4AF}" dt="2020-10-14T11:45:28.268" v="1304" actId="11529"/>
          <ac:spMkLst>
            <pc:docMk/>
            <pc:sldMk cId="1419913622" sldId="280"/>
            <ac:spMk id="11" creationId="{08294761-CCBA-41E2-BD8D-21E109F657EA}"/>
          </ac:spMkLst>
        </pc:spChg>
        <pc:spChg chg="add">
          <ac:chgData name="Nicolas CARRERE" userId="282dd5a26b055240" providerId="LiveId" clId="{7528B171-0CF7-4CB5-9D29-85A69C4CD4AF}" dt="2020-10-14T11:45:37.142" v="1305" actId="11529"/>
          <ac:spMkLst>
            <pc:docMk/>
            <pc:sldMk cId="1419913622" sldId="280"/>
            <ac:spMk id="12" creationId="{B34D8212-8C46-4FD9-A309-69B111CAAFAA}"/>
          </ac:spMkLst>
        </pc:spChg>
        <pc:spChg chg="add mod">
          <ac:chgData name="Nicolas CARRERE" userId="282dd5a26b055240" providerId="LiveId" clId="{7528B171-0CF7-4CB5-9D29-85A69C4CD4AF}" dt="2020-10-14T11:46:09.200" v="1311" actId="14100"/>
          <ac:spMkLst>
            <pc:docMk/>
            <pc:sldMk cId="1419913622" sldId="280"/>
            <ac:spMk id="17" creationId="{B2A44267-1D36-4B05-ABCA-3EE608C3ABC0}"/>
          </ac:spMkLst>
        </pc:spChg>
        <pc:picChg chg="add mod ord">
          <ac:chgData name="Nicolas CARRERE" userId="282dd5a26b055240" providerId="LiveId" clId="{7528B171-0CF7-4CB5-9D29-85A69C4CD4AF}" dt="2020-10-14T11:44:46.254" v="1297" actId="1076"/>
          <ac:picMkLst>
            <pc:docMk/>
            <pc:sldMk cId="1419913622" sldId="280"/>
            <ac:picMk id="5" creationId="{B9D0EB96-B5CD-497F-A258-6326D4B494A3}"/>
          </ac:picMkLst>
        </pc:picChg>
        <pc:picChg chg="add mod">
          <ac:chgData name="Nicolas CARRERE" userId="282dd5a26b055240" providerId="LiveId" clId="{7528B171-0CF7-4CB5-9D29-85A69C4CD4AF}" dt="2020-10-14T11:45:21.862" v="1303" actId="1076"/>
          <ac:picMkLst>
            <pc:docMk/>
            <pc:sldMk cId="1419913622" sldId="280"/>
            <ac:picMk id="10" creationId="{27AEA46B-CE2C-42CE-82E7-A0D44CA550AB}"/>
          </ac:picMkLst>
        </pc:picChg>
        <pc:picChg chg="add del">
          <ac:chgData name="Nicolas CARRERE" userId="282dd5a26b055240" providerId="LiveId" clId="{7528B171-0CF7-4CB5-9D29-85A69C4CD4AF}" dt="2020-10-14T11:45:53.221" v="1307" actId="22"/>
          <ac:picMkLst>
            <pc:docMk/>
            <pc:sldMk cId="1419913622" sldId="280"/>
            <ac:picMk id="14" creationId="{088320E9-84CA-44F0-A1FA-3FD0FEB77B75}"/>
          </ac:picMkLst>
        </pc:picChg>
        <pc:picChg chg="add mod">
          <ac:chgData name="Nicolas CARRERE" userId="282dd5a26b055240" providerId="LiveId" clId="{7528B171-0CF7-4CB5-9D29-85A69C4CD4AF}" dt="2020-10-14T11:46:01.002" v="1309" actId="1076"/>
          <ac:picMkLst>
            <pc:docMk/>
            <pc:sldMk cId="1419913622" sldId="280"/>
            <ac:picMk id="16" creationId="{2036D30B-48DE-4BF3-AE39-39D357728666}"/>
          </ac:picMkLst>
        </pc:picChg>
      </pc:sldChg>
      <pc:sldChg chg="addSp delSp modSp new mod">
        <pc:chgData name="Nicolas CARRERE" userId="282dd5a26b055240" providerId="LiveId" clId="{7528B171-0CF7-4CB5-9D29-85A69C4CD4AF}" dt="2020-10-14T11:48:31.162" v="1377" actId="14100"/>
        <pc:sldMkLst>
          <pc:docMk/>
          <pc:sldMk cId="3686935083" sldId="281"/>
        </pc:sldMkLst>
        <pc:spChg chg="mod">
          <ac:chgData name="Nicolas CARRERE" userId="282dd5a26b055240" providerId="LiveId" clId="{7528B171-0CF7-4CB5-9D29-85A69C4CD4AF}" dt="2020-10-14T11:47:01.231" v="1368" actId="20577"/>
          <ac:spMkLst>
            <pc:docMk/>
            <pc:sldMk cId="3686935083" sldId="281"/>
            <ac:spMk id="2" creationId="{D7870261-B5CF-49F3-84A5-460ED77B2B4E}"/>
          </ac:spMkLst>
        </pc:spChg>
        <pc:spChg chg="del">
          <ac:chgData name="Nicolas CARRERE" userId="282dd5a26b055240" providerId="LiveId" clId="{7528B171-0CF7-4CB5-9D29-85A69C4CD4AF}" dt="2020-10-14T11:47:31.544" v="1369" actId="22"/>
          <ac:spMkLst>
            <pc:docMk/>
            <pc:sldMk cId="3686935083" sldId="281"/>
            <ac:spMk id="3" creationId="{6AB3335F-7A25-43C3-B065-A23453A97D26}"/>
          </ac:spMkLst>
        </pc:spChg>
        <pc:spChg chg="add">
          <ac:chgData name="Nicolas CARRERE" userId="282dd5a26b055240" providerId="LiveId" clId="{7528B171-0CF7-4CB5-9D29-85A69C4CD4AF}" dt="2020-10-14T11:47:40.872" v="1371" actId="11529"/>
          <ac:spMkLst>
            <pc:docMk/>
            <pc:sldMk cId="3686935083" sldId="281"/>
            <ac:spMk id="6" creationId="{D6E953DD-7A2B-4F0E-ADD3-B646B5BFC2B4}"/>
          </ac:spMkLst>
        </pc:spChg>
        <pc:spChg chg="add">
          <ac:chgData name="Nicolas CARRERE" userId="282dd5a26b055240" providerId="LiveId" clId="{7528B171-0CF7-4CB5-9D29-85A69C4CD4AF}" dt="2020-10-14T11:47:45.842" v="1372" actId="11529"/>
          <ac:spMkLst>
            <pc:docMk/>
            <pc:sldMk cId="3686935083" sldId="281"/>
            <ac:spMk id="7" creationId="{6446BEC4-BEFE-4281-B07E-F324CC12B4F7}"/>
          </ac:spMkLst>
        </pc:spChg>
        <pc:spChg chg="add">
          <ac:chgData name="Nicolas CARRERE" userId="282dd5a26b055240" providerId="LiveId" clId="{7528B171-0CF7-4CB5-9D29-85A69C4CD4AF}" dt="2020-10-14T11:47:53.362" v="1373" actId="11529"/>
          <ac:spMkLst>
            <pc:docMk/>
            <pc:sldMk cId="3686935083" sldId="281"/>
            <ac:spMk id="8" creationId="{8AEDADF9-CAE5-41F0-B573-AA176C67037B}"/>
          </ac:spMkLst>
        </pc:spChg>
        <pc:spChg chg="add">
          <ac:chgData name="Nicolas CARRERE" userId="282dd5a26b055240" providerId="LiveId" clId="{7528B171-0CF7-4CB5-9D29-85A69C4CD4AF}" dt="2020-10-14T11:47:58.729" v="1374" actId="11529"/>
          <ac:spMkLst>
            <pc:docMk/>
            <pc:sldMk cId="3686935083" sldId="281"/>
            <ac:spMk id="9" creationId="{788CDF6B-E602-4E76-94C0-EE38F6B91EA1}"/>
          </ac:spMkLst>
        </pc:spChg>
        <pc:picChg chg="add mod ord">
          <ac:chgData name="Nicolas CARRERE" userId="282dd5a26b055240" providerId="LiveId" clId="{7528B171-0CF7-4CB5-9D29-85A69C4CD4AF}" dt="2020-10-14T11:47:33.220" v="1370" actId="1076"/>
          <ac:picMkLst>
            <pc:docMk/>
            <pc:sldMk cId="3686935083" sldId="281"/>
            <ac:picMk id="5" creationId="{3E7773C3-AE40-4745-8C07-AFD612847990}"/>
          </ac:picMkLst>
        </pc:picChg>
        <pc:picChg chg="add mod">
          <ac:chgData name="Nicolas CARRERE" userId="282dd5a26b055240" providerId="LiveId" clId="{7528B171-0CF7-4CB5-9D29-85A69C4CD4AF}" dt="2020-10-14T11:48:31.162" v="1377" actId="14100"/>
          <ac:picMkLst>
            <pc:docMk/>
            <pc:sldMk cId="3686935083" sldId="281"/>
            <ac:picMk id="11" creationId="{09952171-E6ED-4488-9500-C80484B8DCBC}"/>
          </ac:picMkLst>
        </pc:picChg>
      </pc:sldChg>
      <pc:sldChg chg="addSp delSp modSp add mod">
        <pc:chgData name="Nicolas CARRERE" userId="282dd5a26b055240" providerId="LiveId" clId="{7528B171-0CF7-4CB5-9D29-85A69C4CD4AF}" dt="2020-10-14T11:54:00.167" v="1446" actId="20577"/>
        <pc:sldMkLst>
          <pc:docMk/>
          <pc:sldMk cId="4192925506" sldId="282"/>
        </pc:sldMkLst>
        <pc:spChg chg="mod">
          <ac:chgData name="Nicolas CARRERE" userId="282dd5a26b055240" providerId="LiveId" clId="{7528B171-0CF7-4CB5-9D29-85A69C4CD4AF}" dt="2020-10-14T11:54:00.167" v="1446" actId="20577"/>
          <ac:spMkLst>
            <pc:docMk/>
            <pc:sldMk cId="4192925506" sldId="282"/>
            <ac:spMk id="2" creationId="{D7870261-B5CF-49F3-84A5-460ED77B2B4E}"/>
          </ac:spMkLst>
        </pc:spChg>
        <pc:spChg chg="add del mod">
          <ac:chgData name="Nicolas CARRERE" userId="282dd5a26b055240" providerId="LiveId" clId="{7528B171-0CF7-4CB5-9D29-85A69C4CD4AF}" dt="2020-10-14T11:51:08.842" v="1420" actId="22"/>
          <ac:spMkLst>
            <pc:docMk/>
            <pc:sldMk cId="4192925506" sldId="282"/>
            <ac:spMk id="4" creationId="{18B27707-EB77-4BD8-8290-8E1F0378E5AD}"/>
          </ac:spMkLst>
        </pc:spChg>
        <pc:spChg chg="mod">
          <ac:chgData name="Nicolas CARRERE" userId="282dd5a26b055240" providerId="LiveId" clId="{7528B171-0CF7-4CB5-9D29-85A69C4CD4AF}" dt="2020-10-14T11:51:19.915" v="1424" actId="14100"/>
          <ac:spMkLst>
            <pc:docMk/>
            <pc:sldMk cId="4192925506" sldId="282"/>
            <ac:spMk id="7" creationId="{6446BEC4-BEFE-4281-B07E-F324CC12B4F7}"/>
          </ac:spMkLst>
        </pc:spChg>
        <pc:spChg chg="mod">
          <ac:chgData name="Nicolas CARRERE" userId="282dd5a26b055240" providerId="LiveId" clId="{7528B171-0CF7-4CB5-9D29-85A69C4CD4AF}" dt="2020-10-14T11:51:25.396" v="1425" actId="1076"/>
          <ac:spMkLst>
            <pc:docMk/>
            <pc:sldMk cId="4192925506" sldId="282"/>
            <ac:spMk id="8" creationId="{8AEDADF9-CAE5-41F0-B573-AA176C67037B}"/>
          </ac:spMkLst>
        </pc:spChg>
        <pc:spChg chg="mod">
          <ac:chgData name="Nicolas CARRERE" userId="282dd5a26b055240" providerId="LiveId" clId="{7528B171-0CF7-4CB5-9D29-85A69C4CD4AF}" dt="2020-10-14T11:51:31.521" v="1427" actId="1076"/>
          <ac:spMkLst>
            <pc:docMk/>
            <pc:sldMk cId="4192925506" sldId="282"/>
            <ac:spMk id="9" creationId="{788CDF6B-E602-4E76-94C0-EE38F6B91EA1}"/>
          </ac:spMkLst>
        </pc:spChg>
        <pc:picChg chg="del">
          <ac:chgData name="Nicolas CARRERE" userId="282dd5a26b055240" providerId="LiveId" clId="{7528B171-0CF7-4CB5-9D29-85A69C4CD4AF}" dt="2020-10-14T11:49:42.326" v="1416" actId="478"/>
          <ac:picMkLst>
            <pc:docMk/>
            <pc:sldMk cId="4192925506" sldId="282"/>
            <ac:picMk id="5" creationId="{3E7773C3-AE40-4745-8C07-AFD612847990}"/>
          </ac:picMkLst>
        </pc:picChg>
        <pc:picChg chg="del">
          <ac:chgData name="Nicolas CARRERE" userId="282dd5a26b055240" providerId="LiveId" clId="{7528B171-0CF7-4CB5-9D29-85A69C4CD4AF}" dt="2020-10-14T11:49:45.457" v="1417" actId="478"/>
          <ac:picMkLst>
            <pc:docMk/>
            <pc:sldMk cId="4192925506" sldId="282"/>
            <ac:picMk id="11" creationId="{09952171-E6ED-4488-9500-C80484B8DCBC}"/>
          </ac:picMkLst>
        </pc:picChg>
        <pc:picChg chg="add del">
          <ac:chgData name="Nicolas CARRERE" userId="282dd5a26b055240" providerId="LiveId" clId="{7528B171-0CF7-4CB5-9D29-85A69C4CD4AF}" dt="2020-10-14T11:51:07.530" v="1419" actId="478"/>
          <ac:picMkLst>
            <pc:docMk/>
            <pc:sldMk cId="4192925506" sldId="282"/>
            <ac:picMk id="12" creationId="{E8C06BF6-E3E5-4A77-83C7-3E5571FED5E8}"/>
          </ac:picMkLst>
        </pc:picChg>
        <pc:picChg chg="add mod ord">
          <ac:chgData name="Nicolas CARRERE" userId="282dd5a26b055240" providerId="LiveId" clId="{7528B171-0CF7-4CB5-9D29-85A69C4CD4AF}" dt="2020-10-14T11:51:14.153" v="1422" actId="167"/>
          <ac:picMkLst>
            <pc:docMk/>
            <pc:sldMk cId="4192925506" sldId="282"/>
            <ac:picMk id="14" creationId="{2E592C7E-0B70-4B5E-96CC-210A51158F4B}"/>
          </ac:picMkLst>
        </pc:picChg>
        <pc:picChg chg="add mod">
          <ac:chgData name="Nicolas CARRERE" userId="282dd5a26b055240" providerId="LiveId" clId="{7528B171-0CF7-4CB5-9D29-85A69C4CD4AF}" dt="2020-10-14T11:51:59.474" v="1431" actId="14100"/>
          <ac:picMkLst>
            <pc:docMk/>
            <pc:sldMk cId="4192925506" sldId="282"/>
            <ac:picMk id="16" creationId="{380D2C76-B8D0-464D-8982-0E0FB565DF40}"/>
          </ac:picMkLst>
        </pc:picChg>
      </pc:sldChg>
      <pc:sldChg chg="addSp delSp modSp add mod">
        <pc:chgData name="Nicolas CARRERE" userId="282dd5a26b055240" providerId="LiveId" clId="{7528B171-0CF7-4CB5-9D29-85A69C4CD4AF}" dt="2020-10-14T12:10:54.424" v="1726" actId="11529"/>
        <pc:sldMkLst>
          <pc:docMk/>
          <pc:sldMk cId="4180648406" sldId="283"/>
        </pc:sldMkLst>
        <pc:spChg chg="mod">
          <ac:chgData name="Nicolas CARRERE" userId="282dd5a26b055240" providerId="LiveId" clId="{7528B171-0CF7-4CB5-9D29-85A69C4CD4AF}" dt="2020-10-14T11:54:16.421" v="1456" actId="20577"/>
          <ac:spMkLst>
            <pc:docMk/>
            <pc:sldMk cId="4180648406" sldId="283"/>
            <ac:spMk id="2" creationId="{D7870261-B5CF-49F3-84A5-460ED77B2B4E}"/>
          </ac:spMkLst>
        </pc:spChg>
        <pc:spChg chg="add del mod">
          <ac:chgData name="Nicolas CARRERE" userId="282dd5a26b055240" providerId="LiveId" clId="{7528B171-0CF7-4CB5-9D29-85A69C4CD4AF}" dt="2020-10-14T11:54:51.812" v="1458" actId="22"/>
          <ac:spMkLst>
            <pc:docMk/>
            <pc:sldMk cId="4180648406" sldId="283"/>
            <ac:spMk id="4" creationId="{1654EA9B-2B87-46A3-88E6-82069C6A800F}"/>
          </ac:spMkLst>
        </pc:spChg>
        <pc:spChg chg="mod">
          <ac:chgData name="Nicolas CARRERE" userId="282dd5a26b055240" providerId="LiveId" clId="{7528B171-0CF7-4CB5-9D29-85A69C4CD4AF}" dt="2020-10-14T11:55:12.587" v="1464" actId="1076"/>
          <ac:spMkLst>
            <pc:docMk/>
            <pc:sldMk cId="4180648406" sldId="283"/>
            <ac:spMk id="7" creationId="{6446BEC4-BEFE-4281-B07E-F324CC12B4F7}"/>
          </ac:spMkLst>
        </pc:spChg>
        <pc:spChg chg="mod">
          <ac:chgData name="Nicolas CARRERE" userId="282dd5a26b055240" providerId="LiveId" clId="{7528B171-0CF7-4CB5-9D29-85A69C4CD4AF}" dt="2020-10-14T11:55:29.005" v="1469" actId="14100"/>
          <ac:spMkLst>
            <pc:docMk/>
            <pc:sldMk cId="4180648406" sldId="283"/>
            <ac:spMk id="8" creationId="{8AEDADF9-CAE5-41F0-B573-AA176C67037B}"/>
          </ac:spMkLst>
        </pc:spChg>
        <pc:spChg chg="mod">
          <ac:chgData name="Nicolas CARRERE" userId="282dd5a26b055240" providerId="LiveId" clId="{7528B171-0CF7-4CB5-9D29-85A69C4CD4AF}" dt="2020-10-14T11:55:35.994" v="1470" actId="1076"/>
          <ac:spMkLst>
            <pc:docMk/>
            <pc:sldMk cId="4180648406" sldId="283"/>
            <ac:spMk id="9" creationId="{788CDF6B-E602-4E76-94C0-EE38F6B91EA1}"/>
          </ac:spMkLst>
        </pc:spChg>
        <pc:spChg chg="add">
          <ac:chgData name="Nicolas CARRERE" userId="282dd5a26b055240" providerId="LiveId" clId="{7528B171-0CF7-4CB5-9D29-85A69C4CD4AF}" dt="2020-10-14T12:10:16.432" v="1668" actId="11529"/>
          <ac:spMkLst>
            <pc:docMk/>
            <pc:sldMk cId="4180648406" sldId="283"/>
            <ac:spMk id="17" creationId="{01FBA558-CEF0-49C4-94A2-3BD216AE277A}"/>
          </ac:spMkLst>
        </pc:spChg>
        <pc:spChg chg="add mod">
          <ac:chgData name="Nicolas CARRERE" userId="282dd5a26b055240" providerId="LiveId" clId="{7528B171-0CF7-4CB5-9D29-85A69C4CD4AF}" dt="2020-10-14T12:10:46.833" v="1725" actId="14100"/>
          <ac:spMkLst>
            <pc:docMk/>
            <pc:sldMk cId="4180648406" sldId="283"/>
            <ac:spMk id="18" creationId="{A5993D43-7BFB-4322-A17D-09236CA77E34}"/>
          </ac:spMkLst>
        </pc:spChg>
        <pc:picChg chg="add mod ord modCrop">
          <ac:chgData name="Nicolas CARRERE" userId="282dd5a26b055240" providerId="LiveId" clId="{7528B171-0CF7-4CB5-9D29-85A69C4CD4AF}" dt="2020-10-14T11:55:18.837" v="1467" actId="1076"/>
          <ac:picMkLst>
            <pc:docMk/>
            <pc:sldMk cId="4180648406" sldId="283"/>
            <ac:picMk id="10" creationId="{991F862F-338B-44A1-B8A7-C3EF67D01888}"/>
          </ac:picMkLst>
        </pc:picChg>
        <pc:picChg chg="add mod">
          <ac:chgData name="Nicolas CARRERE" userId="282dd5a26b055240" providerId="LiveId" clId="{7528B171-0CF7-4CB5-9D29-85A69C4CD4AF}" dt="2020-10-14T11:56:14.015" v="1474" actId="1076"/>
          <ac:picMkLst>
            <pc:docMk/>
            <pc:sldMk cId="4180648406" sldId="283"/>
            <ac:picMk id="12" creationId="{A7429D7A-7FE8-4E76-93A3-9093CCCA2939}"/>
          </ac:picMkLst>
        </pc:picChg>
        <pc:picChg chg="del">
          <ac:chgData name="Nicolas CARRERE" userId="282dd5a26b055240" providerId="LiveId" clId="{7528B171-0CF7-4CB5-9D29-85A69C4CD4AF}" dt="2020-10-14T11:54:49.602" v="1457" actId="478"/>
          <ac:picMkLst>
            <pc:docMk/>
            <pc:sldMk cId="4180648406" sldId="283"/>
            <ac:picMk id="14" creationId="{2E592C7E-0B70-4B5E-96CC-210A51158F4B}"/>
          </ac:picMkLst>
        </pc:picChg>
        <pc:picChg chg="add mod">
          <ac:chgData name="Nicolas CARRERE" userId="282dd5a26b055240" providerId="LiveId" clId="{7528B171-0CF7-4CB5-9D29-85A69C4CD4AF}" dt="2020-10-14T11:56:38.589" v="1476" actId="1076"/>
          <ac:picMkLst>
            <pc:docMk/>
            <pc:sldMk cId="4180648406" sldId="283"/>
            <ac:picMk id="15" creationId="{DFEC819E-E7E5-41DB-98E1-38CA2F241D31}"/>
          </ac:picMkLst>
        </pc:picChg>
        <pc:picChg chg="del">
          <ac:chgData name="Nicolas CARRERE" userId="282dd5a26b055240" providerId="LiveId" clId="{7528B171-0CF7-4CB5-9D29-85A69C4CD4AF}" dt="2020-10-14T11:55:38.552" v="1471" actId="478"/>
          <ac:picMkLst>
            <pc:docMk/>
            <pc:sldMk cId="4180648406" sldId="283"/>
            <ac:picMk id="16" creationId="{380D2C76-B8D0-464D-8982-0E0FB565DF40}"/>
          </ac:picMkLst>
        </pc:picChg>
        <pc:cxnChg chg="add">
          <ac:chgData name="Nicolas CARRERE" userId="282dd5a26b055240" providerId="LiveId" clId="{7528B171-0CF7-4CB5-9D29-85A69C4CD4AF}" dt="2020-10-14T12:10:54.424" v="1726" actId="11529"/>
          <ac:cxnSpMkLst>
            <pc:docMk/>
            <pc:sldMk cId="4180648406" sldId="283"/>
            <ac:cxnSpMk id="20" creationId="{61AE8113-30EF-4EDE-8049-2C027411C06D}"/>
          </ac:cxnSpMkLst>
        </pc:cxnChg>
      </pc:sldChg>
      <pc:sldChg chg="addSp delSp modSp new mod">
        <pc:chgData name="Nicolas CARRERE" userId="282dd5a26b055240" providerId="LiveId" clId="{7528B171-0CF7-4CB5-9D29-85A69C4CD4AF}" dt="2020-10-14T11:59:12.724" v="1501" actId="22"/>
        <pc:sldMkLst>
          <pc:docMk/>
          <pc:sldMk cId="2335320284" sldId="284"/>
        </pc:sldMkLst>
        <pc:spChg chg="mod">
          <ac:chgData name="Nicolas CARRERE" userId="282dd5a26b055240" providerId="LiveId" clId="{7528B171-0CF7-4CB5-9D29-85A69C4CD4AF}" dt="2020-10-14T11:59:10.894" v="1500" actId="20577"/>
          <ac:spMkLst>
            <pc:docMk/>
            <pc:sldMk cId="2335320284" sldId="284"/>
            <ac:spMk id="2" creationId="{3A2A904C-6DC0-434F-9440-5BD9933E6DF7}"/>
          </ac:spMkLst>
        </pc:spChg>
        <pc:spChg chg="del">
          <ac:chgData name="Nicolas CARRERE" userId="282dd5a26b055240" providerId="LiveId" clId="{7528B171-0CF7-4CB5-9D29-85A69C4CD4AF}" dt="2020-10-14T11:59:12.724" v="1501" actId="22"/>
          <ac:spMkLst>
            <pc:docMk/>
            <pc:sldMk cId="2335320284" sldId="284"/>
            <ac:spMk id="3" creationId="{3E245B45-5595-45C3-A23D-9FB58EFEB8B5}"/>
          </ac:spMkLst>
        </pc:spChg>
        <pc:picChg chg="add mod ord">
          <ac:chgData name="Nicolas CARRERE" userId="282dd5a26b055240" providerId="LiveId" clId="{7528B171-0CF7-4CB5-9D29-85A69C4CD4AF}" dt="2020-10-14T11:59:12.724" v="1501" actId="22"/>
          <ac:picMkLst>
            <pc:docMk/>
            <pc:sldMk cId="2335320284" sldId="284"/>
            <ac:picMk id="5" creationId="{DA5EE57E-A9DD-4201-AC19-90158871955A}"/>
          </ac:picMkLst>
        </pc:picChg>
      </pc:sldChg>
      <pc:sldChg chg="addSp delSp modSp new mod">
        <pc:chgData name="Nicolas CARRERE" userId="282dd5a26b055240" providerId="LiveId" clId="{7528B171-0CF7-4CB5-9D29-85A69C4CD4AF}" dt="2020-10-14T12:11:05.888" v="1727" actId="20577"/>
        <pc:sldMkLst>
          <pc:docMk/>
          <pc:sldMk cId="1083266328" sldId="285"/>
        </pc:sldMkLst>
        <pc:spChg chg="mod">
          <ac:chgData name="Nicolas CARRERE" userId="282dd5a26b055240" providerId="LiveId" clId="{7528B171-0CF7-4CB5-9D29-85A69C4CD4AF}" dt="2020-10-14T12:00:12.381" v="1521" actId="20577"/>
          <ac:spMkLst>
            <pc:docMk/>
            <pc:sldMk cId="1083266328" sldId="285"/>
            <ac:spMk id="2" creationId="{60810063-EC9F-4AB1-9487-BE8EC4A1A9F7}"/>
          </ac:spMkLst>
        </pc:spChg>
        <pc:spChg chg="del">
          <ac:chgData name="Nicolas CARRERE" userId="282dd5a26b055240" providerId="LiveId" clId="{7528B171-0CF7-4CB5-9D29-85A69C4CD4AF}" dt="2020-10-14T12:00:32.795" v="1522" actId="22"/>
          <ac:spMkLst>
            <pc:docMk/>
            <pc:sldMk cId="1083266328" sldId="285"/>
            <ac:spMk id="3" creationId="{66E33AF4-7349-4948-9FC1-221C8F169D7C}"/>
          </ac:spMkLst>
        </pc:spChg>
        <pc:spChg chg="add mod">
          <ac:chgData name="Nicolas CARRERE" userId="282dd5a26b055240" providerId="LiveId" clId="{7528B171-0CF7-4CB5-9D29-85A69C4CD4AF}" dt="2020-10-14T12:11:05.888" v="1727" actId="20577"/>
          <ac:spMkLst>
            <pc:docMk/>
            <pc:sldMk cId="1083266328" sldId="285"/>
            <ac:spMk id="6" creationId="{CCB7EC6D-CFB3-4125-AE12-98AA0DAB69AF}"/>
          </ac:spMkLst>
        </pc:spChg>
        <pc:picChg chg="add mod ord">
          <ac:chgData name="Nicolas CARRERE" userId="282dd5a26b055240" providerId="LiveId" clId="{7528B171-0CF7-4CB5-9D29-85A69C4CD4AF}" dt="2020-10-14T12:00:34.421" v="1523" actId="1076"/>
          <ac:picMkLst>
            <pc:docMk/>
            <pc:sldMk cId="1083266328" sldId="285"/>
            <ac:picMk id="5" creationId="{393191E9-8AB7-4F70-996B-514526FA40F5}"/>
          </ac:picMkLst>
        </pc:picChg>
      </pc:sldChg>
      <pc:sldChg chg="addSp delSp modSp new mod">
        <pc:chgData name="Nicolas CARRERE" userId="282dd5a26b055240" providerId="LiveId" clId="{7528B171-0CF7-4CB5-9D29-85A69C4CD4AF}" dt="2020-10-14T12:01:44.299" v="1598"/>
        <pc:sldMkLst>
          <pc:docMk/>
          <pc:sldMk cId="3995857358" sldId="286"/>
        </pc:sldMkLst>
        <pc:spChg chg="mod">
          <ac:chgData name="Nicolas CARRERE" userId="282dd5a26b055240" providerId="LiveId" clId="{7528B171-0CF7-4CB5-9D29-85A69C4CD4AF}" dt="2020-10-14T12:01:07.923" v="1592" actId="20577"/>
          <ac:spMkLst>
            <pc:docMk/>
            <pc:sldMk cId="3995857358" sldId="286"/>
            <ac:spMk id="2" creationId="{E121C10F-334E-4596-A8FA-C8A3716A8376}"/>
          </ac:spMkLst>
        </pc:spChg>
        <pc:spChg chg="del">
          <ac:chgData name="Nicolas CARRERE" userId="282dd5a26b055240" providerId="LiveId" clId="{7528B171-0CF7-4CB5-9D29-85A69C4CD4AF}" dt="2020-10-14T12:01:20.958" v="1593" actId="22"/>
          <ac:spMkLst>
            <pc:docMk/>
            <pc:sldMk cId="3995857358" sldId="286"/>
            <ac:spMk id="3" creationId="{11948A9B-19D9-42E9-9AB7-8F8977E3F204}"/>
          </ac:spMkLst>
        </pc:spChg>
        <pc:spChg chg="add del mod">
          <ac:chgData name="Nicolas CARRERE" userId="282dd5a26b055240" providerId="LiveId" clId="{7528B171-0CF7-4CB5-9D29-85A69C4CD4AF}" dt="2020-10-14T12:01:44.299" v="1598"/>
          <ac:spMkLst>
            <pc:docMk/>
            <pc:sldMk cId="3995857358" sldId="286"/>
            <ac:spMk id="6" creationId="{2B311ABD-A61B-4F1B-AD1F-4C97AEF641A5}"/>
          </ac:spMkLst>
        </pc:spChg>
        <pc:spChg chg="add">
          <ac:chgData name="Nicolas CARRERE" userId="282dd5a26b055240" providerId="LiveId" clId="{7528B171-0CF7-4CB5-9D29-85A69C4CD4AF}" dt="2020-10-14T12:01:38.564" v="1595" actId="11529"/>
          <ac:spMkLst>
            <pc:docMk/>
            <pc:sldMk cId="3995857358" sldId="286"/>
            <ac:spMk id="7" creationId="{6B4CD38D-6ED4-4A7D-BA6C-DF4723EF96FF}"/>
          </ac:spMkLst>
        </pc:spChg>
        <pc:spChg chg="add">
          <ac:chgData name="Nicolas CARRERE" userId="282dd5a26b055240" providerId="LiveId" clId="{7528B171-0CF7-4CB5-9D29-85A69C4CD4AF}" dt="2020-10-14T12:01:43.609" v="1596" actId="11529"/>
          <ac:spMkLst>
            <pc:docMk/>
            <pc:sldMk cId="3995857358" sldId="286"/>
            <ac:spMk id="8" creationId="{9AD246DB-0DF4-4854-8F20-9607BADD18EC}"/>
          </ac:spMkLst>
        </pc:spChg>
        <pc:picChg chg="add mod ord">
          <ac:chgData name="Nicolas CARRERE" userId="282dd5a26b055240" providerId="LiveId" clId="{7528B171-0CF7-4CB5-9D29-85A69C4CD4AF}" dt="2020-10-14T12:01:20.958" v="1593" actId="22"/>
          <ac:picMkLst>
            <pc:docMk/>
            <pc:sldMk cId="3995857358" sldId="286"/>
            <ac:picMk id="5" creationId="{AC7469EA-4883-4A81-B4A9-FED8D4384588}"/>
          </ac:picMkLst>
        </pc:picChg>
      </pc:sldChg>
      <pc:sldChg chg="addSp delSp modSp new mod">
        <pc:chgData name="Nicolas CARRERE" userId="282dd5a26b055240" providerId="LiveId" clId="{7528B171-0CF7-4CB5-9D29-85A69C4CD4AF}" dt="2020-10-14T12:03:14.760" v="1628" actId="11529"/>
        <pc:sldMkLst>
          <pc:docMk/>
          <pc:sldMk cId="2243520504" sldId="287"/>
        </pc:sldMkLst>
        <pc:spChg chg="mod">
          <ac:chgData name="Nicolas CARRERE" userId="282dd5a26b055240" providerId="LiveId" clId="{7528B171-0CF7-4CB5-9D29-85A69C4CD4AF}" dt="2020-10-14T12:02:57.071" v="1624" actId="20577"/>
          <ac:spMkLst>
            <pc:docMk/>
            <pc:sldMk cId="2243520504" sldId="287"/>
            <ac:spMk id="2" creationId="{F30FD545-C310-4D8E-84FB-68994063BE52}"/>
          </ac:spMkLst>
        </pc:spChg>
        <pc:spChg chg="del">
          <ac:chgData name="Nicolas CARRERE" userId="282dd5a26b055240" providerId="LiveId" clId="{7528B171-0CF7-4CB5-9D29-85A69C4CD4AF}" dt="2020-10-14T12:02:59.566" v="1625" actId="22"/>
          <ac:spMkLst>
            <pc:docMk/>
            <pc:sldMk cId="2243520504" sldId="287"/>
            <ac:spMk id="3" creationId="{6BC31859-62A6-407F-B69A-D6E2AC8F346F}"/>
          </ac:spMkLst>
        </pc:spChg>
        <pc:spChg chg="add del mod">
          <ac:chgData name="Nicolas CARRERE" userId="282dd5a26b055240" providerId="LiveId" clId="{7528B171-0CF7-4CB5-9D29-85A69C4CD4AF}" dt="2020-10-14T12:03:08.407" v="1627" actId="767"/>
          <ac:spMkLst>
            <pc:docMk/>
            <pc:sldMk cId="2243520504" sldId="287"/>
            <ac:spMk id="6" creationId="{E7F99730-62F5-4C43-9E84-DD6CD99256D0}"/>
          </ac:spMkLst>
        </pc:spChg>
        <pc:spChg chg="add">
          <ac:chgData name="Nicolas CARRERE" userId="282dd5a26b055240" providerId="LiveId" clId="{7528B171-0CF7-4CB5-9D29-85A69C4CD4AF}" dt="2020-10-14T12:03:14.760" v="1628" actId="11529"/>
          <ac:spMkLst>
            <pc:docMk/>
            <pc:sldMk cId="2243520504" sldId="287"/>
            <ac:spMk id="7" creationId="{C7064750-09A6-4E36-A468-E3C833DF2BC4}"/>
          </ac:spMkLst>
        </pc:spChg>
        <pc:picChg chg="add mod ord">
          <ac:chgData name="Nicolas CARRERE" userId="282dd5a26b055240" providerId="LiveId" clId="{7528B171-0CF7-4CB5-9D29-85A69C4CD4AF}" dt="2020-10-14T12:02:59.566" v="1625" actId="22"/>
          <ac:picMkLst>
            <pc:docMk/>
            <pc:sldMk cId="2243520504" sldId="287"/>
            <ac:picMk id="5" creationId="{950A1C7A-F205-4D29-98C6-A642072CF2B5}"/>
          </ac:picMkLst>
        </pc:picChg>
      </pc:sldChg>
      <pc:sldChg chg="addSp delSp modSp new mod">
        <pc:chgData name="Nicolas CARRERE" userId="282dd5a26b055240" providerId="LiveId" clId="{7528B171-0CF7-4CB5-9D29-85A69C4CD4AF}" dt="2020-10-14T12:04:25.935" v="1664" actId="11529"/>
        <pc:sldMkLst>
          <pc:docMk/>
          <pc:sldMk cId="2632620182" sldId="288"/>
        </pc:sldMkLst>
        <pc:spChg chg="mod">
          <ac:chgData name="Nicolas CARRERE" userId="282dd5a26b055240" providerId="LiveId" clId="{7528B171-0CF7-4CB5-9D29-85A69C4CD4AF}" dt="2020-10-14T12:04:07.312" v="1662" actId="20577"/>
          <ac:spMkLst>
            <pc:docMk/>
            <pc:sldMk cId="2632620182" sldId="288"/>
            <ac:spMk id="2" creationId="{3A5D4F95-EDDE-4FF3-930E-028C028DD1E1}"/>
          </ac:spMkLst>
        </pc:spChg>
        <pc:spChg chg="del">
          <ac:chgData name="Nicolas CARRERE" userId="282dd5a26b055240" providerId="LiveId" clId="{7528B171-0CF7-4CB5-9D29-85A69C4CD4AF}" dt="2020-10-14T12:04:09.340" v="1663" actId="22"/>
          <ac:spMkLst>
            <pc:docMk/>
            <pc:sldMk cId="2632620182" sldId="288"/>
            <ac:spMk id="3" creationId="{9CC5D9B1-10F2-41C7-A8B3-1E0EFC3CE7BD}"/>
          </ac:spMkLst>
        </pc:spChg>
        <pc:spChg chg="add">
          <ac:chgData name="Nicolas CARRERE" userId="282dd5a26b055240" providerId="LiveId" clId="{7528B171-0CF7-4CB5-9D29-85A69C4CD4AF}" dt="2020-10-14T12:04:25.935" v="1664" actId="11529"/>
          <ac:spMkLst>
            <pc:docMk/>
            <pc:sldMk cId="2632620182" sldId="288"/>
            <ac:spMk id="6" creationId="{EA8C8A27-189B-449E-8CE8-473E7E72FE0C}"/>
          </ac:spMkLst>
        </pc:spChg>
        <pc:picChg chg="add mod ord">
          <ac:chgData name="Nicolas CARRERE" userId="282dd5a26b055240" providerId="LiveId" clId="{7528B171-0CF7-4CB5-9D29-85A69C4CD4AF}" dt="2020-10-14T12:04:09.340" v="1663" actId="22"/>
          <ac:picMkLst>
            <pc:docMk/>
            <pc:sldMk cId="2632620182" sldId="288"/>
            <ac:picMk id="5" creationId="{2CFDA897-D894-4F71-B9F8-E2C25ACA76BF}"/>
          </ac:picMkLst>
        </pc:picChg>
      </pc:sldChg>
      <pc:sldChg chg="addSp delSp modSp new mod">
        <pc:chgData name="Nicolas CARRERE" userId="282dd5a26b055240" providerId="LiveId" clId="{7528B171-0CF7-4CB5-9D29-85A69C4CD4AF}" dt="2020-10-15T09:28:13.410" v="1787" actId="22"/>
        <pc:sldMkLst>
          <pc:docMk/>
          <pc:sldMk cId="1884092725" sldId="289"/>
        </pc:sldMkLst>
        <pc:spChg chg="mod">
          <ac:chgData name="Nicolas CARRERE" userId="282dd5a26b055240" providerId="LiveId" clId="{7528B171-0CF7-4CB5-9D29-85A69C4CD4AF}" dt="2020-10-15T09:27:56.746" v="1786" actId="27636"/>
          <ac:spMkLst>
            <pc:docMk/>
            <pc:sldMk cId="1884092725" sldId="289"/>
            <ac:spMk id="2" creationId="{0EC1BF6F-797D-4484-B04B-6B6C73C4DD19}"/>
          </ac:spMkLst>
        </pc:spChg>
        <pc:spChg chg="del">
          <ac:chgData name="Nicolas CARRERE" userId="282dd5a26b055240" providerId="LiveId" clId="{7528B171-0CF7-4CB5-9D29-85A69C4CD4AF}" dt="2020-10-15T09:28:13.410" v="1787" actId="22"/>
          <ac:spMkLst>
            <pc:docMk/>
            <pc:sldMk cId="1884092725" sldId="289"/>
            <ac:spMk id="3" creationId="{34068F78-DA9D-41DC-BAFE-809C3FEF5B66}"/>
          </ac:spMkLst>
        </pc:spChg>
        <pc:picChg chg="add mod ord">
          <ac:chgData name="Nicolas CARRERE" userId="282dd5a26b055240" providerId="LiveId" clId="{7528B171-0CF7-4CB5-9D29-85A69C4CD4AF}" dt="2020-10-15T09:28:13.410" v="1787" actId="22"/>
          <ac:picMkLst>
            <pc:docMk/>
            <pc:sldMk cId="1884092725" sldId="289"/>
            <ac:picMk id="5" creationId="{C940A5FD-10F6-4101-AC22-3B6AFA140827}"/>
          </ac:picMkLst>
        </pc:picChg>
      </pc:sldChg>
      <pc:sldChg chg="addSp delSp modSp new mod">
        <pc:chgData name="Nicolas CARRERE" userId="282dd5a26b055240" providerId="LiveId" clId="{7528B171-0CF7-4CB5-9D29-85A69C4CD4AF}" dt="2020-10-15T09:29:28.511" v="1836" actId="1076"/>
        <pc:sldMkLst>
          <pc:docMk/>
          <pc:sldMk cId="3618115603" sldId="290"/>
        </pc:sldMkLst>
        <pc:spChg chg="mod">
          <ac:chgData name="Nicolas CARRERE" userId="282dd5a26b055240" providerId="LiveId" clId="{7528B171-0CF7-4CB5-9D29-85A69C4CD4AF}" dt="2020-10-15T09:28:49.860" v="1829" actId="20577"/>
          <ac:spMkLst>
            <pc:docMk/>
            <pc:sldMk cId="3618115603" sldId="290"/>
            <ac:spMk id="2" creationId="{F1987955-537F-433E-B6C0-946D75898294}"/>
          </ac:spMkLst>
        </pc:spChg>
        <pc:spChg chg="del">
          <ac:chgData name="Nicolas CARRERE" userId="282dd5a26b055240" providerId="LiveId" clId="{7528B171-0CF7-4CB5-9D29-85A69C4CD4AF}" dt="2020-10-15T09:28:52.604" v="1830" actId="22"/>
          <ac:spMkLst>
            <pc:docMk/>
            <pc:sldMk cId="3618115603" sldId="290"/>
            <ac:spMk id="3" creationId="{8436CD48-7885-4281-A1B4-3B6CA80305D9}"/>
          </ac:spMkLst>
        </pc:spChg>
        <pc:picChg chg="add mod ord">
          <ac:chgData name="Nicolas CARRERE" userId="282dd5a26b055240" providerId="LiveId" clId="{7528B171-0CF7-4CB5-9D29-85A69C4CD4AF}" dt="2020-10-15T09:28:54.140" v="1831" actId="1076"/>
          <ac:picMkLst>
            <pc:docMk/>
            <pc:sldMk cId="3618115603" sldId="290"/>
            <ac:picMk id="5" creationId="{6DCFDF6E-C073-4053-BDC7-775D82E48FF6}"/>
          </ac:picMkLst>
        </pc:picChg>
        <pc:picChg chg="add mod">
          <ac:chgData name="Nicolas CARRERE" userId="282dd5a26b055240" providerId="LiveId" clId="{7528B171-0CF7-4CB5-9D29-85A69C4CD4AF}" dt="2020-10-15T09:29:28.511" v="1836" actId="1076"/>
          <ac:picMkLst>
            <pc:docMk/>
            <pc:sldMk cId="3618115603" sldId="290"/>
            <ac:picMk id="7" creationId="{FD44BEED-465E-40E6-9923-5CB4261058FC}"/>
          </ac:picMkLst>
        </pc:picChg>
      </pc:sldChg>
      <pc:sldChg chg="addSp delSp modSp new mod">
        <pc:chgData name="Nicolas CARRERE" userId="282dd5a26b055240" providerId="LiveId" clId="{7528B171-0CF7-4CB5-9D29-85A69C4CD4AF}" dt="2020-10-15T09:32:50.778" v="1872" actId="11529"/>
        <pc:sldMkLst>
          <pc:docMk/>
          <pc:sldMk cId="2181200750" sldId="291"/>
        </pc:sldMkLst>
        <pc:spChg chg="mod">
          <ac:chgData name="Nicolas CARRERE" userId="282dd5a26b055240" providerId="LiveId" clId="{7528B171-0CF7-4CB5-9D29-85A69C4CD4AF}" dt="2020-10-15T09:31:18.205" v="1867" actId="20577"/>
          <ac:spMkLst>
            <pc:docMk/>
            <pc:sldMk cId="2181200750" sldId="291"/>
            <ac:spMk id="2" creationId="{A28AF9BC-119F-4E5B-8BF7-EBE1A7AC6BCF}"/>
          </ac:spMkLst>
        </pc:spChg>
        <pc:spChg chg="del">
          <ac:chgData name="Nicolas CARRERE" userId="282dd5a26b055240" providerId="LiveId" clId="{7528B171-0CF7-4CB5-9D29-85A69C4CD4AF}" dt="2020-10-15T09:31:20.056" v="1868" actId="22"/>
          <ac:spMkLst>
            <pc:docMk/>
            <pc:sldMk cId="2181200750" sldId="291"/>
            <ac:spMk id="3" creationId="{A6C7DB53-BF1E-4A31-B9AA-68D1FED17CE6}"/>
          </ac:spMkLst>
        </pc:spChg>
        <pc:spChg chg="add del mod">
          <ac:chgData name="Nicolas CARRERE" userId="282dd5a26b055240" providerId="LiveId" clId="{7528B171-0CF7-4CB5-9D29-85A69C4CD4AF}" dt="2020-10-15T09:32:39.892" v="1870" actId="22"/>
          <ac:spMkLst>
            <pc:docMk/>
            <pc:sldMk cId="2181200750" sldId="291"/>
            <ac:spMk id="7" creationId="{98A7D9DC-246D-422B-9095-140D35EAADAD}"/>
          </ac:spMkLst>
        </pc:spChg>
        <pc:spChg chg="add">
          <ac:chgData name="Nicolas CARRERE" userId="282dd5a26b055240" providerId="LiveId" clId="{7528B171-0CF7-4CB5-9D29-85A69C4CD4AF}" dt="2020-10-15T09:32:45.252" v="1871" actId="11529"/>
          <ac:spMkLst>
            <pc:docMk/>
            <pc:sldMk cId="2181200750" sldId="291"/>
            <ac:spMk id="10" creationId="{08AA31A3-E71B-43C9-8CDA-8F0BC43D60E2}"/>
          </ac:spMkLst>
        </pc:spChg>
        <pc:spChg chg="add">
          <ac:chgData name="Nicolas CARRERE" userId="282dd5a26b055240" providerId="LiveId" clId="{7528B171-0CF7-4CB5-9D29-85A69C4CD4AF}" dt="2020-10-15T09:32:50.778" v="1872" actId="11529"/>
          <ac:spMkLst>
            <pc:docMk/>
            <pc:sldMk cId="2181200750" sldId="291"/>
            <ac:spMk id="11" creationId="{9B8A0D4A-FD3D-4B3A-9782-9379D2481F28}"/>
          </ac:spMkLst>
        </pc:spChg>
        <pc:picChg chg="add del mod ord">
          <ac:chgData name="Nicolas CARRERE" userId="282dd5a26b055240" providerId="LiveId" clId="{7528B171-0CF7-4CB5-9D29-85A69C4CD4AF}" dt="2020-10-15T09:32:37.939" v="1869" actId="478"/>
          <ac:picMkLst>
            <pc:docMk/>
            <pc:sldMk cId="2181200750" sldId="291"/>
            <ac:picMk id="5" creationId="{2F74C7A0-7666-4A31-A4CC-5457DB6BA6B3}"/>
          </ac:picMkLst>
        </pc:picChg>
        <pc:picChg chg="add mod ord">
          <ac:chgData name="Nicolas CARRERE" userId="282dd5a26b055240" providerId="LiveId" clId="{7528B171-0CF7-4CB5-9D29-85A69C4CD4AF}" dt="2020-10-15T09:32:39.892" v="1870" actId="22"/>
          <ac:picMkLst>
            <pc:docMk/>
            <pc:sldMk cId="2181200750" sldId="291"/>
            <ac:picMk id="9" creationId="{0CBEF93C-EA7A-4E79-90B5-1F7B16502DA5}"/>
          </ac:picMkLst>
        </pc:picChg>
      </pc:sldChg>
      <pc:sldChg chg="addSp delSp modSp new mod">
        <pc:chgData name="Nicolas CARRERE" userId="282dd5a26b055240" providerId="LiveId" clId="{7528B171-0CF7-4CB5-9D29-85A69C4CD4AF}" dt="2020-10-15T09:33:59.069" v="1890" actId="20577"/>
        <pc:sldMkLst>
          <pc:docMk/>
          <pc:sldMk cId="4164704171" sldId="292"/>
        </pc:sldMkLst>
        <pc:spChg chg="mod">
          <ac:chgData name="Nicolas CARRERE" userId="282dd5a26b055240" providerId="LiveId" clId="{7528B171-0CF7-4CB5-9D29-85A69C4CD4AF}" dt="2020-10-15T09:33:59.069" v="1890" actId="20577"/>
          <ac:spMkLst>
            <pc:docMk/>
            <pc:sldMk cId="4164704171" sldId="292"/>
            <ac:spMk id="2" creationId="{183D0CED-838E-47D7-AF14-9FBFC4D879C8}"/>
          </ac:spMkLst>
        </pc:spChg>
        <pc:spChg chg="del">
          <ac:chgData name="Nicolas CARRERE" userId="282dd5a26b055240" providerId="LiveId" clId="{7528B171-0CF7-4CB5-9D29-85A69C4CD4AF}" dt="2020-10-15T09:33:54.160" v="1874" actId="22"/>
          <ac:spMkLst>
            <pc:docMk/>
            <pc:sldMk cId="4164704171" sldId="292"/>
            <ac:spMk id="3" creationId="{686C2015-23C2-455F-991E-6DFD3BD37917}"/>
          </ac:spMkLst>
        </pc:spChg>
        <pc:picChg chg="add mod ord">
          <ac:chgData name="Nicolas CARRERE" userId="282dd5a26b055240" providerId="LiveId" clId="{7528B171-0CF7-4CB5-9D29-85A69C4CD4AF}" dt="2020-10-15T09:33:54.160" v="1874" actId="22"/>
          <ac:picMkLst>
            <pc:docMk/>
            <pc:sldMk cId="4164704171" sldId="292"/>
            <ac:picMk id="5" creationId="{96EA7492-16DB-4B7E-AF46-334C9E339F72}"/>
          </ac:picMkLst>
        </pc:picChg>
      </pc:sldChg>
      <pc:sldChg chg="addSp delSp modSp new mod">
        <pc:chgData name="Nicolas CARRERE" userId="282dd5a26b055240" providerId="LiveId" clId="{7528B171-0CF7-4CB5-9D29-85A69C4CD4AF}" dt="2020-10-15T11:47:36.976" v="2524" actId="1076"/>
        <pc:sldMkLst>
          <pc:docMk/>
          <pc:sldMk cId="1031906190" sldId="293"/>
        </pc:sldMkLst>
        <pc:spChg chg="mod">
          <ac:chgData name="Nicolas CARRERE" userId="282dd5a26b055240" providerId="LiveId" clId="{7528B171-0CF7-4CB5-9D29-85A69C4CD4AF}" dt="2020-10-15T11:47:33.050" v="2523" actId="1076"/>
          <ac:spMkLst>
            <pc:docMk/>
            <pc:sldMk cId="1031906190" sldId="293"/>
            <ac:spMk id="2" creationId="{859731A8-17E4-49A3-96C0-60870E8DF95E}"/>
          </ac:spMkLst>
        </pc:spChg>
        <pc:spChg chg="del">
          <ac:chgData name="Nicolas CARRERE" userId="282dd5a26b055240" providerId="LiveId" clId="{7528B171-0CF7-4CB5-9D29-85A69C4CD4AF}" dt="2020-10-15T09:41:39.462" v="2098" actId="22"/>
          <ac:spMkLst>
            <pc:docMk/>
            <pc:sldMk cId="1031906190" sldId="293"/>
            <ac:spMk id="3" creationId="{7EB9FA9B-F194-4440-BDD0-A7A983A1EDE5}"/>
          </ac:spMkLst>
        </pc:spChg>
        <pc:spChg chg="add">
          <ac:chgData name="Nicolas CARRERE" userId="282dd5a26b055240" providerId="LiveId" clId="{7528B171-0CF7-4CB5-9D29-85A69C4CD4AF}" dt="2020-10-15T09:42:21.041" v="2104" actId="11529"/>
          <ac:spMkLst>
            <pc:docMk/>
            <pc:sldMk cId="1031906190" sldId="293"/>
            <ac:spMk id="10" creationId="{51AF4202-1892-4478-A664-2FE76D6A3642}"/>
          </ac:spMkLst>
        </pc:spChg>
        <pc:spChg chg="add">
          <ac:chgData name="Nicolas CARRERE" userId="282dd5a26b055240" providerId="LiveId" clId="{7528B171-0CF7-4CB5-9D29-85A69C4CD4AF}" dt="2020-10-15T09:42:27.571" v="2105" actId="11529"/>
          <ac:spMkLst>
            <pc:docMk/>
            <pc:sldMk cId="1031906190" sldId="293"/>
            <ac:spMk id="11" creationId="{2BF9EE75-438B-4093-91F2-5FF1467A2F91}"/>
          </ac:spMkLst>
        </pc:spChg>
        <pc:spChg chg="add mod">
          <ac:chgData name="Nicolas CARRERE" userId="282dd5a26b055240" providerId="LiveId" clId="{7528B171-0CF7-4CB5-9D29-85A69C4CD4AF}" dt="2020-10-15T11:47:36.976" v="2524" actId="1076"/>
          <ac:spMkLst>
            <pc:docMk/>
            <pc:sldMk cId="1031906190" sldId="293"/>
            <ac:spMk id="12" creationId="{8B6BE596-0410-4F0D-9740-3BE270F4ADD2}"/>
          </ac:spMkLst>
        </pc:spChg>
        <pc:spChg chg="add mod">
          <ac:chgData name="Nicolas CARRERE" userId="282dd5a26b055240" providerId="LiveId" clId="{7528B171-0CF7-4CB5-9D29-85A69C4CD4AF}" dt="2020-10-15T09:43:27.070" v="2117" actId="1076"/>
          <ac:spMkLst>
            <pc:docMk/>
            <pc:sldMk cId="1031906190" sldId="293"/>
            <ac:spMk id="13" creationId="{CDE3011C-EB1E-4F3F-97F4-B52C3B4F4305}"/>
          </ac:spMkLst>
        </pc:spChg>
        <pc:picChg chg="add mod ord">
          <ac:chgData name="Nicolas CARRERE" userId="282dd5a26b055240" providerId="LiveId" clId="{7528B171-0CF7-4CB5-9D29-85A69C4CD4AF}" dt="2020-10-15T09:41:41.376" v="2099" actId="1076"/>
          <ac:picMkLst>
            <pc:docMk/>
            <pc:sldMk cId="1031906190" sldId="293"/>
            <ac:picMk id="5" creationId="{D474D584-1C3F-4EAD-B29B-6835647E63B2}"/>
          </ac:picMkLst>
        </pc:picChg>
        <pc:picChg chg="add mod">
          <ac:chgData name="Nicolas CARRERE" userId="282dd5a26b055240" providerId="LiveId" clId="{7528B171-0CF7-4CB5-9D29-85A69C4CD4AF}" dt="2020-10-15T11:47:36.976" v="2524" actId="1076"/>
          <ac:picMkLst>
            <pc:docMk/>
            <pc:sldMk cId="1031906190" sldId="293"/>
            <ac:picMk id="7" creationId="{43FDD29A-3AFB-4B6A-A31B-A1E6145B58F8}"/>
          </ac:picMkLst>
        </pc:picChg>
        <pc:picChg chg="add mod">
          <ac:chgData name="Nicolas CARRERE" userId="282dd5a26b055240" providerId="LiveId" clId="{7528B171-0CF7-4CB5-9D29-85A69C4CD4AF}" dt="2020-10-15T09:43:21.291" v="2115" actId="1076"/>
          <ac:picMkLst>
            <pc:docMk/>
            <pc:sldMk cId="1031906190" sldId="293"/>
            <ac:picMk id="9" creationId="{971627F0-D15E-40ED-878C-FCCC1DA34EF6}"/>
          </ac:picMkLst>
        </pc:picChg>
        <pc:picChg chg="add mod">
          <ac:chgData name="Nicolas CARRERE" userId="282dd5a26b055240" providerId="LiveId" clId="{7528B171-0CF7-4CB5-9D29-85A69C4CD4AF}" dt="2020-10-15T11:46:54.210" v="2513" actId="1076"/>
          <ac:picMkLst>
            <pc:docMk/>
            <pc:sldMk cId="1031906190" sldId="293"/>
            <ac:picMk id="15" creationId="{05C66710-7B24-44A8-947A-900C90CA6662}"/>
          </ac:picMkLst>
        </pc:picChg>
        <pc:picChg chg="add mod">
          <ac:chgData name="Nicolas CARRERE" userId="282dd5a26b055240" providerId="LiveId" clId="{7528B171-0CF7-4CB5-9D29-85A69C4CD4AF}" dt="2020-10-15T09:43:29.605" v="2119" actId="1076"/>
          <ac:picMkLst>
            <pc:docMk/>
            <pc:sldMk cId="1031906190" sldId="293"/>
            <ac:picMk id="17" creationId="{64643C02-1C73-43D9-83FD-49DEB6C696B8}"/>
          </ac:picMkLst>
        </pc:picChg>
        <pc:picChg chg="add mod">
          <ac:chgData name="Nicolas CARRERE" userId="282dd5a26b055240" providerId="LiveId" clId="{7528B171-0CF7-4CB5-9D29-85A69C4CD4AF}" dt="2020-10-15T11:47:04.415" v="2515" actId="1076"/>
          <ac:picMkLst>
            <pc:docMk/>
            <pc:sldMk cId="1031906190" sldId="293"/>
            <ac:picMk id="19" creationId="{FACAF8DD-C7E7-4E52-A2FE-4C081EA1D11A}"/>
          </ac:picMkLst>
        </pc:picChg>
        <pc:cxnChg chg="add mod">
          <ac:chgData name="Nicolas CARRERE" userId="282dd5a26b055240" providerId="LiveId" clId="{7528B171-0CF7-4CB5-9D29-85A69C4CD4AF}" dt="2020-10-15T11:46:58.041" v="2514" actId="14100"/>
          <ac:cxnSpMkLst>
            <pc:docMk/>
            <pc:sldMk cId="1031906190" sldId="293"/>
            <ac:cxnSpMk id="21" creationId="{E995B8E9-0A8B-48F2-BFAE-534090EEB8E3}"/>
          </ac:cxnSpMkLst>
        </pc:cxnChg>
        <pc:cxnChg chg="add">
          <ac:chgData name="Nicolas CARRERE" userId="282dd5a26b055240" providerId="LiveId" clId="{7528B171-0CF7-4CB5-9D29-85A69C4CD4AF}" dt="2020-10-15T11:47:09.684" v="2516" actId="11529"/>
          <ac:cxnSpMkLst>
            <pc:docMk/>
            <pc:sldMk cId="1031906190" sldId="293"/>
            <ac:cxnSpMk id="26" creationId="{F9EB9BDB-0B24-4550-8C7A-133820FE6C4A}"/>
          </ac:cxnSpMkLst>
        </pc:cxnChg>
        <pc:cxnChg chg="add">
          <ac:chgData name="Nicolas CARRERE" userId="282dd5a26b055240" providerId="LiveId" clId="{7528B171-0CF7-4CB5-9D29-85A69C4CD4AF}" dt="2020-10-15T11:47:13.975" v="2517" actId="11529"/>
          <ac:cxnSpMkLst>
            <pc:docMk/>
            <pc:sldMk cId="1031906190" sldId="293"/>
            <ac:cxnSpMk id="28" creationId="{D74B31A3-B310-4D64-BB8A-CCE736B24727}"/>
          </ac:cxnSpMkLst>
        </pc:cxnChg>
      </pc:sldChg>
      <pc:sldChg chg="addSp delSp modSp new mod">
        <pc:chgData name="Nicolas CARRERE" userId="282dd5a26b055240" providerId="LiveId" clId="{7528B171-0CF7-4CB5-9D29-85A69C4CD4AF}" dt="2020-10-20T16:38:46.819" v="9494" actId="1076"/>
        <pc:sldMkLst>
          <pc:docMk/>
          <pc:sldMk cId="222536249" sldId="294"/>
        </pc:sldMkLst>
        <pc:spChg chg="mod">
          <ac:chgData name="Nicolas CARRERE" userId="282dd5a26b055240" providerId="LiveId" clId="{7528B171-0CF7-4CB5-9D29-85A69C4CD4AF}" dt="2020-10-15T09:35:07.371" v="1981" actId="20577"/>
          <ac:spMkLst>
            <pc:docMk/>
            <pc:sldMk cId="222536249" sldId="294"/>
            <ac:spMk id="2" creationId="{B8915807-DE8D-49C0-B508-58B33371E1A5}"/>
          </ac:spMkLst>
        </pc:spChg>
        <pc:spChg chg="del">
          <ac:chgData name="Nicolas CARRERE" userId="282dd5a26b055240" providerId="LiveId" clId="{7528B171-0CF7-4CB5-9D29-85A69C4CD4AF}" dt="2020-10-15T09:35:28.872" v="1982" actId="22"/>
          <ac:spMkLst>
            <pc:docMk/>
            <pc:sldMk cId="222536249" sldId="294"/>
            <ac:spMk id="3" creationId="{A21025C6-9B61-494F-8D94-317243DD059C}"/>
          </ac:spMkLst>
        </pc:spChg>
        <pc:spChg chg="add mod">
          <ac:chgData name="Nicolas CARRERE" userId="282dd5a26b055240" providerId="LiveId" clId="{7528B171-0CF7-4CB5-9D29-85A69C4CD4AF}" dt="2020-10-20T16:38:46.819" v="9494" actId="1076"/>
          <ac:spMkLst>
            <pc:docMk/>
            <pc:sldMk cId="222536249" sldId="294"/>
            <ac:spMk id="6" creationId="{A18E68FD-100D-4414-A3E0-CF1C3436F2F1}"/>
          </ac:spMkLst>
        </pc:spChg>
        <pc:spChg chg="add mod">
          <ac:chgData name="Nicolas CARRERE" userId="282dd5a26b055240" providerId="LiveId" clId="{7528B171-0CF7-4CB5-9D29-85A69C4CD4AF}" dt="2020-10-20T16:38:46.819" v="9494" actId="1076"/>
          <ac:spMkLst>
            <pc:docMk/>
            <pc:sldMk cId="222536249" sldId="294"/>
            <ac:spMk id="7" creationId="{9E00AC29-F7F3-483E-B54E-C2C20FBD9326}"/>
          </ac:spMkLst>
        </pc:spChg>
        <pc:picChg chg="add mod ord">
          <ac:chgData name="Nicolas CARRERE" userId="282dd5a26b055240" providerId="LiveId" clId="{7528B171-0CF7-4CB5-9D29-85A69C4CD4AF}" dt="2020-10-20T16:38:38.267" v="9492" actId="1076"/>
          <ac:picMkLst>
            <pc:docMk/>
            <pc:sldMk cId="222536249" sldId="294"/>
            <ac:picMk id="5" creationId="{0F5E8FF2-36C8-41E9-9A83-D31ED815B0FD}"/>
          </ac:picMkLst>
        </pc:picChg>
        <pc:picChg chg="add mod">
          <ac:chgData name="Nicolas CARRERE" userId="282dd5a26b055240" providerId="LiveId" clId="{7528B171-0CF7-4CB5-9D29-85A69C4CD4AF}" dt="2020-10-15T09:36:01.828" v="1988" actId="1076"/>
          <ac:picMkLst>
            <pc:docMk/>
            <pc:sldMk cId="222536249" sldId="294"/>
            <ac:picMk id="9" creationId="{63A30340-1300-442F-86F3-9840C5657C01}"/>
          </ac:picMkLst>
        </pc:picChg>
        <pc:picChg chg="add mod">
          <ac:chgData name="Nicolas CARRERE" userId="282dd5a26b055240" providerId="LiveId" clId="{7528B171-0CF7-4CB5-9D29-85A69C4CD4AF}" dt="2020-10-15T09:36:52.613" v="1991" actId="14100"/>
          <ac:picMkLst>
            <pc:docMk/>
            <pc:sldMk cId="222536249" sldId="294"/>
            <ac:picMk id="11" creationId="{E0AF5244-102E-407F-9BF9-DDE3C5AEAFF9}"/>
          </ac:picMkLst>
        </pc:picChg>
      </pc:sldChg>
      <pc:sldChg chg="addSp delSp modSp new mod modClrScheme chgLayout">
        <pc:chgData name="Nicolas CARRERE" userId="282dd5a26b055240" providerId="LiveId" clId="{7528B171-0CF7-4CB5-9D29-85A69C4CD4AF}" dt="2020-10-15T09:48:48.186" v="2166" actId="20577"/>
        <pc:sldMkLst>
          <pc:docMk/>
          <pc:sldMk cId="1107937174" sldId="295"/>
        </pc:sldMkLst>
        <pc:spChg chg="mod ord">
          <ac:chgData name="Nicolas CARRERE" userId="282dd5a26b055240" providerId="LiveId" clId="{7528B171-0CF7-4CB5-9D29-85A69C4CD4AF}" dt="2020-10-15T09:48:48.186" v="2166" actId="20577"/>
          <ac:spMkLst>
            <pc:docMk/>
            <pc:sldMk cId="1107937174" sldId="295"/>
            <ac:spMk id="2" creationId="{F813B364-2FFE-48C9-9C12-6F19BA1EBF03}"/>
          </ac:spMkLst>
        </pc:spChg>
        <pc:spChg chg="del mod ord">
          <ac:chgData name="Nicolas CARRERE" userId="282dd5a26b055240" providerId="LiveId" clId="{7528B171-0CF7-4CB5-9D29-85A69C4CD4AF}" dt="2020-10-15T09:48:39.617" v="2165" actId="700"/>
          <ac:spMkLst>
            <pc:docMk/>
            <pc:sldMk cId="1107937174" sldId="295"/>
            <ac:spMk id="3" creationId="{CD57F649-9D7D-4F74-A648-508F2570B3FA}"/>
          </ac:spMkLst>
        </pc:spChg>
        <pc:spChg chg="add mod ord">
          <ac:chgData name="Nicolas CARRERE" userId="282dd5a26b055240" providerId="LiveId" clId="{7528B171-0CF7-4CB5-9D29-85A69C4CD4AF}" dt="2020-10-15T09:48:39.617" v="2165" actId="700"/>
          <ac:spMkLst>
            <pc:docMk/>
            <pc:sldMk cId="1107937174" sldId="295"/>
            <ac:spMk id="4" creationId="{0E415084-EC26-4009-84DB-D0E96309364B}"/>
          </ac:spMkLst>
        </pc:spChg>
      </pc:sldChg>
      <pc:sldChg chg="addSp delSp modSp new mod">
        <pc:chgData name="Nicolas CARRERE" userId="282dd5a26b055240" providerId="LiveId" clId="{7528B171-0CF7-4CB5-9D29-85A69C4CD4AF}" dt="2020-10-15T11:40:20.169" v="2264" actId="313"/>
        <pc:sldMkLst>
          <pc:docMk/>
          <pc:sldMk cId="2898564605" sldId="296"/>
        </pc:sldMkLst>
        <pc:spChg chg="mod">
          <ac:chgData name="Nicolas CARRERE" userId="282dd5a26b055240" providerId="LiveId" clId="{7528B171-0CF7-4CB5-9D29-85A69C4CD4AF}" dt="2020-10-15T11:40:20.169" v="2264" actId="313"/>
          <ac:spMkLst>
            <pc:docMk/>
            <pc:sldMk cId="2898564605" sldId="296"/>
            <ac:spMk id="2" creationId="{88DBB086-7E34-4A2C-A5A6-454016F46DC6}"/>
          </ac:spMkLst>
        </pc:spChg>
        <pc:spChg chg="del">
          <ac:chgData name="Nicolas CARRERE" userId="282dd5a26b055240" providerId="LiveId" clId="{7528B171-0CF7-4CB5-9D29-85A69C4CD4AF}" dt="2020-10-15T10:24:24.955" v="2218" actId="22"/>
          <ac:spMkLst>
            <pc:docMk/>
            <pc:sldMk cId="2898564605" sldId="296"/>
            <ac:spMk id="3" creationId="{B9FD18BD-5A61-48CE-8D68-7E4710CBCE08}"/>
          </ac:spMkLst>
        </pc:spChg>
        <pc:spChg chg="add mod">
          <ac:chgData name="Nicolas CARRERE" userId="282dd5a26b055240" providerId="LiveId" clId="{7528B171-0CF7-4CB5-9D29-85A69C4CD4AF}" dt="2020-10-15T11:38:46.611" v="2243" actId="20577"/>
          <ac:spMkLst>
            <pc:docMk/>
            <pc:sldMk cId="2898564605" sldId="296"/>
            <ac:spMk id="10" creationId="{6F456969-7D28-4A86-81AF-05A33A4ACD1D}"/>
          </ac:spMkLst>
        </pc:spChg>
        <pc:spChg chg="add mod">
          <ac:chgData name="Nicolas CARRERE" userId="282dd5a26b055240" providerId="LiveId" clId="{7528B171-0CF7-4CB5-9D29-85A69C4CD4AF}" dt="2020-10-15T11:38:55.432" v="2254" actId="20577"/>
          <ac:spMkLst>
            <pc:docMk/>
            <pc:sldMk cId="2898564605" sldId="296"/>
            <ac:spMk id="11" creationId="{8328C62A-FC1D-402C-AB80-F87504793206}"/>
          </ac:spMkLst>
        </pc:spChg>
        <pc:picChg chg="add mod ord">
          <ac:chgData name="Nicolas CARRERE" userId="282dd5a26b055240" providerId="LiveId" clId="{7528B171-0CF7-4CB5-9D29-85A69C4CD4AF}" dt="2020-10-15T10:24:28.056" v="2219" actId="1076"/>
          <ac:picMkLst>
            <pc:docMk/>
            <pc:sldMk cId="2898564605" sldId="296"/>
            <ac:picMk id="5" creationId="{EBC84CD9-7F41-4C53-B7D9-EB5498AC3ECC}"/>
          </ac:picMkLst>
        </pc:picChg>
        <pc:picChg chg="add mod">
          <ac:chgData name="Nicolas CARRERE" userId="282dd5a26b055240" providerId="LiveId" clId="{7528B171-0CF7-4CB5-9D29-85A69C4CD4AF}" dt="2020-10-15T11:38:38.405" v="2232" actId="1076"/>
          <ac:picMkLst>
            <pc:docMk/>
            <pc:sldMk cId="2898564605" sldId="296"/>
            <ac:picMk id="7" creationId="{2DD92A5A-F921-4BE1-AC52-CC6A948BBE91}"/>
          </ac:picMkLst>
        </pc:picChg>
        <pc:picChg chg="add mod">
          <ac:chgData name="Nicolas CARRERE" userId="282dd5a26b055240" providerId="LiveId" clId="{7528B171-0CF7-4CB5-9D29-85A69C4CD4AF}" dt="2020-10-15T11:38:36.652" v="2231" actId="1076"/>
          <ac:picMkLst>
            <pc:docMk/>
            <pc:sldMk cId="2898564605" sldId="296"/>
            <ac:picMk id="9" creationId="{82F587E4-98AC-450E-ABCC-0E99D734BB00}"/>
          </ac:picMkLst>
        </pc:picChg>
        <pc:cxnChg chg="add">
          <ac:chgData name="Nicolas CARRERE" userId="282dd5a26b055240" providerId="LiveId" clId="{7528B171-0CF7-4CB5-9D29-85A69C4CD4AF}" dt="2020-10-15T11:39:08.916" v="2255" actId="11529"/>
          <ac:cxnSpMkLst>
            <pc:docMk/>
            <pc:sldMk cId="2898564605" sldId="296"/>
            <ac:cxnSpMk id="13" creationId="{475C8D5D-8F52-4660-8D9A-92DBE5166842}"/>
          </ac:cxnSpMkLst>
        </pc:cxnChg>
        <pc:cxnChg chg="add mod">
          <ac:chgData name="Nicolas CARRERE" userId="282dd5a26b055240" providerId="LiveId" clId="{7528B171-0CF7-4CB5-9D29-85A69C4CD4AF}" dt="2020-10-15T11:39:18.623" v="2257" actId="14100"/>
          <ac:cxnSpMkLst>
            <pc:docMk/>
            <pc:sldMk cId="2898564605" sldId="296"/>
            <ac:cxnSpMk id="15" creationId="{B9AC4C7E-E7D2-4FB6-A2F2-433A343605B5}"/>
          </ac:cxnSpMkLst>
        </pc:cxnChg>
      </pc:sldChg>
      <pc:sldChg chg="addSp delSp modSp new mod">
        <pc:chgData name="Nicolas CARRERE" userId="282dd5a26b055240" providerId="LiveId" clId="{7528B171-0CF7-4CB5-9D29-85A69C4CD4AF}" dt="2020-10-15T11:42:54.307" v="2445" actId="11529"/>
        <pc:sldMkLst>
          <pc:docMk/>
          <pc:sldMk cId="3124804275" sldId="297"/>
        </pc:sldMkLst>
        <pc:spChg chg="mod">
          <ac:chgData name="Nicolas CARRERE" userId="282dd5a26b055240" providerId="LiveId" clId="{7528B171-0CF7-4CB5-9D29-85A69C4CD4AF}" dt="2020-10-15T11:40:38.250" v="2320" actId="20577"/>
          <ac:spMkLst>
            <pc:docMk/>
            <pc:sldMk cId="3124804275" sldId="297"/>
            <ac:spMk id="2" creationId="{01868450-6BEC-4461-BE91-15A982472E5B}"/>
          </ac:spMkLst>
        </pc:spChg>
        <pc:spChg chg="del">
          <ac:chgData name="Nicolas CARRERE" userId="282dd5a26b055240" providerId="LiveId" clId="{7528B171-0CF7-4CB5-9D29-85A69C4CD4AF}" dt="2020-10-15T11:40:40.774" v="2321" actId="22"/>
          <ac:spMkLst>
            <pc:docMk/>
            <pc:sldMk cId="3124804275" sldId="297"/>
            <ac:spMk id="3" creationId="{3ABBA1EE-9A84-4483-8055-5B778F80CE9E}"/>
          </ac:spMkLst>
        </pc:spChg>
        <pc:spChg chg="add">
          <ac:chgData name="Nicolas CARRERE" userId="282dd5a26b055240" providerId="LiveId" clId="{7528B171-0CF7-4CB5-9D29-85A69C4CD4AF}" dt="2020-10-15T11:41:50.760" v="2332" actId="11529"/>
          <ac:spMkLst>
            <pc:docMk/>
            <pc:sldMk cId="3124804275" sldId="297"/>
            <ac:spMk id="10" creationId="{B067BDCF-2608-4014-8662-FD7E6F35F1DE}"/>
          </ac:spMkLst>
        </pc:spChg>
        <pc:spChg chg="add">
          <ac:chgData name="Nicolas CARRERE" userId="282dd5a26b055240" providerId="LiveId" clId="{7528B171-0CF7-4CB5-9D29-85A69C4CD4AF}" dt="2020-10-15T11:41:55.725" v="2333" actId="11529"/>
          <ac:spMkLst>
            <pc:docMk/>
            <pc:sldMk cId="3124804275" sldId="297"/>
            <ac:spMk id="11" creationId="{D464EEFB-C6C7-463B-8922-B4AAE0B8F681}"/>
          </ac:spMkLst>
        </pc:spChg>
        <pc:spChg chg="add mod">
          <ac:chgData name="Nicolas CARRERE" userId="282dd5a26b055240" providerId="LiveId" clId="{7528B171-0CF7-4CB5-9D29-85A69C4CD4AF}" dt="2020-10-15T11:42:46.342" v="2444" actId="1076"/>
          <ac:spMkLst>
            <pc:docMk/>
            <pc:sldMk cId="3124804275" sldId="297"/>
            <ac:spMk id="12" creationId="{D724CBFF-6A4E-4ACE-954E-E07C6D3B4AC7}"/>
          </ac:spMkLst>
        </pc:spChg>
        <pc:picChg chg="add mod ord">
          <ac:chgData name="Nicolas CARRERE" userId="282dd5a26b055240" providerId="LiveId" clId="{7528B171-0CF7-4CB5-9D29-85A69C4CD4AF}" dt="2020-10-15T11:40:44.548" v="2322" actId="1076"/>
          <ac:picMkLst>
            <pc:docMk/>
            <pc:sldMk cId="3124804275" sldId="297"/>
            <ac:picMk id="5" creationId="{A3A359B1-F439-4FD7-9519-7981620B5B8D}"/>
          </ac:picMkLst>
        </pc:picChg>
        <pc:picChg chg="add mod">
          <ac:chgData name="Nicolas CARRERE" userId="282dd5a26b055240" providerId="LiveId" clId="{7528B171-0CF7-4CB5-9D29-85A69C4CD4AF}" dt="2020-10-15T11:41:40.698" v="2331" actId="1076"/>
          <ac:picMkLst>
            <pc:docMk/>
            <pc:sldMk cId="3124804275" sldId="297"/>
            <ac:picMk id="7" creationId="{18A501BF-F8C0-4D22-A733-05DEA37D78CC}"/>
          </ac:picMkLst>
        </pc:picChg>
        <pc:picChg chg="add mod">
          <ac:chgData name="Nicolas CARRERE" userId="282dd5a26b055240" providerId="LiveId" clId="{7528B171-0CF7-4CB5-9D29-85A69C4CD4AF}" dt="2020-10-15T11:41:39.322" v="2330" actId="14100"/>
          <ac:picMkLst>
            <pc:docMk/>
            <pc:sldMk cId="3124804275" sldId="297"/>
            <ac:picMk id="9" creationId="{08A2AA96-482B-499E-8868-723A617CDCBC}"/>
          </ac:picMkLst>
        </pc:picChg>
        <pc:cxnChg chg="add">
          <ac:chgData name="Nicolas CARRERE" userId="282dd5a26b055240" providerId="LiveId" clId="{7528B171-0CF7-4CB5-9D29-85A69C4CD4AF}" dt="2020-10-15T11:42:54.307" v="2445" actId="11529"/>
          <ac:cxnSpMkLst>
            <pc:docMk/>
            <pc:sldMk cId="3124804275" sldId="297"/>
            <ac:cxnSpMk id="14" creationId="{E0E093C5-B50B-4A6A-9AA8-DCF5A7CC2207}"/>
          </ac:cxnSpMkLst>
        </pc:cxnChg>
      </pc:sldChg>
      <pc:sldChg chg="addSp delSp modSp new mod">
        <pc:chgData name="Nicolas CARRERE" userId="282dd5a26b055240" providerId="LiveId" clId="{7528B171-0CF7-4CB5-9D29-85A69C4CD4AF}" dt="2020-10-16T09:06:46.251" v="6004" actId="1076"/>
        <pc:sldMkLst>
          <pc:docMk/>
          <pc:sldMk cId="799851071" sldId="298"/>
        </pc:sldMkLst>
        <pc:spChg chg="mod">
          <ac:chgData name="Nicolas CARRERE" userId="282dd5a26b055240" providerId="LiveId" clId="{7528B171-0CF7-4CB5-9D29-85A69C4CD4AF}" dt="2020-10-15T11:48:16.499" v="2525" actId="20577"/>
          <ac:spMkLst>
            <pc:docMk/>
            <pc:sldMk cId="799851071" sldId="298"/>
            <ac:spMk id="2" creationId="{7201FB9E-5721-477A-A273-755D23D889D2}"/>
          </ac:spMkLst>
        </pc:spChg>
        <pc:spChg chg="del">
          <ac:chgData name="Nicolas CARRERE" userId="282dd5a26b055240" providerId="LiveId" clId="{7528B171-0CF7-4CB5-9D29-85A69C4CD4AF}" dt="2020-10-15T11:44:41.326" v="2495" actId="22"/>
          <ac:spMkLst>
            <pc:docMk/>
            <pc:sldMk cId="799851071" sldId="298"/>
            <ac:spMk id="3" creationId="{C18EF57B-2681-48C4-9243-C896271C89E8}"/>
          </ac:spMkLst>
        </pc:spChg>
        <pc:spChg chg="add mod">
          <ac:chgData name="Nicolas CARRERE" userId="282dd5a26b055240" providerId="LiveId" clId="{7528B171-0CF7-4CB5-9D29-85A69C4CD4AF}" dt="2020-10-16T09:06:46.251" v="6004" actId="1076"/>
          <ac:spMkLst>
            <pc:docMk/>
            <pc:sldMk cId="799851071" sldId="298"/>
            <ac:spMk id="4" creationId="{A53620B0-AC0B-4B21-9DCA-7A0AF637DAF8}"/>
          </ac:spMkLst>
        </pc:spChg>
        <pc:spChg chg="add">
          <ac:chgData name="Nicolas CARRERE" userId="282dd5a26b055240" providerId="LiveId" clId="{7528B171-0CF7-4CB5-9D29-85A69C4CD4AF}" dt="2020-10-15T11:44:53.414" v="2498" actId="11529"/>
          <ac:spMkLst>
            <pc:docMk/>
            <pc:sldMk cId="799851071" sldId="298"/>
            <ac:spMk id="6" creationId="{76DEB274-FB83-4D6C-AFDF-A9D6FA7F799A}"/>
          </ac:spMkLst>
        </pc:spChg>
        <pc:spChg chg="add">
          <ac:chgData name="Nicolas CARRERE" userId="282dd5a26b055240" providerId="LiveId" clId="{7528B171-0CF7-4CB5-9D29-85A69C4CD4AF}" dt="2020-10-15T11:44:57.255" v="2499" actId="11529"/>
          <ac:spMkLst>
            <pc:docMk/>
            <pc:sldMk cId="799851071" sldId="298"/>
            <ac:spMk id="7" creationId="{BF57AC3A-CDEC-407C-A6C9-7F0EA8F6C531}"/>
          </ac:spMkLst>
        </pc:spChg>
        <pc:picChg chg="add mod ord">
          <ac:chgData name="Nicolas CARRERE" userId="282dd5a26b055240" providerId="LiveId" clId="{7528B171-0CF7-4CB5-9D29-85A69C4CD4AF}" dt="2020-10-15T11:44:45.575" v="2497" actId="14100"/>
          <ac:picMkLst>
            <pc:docMk/>
            <pc:sldMk cId="799851071" sldId="298"/>
            <ac:picMk id="5" creationId="{EF31863D-F3F1-4BC0-A442-7C208A4F0B0F}"/>
          </ac:picMkLst>
        </pc:picChg>
        <pc:picChg chg="add mod">
          <ac:chgData name="Nicolas CARRERE" userId="282dd5a26b055240" providerId="LiveId" clId="{7528B171-0CF7-4CB5-9D29-85A69C4CD4AF}" dt="2020-10-15T11:45:19.348" v="2502" actId="1076"/>
          <ac:picMkLst>
            <pc:docMk/>
            <pc:sldMk cId="799851071" sldId="298"/>
            <ac:picMk id="9" creationId="{A3034B69-4236-4CA7-BEFA-CFD3DE8E92E5}"/>
          </ac:picMkLst>
        </pc:picChg>
        <pc:picChg chg="add mod">
          <ac:chgData name="Nicolas CARRERE" userId="282dd5a26b055240" providerId="LiveId" clId="{7528B171-0CF7-4CB5-9D29-85A69C4CD4AF}" dt="2020-10-16T09:06:34.283" v="6000" actId="1076"/>
          <ac:picMkLst>
            <pc:docMk/>
            <pc:sldMk cId="799851071" sldId="298"/>
            <ac:picMk id="11" creationId="{E3CFF3B4-5434-488C-9EA9-C2FDC02550CF}"/>
          </ac:picMkLst>
        </pc:picChg>
        <pc:cxnChg chg="add">
          <ac:chgData name="Nicolas CARRERE" userId="282dd5a26b055240" providerId="LiveId" clId="{7528B171-0CF7-4CB5-9D29-85A69C4CD4AF}" dt="2020-10-15T11:46:04.180" v="2508" actId="11529"/>
          <ac:cxnSpMkLst>
            <pc:docMk/>
            <pc:sldMk cId="799851071" sldId="298"/>
            <ac:cxnSpMk id="13" creationId="{DB4448F8-F690-4040-8E99-1D6BDA02E7CB}"/>
          </ac:cxnSpMkLst>
        </pc:cxnChg>
        <pc:cxnChg chg="add mod">
          <ac:chgData name="Nicolas CARRERE" userId="282dd5a26b055240" providerId="LiveId" clId="{7528B171-0CF7-4CB5-9D29-85A69C4CD4AF}" dt="2020-10-16T09:06:34.283" v="6000" actId="1076"/>
          <ac:cxnSpMkLst>
            <pc:docMk/>
            <pc:sldMk cId="799851071" sldId="298"/>
            <ac:cxnSpMk id="15" creationId="{009D922C-218D-45D5-A256-493CEE72EAFA}"/>
          </ac:cxnSpMkLst>
        </pc:cxnChg>
      </pc:sldChg>
      <pc:sldChg chg="addSp delSp modSp new mod">
        <pc:chgData name="Nicolas CARRERE" userId="282dd5a26b055240" providerId="LiveId" clId="{7528B171-0CF7-4CB5-9D29-85A69C4CD4AF}" dt="2020-10-15T11:49:39.815" v="2645" actId="20577"/>
        <pc:sldMkLst>
          <pc:docMk/>
          <pc:sldMk cId="4240257340" sldId="299"/>
        </pc:sldMkLst>
        <pc:spChg chg="mod">
          <ac:chgData name="Nicolas CARRERE" userId="282dd5a26b055240" providerId="LiveId" clId="{7528B171-0CF7-4CB5-9D29-85A69C4CD4AF}" dt="2020-10-15T11:49:39.815" v="2645" actId="20577"/>
          <ac:spMkLst>
            <pc:docMk/>
            <pc:sldMk cId="4240257340" sldId="299"/>
            <ac:spMk id="2" creationId="{494628E4-6D78-424D-A29F-5D36A9083704}"/>
          </ac:spMkLst>
        </pc:spChg>
        <pc:spChg chg="del">
          <ac:chgData name="Nicolas CARRERE" userId="282dd5a26b055240" providerId="LiveId" clId="{7528B171-0CF7-4CB5-9D29-85A69C4CD4AF}" dt="2020-10-15T11:48:50.296" v="2571" actId="22"/>
          <ac:spMkLst>
            <pc:docMk/>
            <pc:sldMk cId="4240257340" sldId="299"/>
            <ac:spMk id="3" creationId="{F7C30AA6-5C82-4AE0-AE00-4E8C1D790067}"/>
          </ac:spMkLst>
        </pc:spChg>
        <pc:picChg chg="add mod ord">
          <ac:chgData name="Nicolas CARRERE" userId="282dd5a26b055240" providerId="LiveId" clId="{7528B171-0CF7-4CB5-9D29-85A69C4CD4AF}" dt="2020-10-15T11:49:36.213" v="2631" actId="1076"/>
          <ac:picMkLst>
            <pc:docMk/>
            <pc:sldMk cId="4240257340" sldId="299"/>
            <ac:picMk id="5" creationId="{78621ED8-0987-474D-A59A-6FDE7E4F9DBA}"/>
          </ac:picMkLst>
        </pc:picChg>
        <pc:picChg chg="add mod">
          <ac:chgData name="Nicolas CARRERE" userId="282dd5a26b055240" providerId="LiveId" clId="{7528B171-0CF7-4CB5-9D29-85A69C4CD4AF}" dt="2020-10-15T11:49:35.576" v="2630" actId="1076"/>
          <ac:picMkLst>
            <pc:docMk/>
            <pc:sldMk cId="4240257340" sldId="299"/>
            <ac:picMk id="7" creationId="{AD4CB698-1FDB-47F7-BE70-5DD3610EB429}"/>
          </ac:picMkLst>
        </pc:picChg>
      </pc:sldChg>
      <pc:sldChg chg="addSp delSp modSp new mod">
        <pc:chgData name="Nicolas CARRERE" userId="282dd5a26b055240" providerId="LiveId" clId="{7528B171-0CF7-4CB5-9D29-85A69C4CD4AF}" dt="2020-10-15T11:50:17.813" v="2673" actId="11529"/>
        <pc:sldMkLst>
          <pc:docMk/>
          <pc:sldMk cId="22284955" sldId="300"/>
        </pc:sldMkLst>
        <pc:spChg chg="mod">
          <ac:chgData name="Nicolas CARRERE" userId="282dd5a26b055240" providerId="LiveId" clId="{7528B171-0CF7-4CB5-9D29-85A69C4CD4AF}" dt="2020-10-15T11:49:54.762" v="2669" actId="20577"/>
          <ac:spMkLst>
            <pc:docMk/>
            <pc:sldMk cId="22284955" sldId="300"/>
            <ac:spMk id="2" creationId="{515ED1F6-0940-4872-9C2F-0AABDF819616}"/>
          </ac:spMkLst>
        </pc:spChg>
        <pc:spChg chg="del">
          <ac:chgData name="Nicolas CARRERE" userId="282dd5a26b055240" providerId="LiveId" clId="{7528B171-0CF7-4CB5-9D29-85A69C4CD4AF}" dt="2020-10-15T11:50:06.783" v="2670" actId="22"/>
          <ac:spMkLst>
            <pc:docMk/>
            <pc:sldMk cId="22284955" sldId="300"/>
            <ac:spMk id="3" creationId="{642C2B21-8D91-45B5-96C8-26342D6EA502}"/>
          </ac:spMkLst>
        </pc:spChg>
        <pc:spChg chg="add">
          <ac:chgData name="Nicolas CARRERE" userId="282dd5a26b055240" providerId="LiveId" clId="{7528B171-0CF7-4CB5-9D29-85A69C4CD4AF}" dt="2020-10-15T11:50:14.043" v="2672" actId="11529"/>
          <ac:spMkLst>
            <pc:docMk/>
            <pc:sldMk cId="22284955" sldId="300"/>
            <ac:spMk id="6" creationId="{3AA49184-ADAE-4C6B-B237-2D9EC1D63EDF}"/>
          </ac:spMkLst>
        </pc:spChg>
        <pc:spChg chg="add">
          <ac:chgData name="Nicolas CARRERE" userId="282dd5a26b055240" providerId="LiveId" clId="{7528B171-0CF7-4CB5-9D29-85A69C4CD4AF}" dt="2020-10-15T11:50:17.813" v="2673" actId="11529"/>
          <ac:spMkLst>
            <pc:docMk/>
            <pc:sldMk cId="22284955" sldId="300"/>
            <ac:spMk id="7" creationId="{8EE664BB-747C-4FBE-A981-23681B9F3C04}"/>
          </ac:spMkLst>
        </pc:spChg>
        <pc:picChg chg="add mod ord">
          <ac:chgData name="Nicolas CARRERE" userId="282dd5a26b055240" providerId="LiveId" clId="{7528B171-0CF7-4CB5-9D29-85A69C4CD4AF}" dt="2020-10-15T11:50:08.012" v="2671" actId="1076"/>
          <ac:picMkLst>
            <pc:docMk/>
            <pc:sldMk cId="22284955" sldId="300"/>
            <ac:picMk id="5" creationId="{9107B293-476B-41D2-A837-E9E592CD5451}"/>
          </ac:picMkLst>
        </pc:picChg>
      </pc:sldChg>
      <pc:sldChg chg="addSp delSp modSp new mod">
        <pc:chgData name="Nicolas CARRERE" userId="282dd5a26b055240" providerId="LiveId" clId="{7528B171-0CF7-4CB5-9D29-85A69C4CD4AF}" dt="2020-10-15T12:08:17.120" v="2727" actId="1076"/>
        <pc:sldMkLst>
          <pc:docMk/>
          <pc:sldMk cId="1187990466" sldId="301"/>
        </pc:sldMkLst>
        <pc:spChg chg="mod">
          <ac:chgData name="Nicolas CARRERE" userId="282dd5a26b055240" providerId="LiveId" clId="{7528B171-0CF7-4CB5-9D29-85A69C4CD4AF}" dt="2020-10-15T12:07:18.655" v="2715" actId="313"/>
          <ac:spMkLst>
            <pc:docMk/>
            <pc:sldMk cId="1187990466" sldId="301"/>
            <ac:spMk id="2" creationId="{8DF1BF18-947B-48DD-812E-9F2956864895}"/>
          </ac:spMkLst>
        </pc:spChg>
        <pc:spChg chg="del">
          <ac:chgData name="Nicolas CARRERE" userId="282dd5a26b055240" providerId="LiveId" clId="{7528B171-0CF7-4CB5-9D29-85A69C4CD4AF}" dt="2020-10-15T12:07:28.581" v="2716" actId="22"/>
          <ac:spMkLst>
            <pc:docMk/>
            <pc:sldMk cId="1187990466" sldId="301"/>
            <ac:spMk id="3" creationId="{AACD431C-49B6-43EB-94D6-BE2CA6319E7C}"/>
          </ac:spMkLst>
        </pc:spChg>
        <pc:picChg chg="add mod ord">
          <ac:chgData name="Nicolas CARRERE" userId="282dd5a26b055240" providerId="LiveId" clId="{7528B171-0CF7-4CB5-9D29-85A69C4CD4AF}" dt="2020-10-15T12:07:31.275" v="2717" actId="1076"/>
          <ac:picMkLst>
            <pc:docMk/>
            <pc:sldMk cId="1187990466" sldId="301"/>
            <ac:picMk id="5" creationId="{BF27C69B-5685-4104-8145-9E01E400E991}"/>
          </ac:picMkLst>
        </pc:picChg>
        <pc:picChg chg="add mod">
          <ac:chgData name="Nicolas CARRERE" userId="282dd5a26b055240" providerId="LiveId" clId="{7528B171-0CF7-4CB5-9D29-85A69C4CD4AF}" dt="2020-10-15T12:08:13.086" v="2724" actId="1076"/>
          <ac:picMkLst>
            <pc:docMk/>
            <pc:sldMk cId="1187990466" sldId="301"/>
            <ac:picMk id="7" creationId="{39483AF7-69F2-4701-A564-B482E85961A9}"/>
          </ac:picMkLst>
        </pc:picChg>
        <pc:picChg chg="add mod">
          <ac:chgData name="Nicolas CARRERE" userId="282dd5a26b055240" providerId="LiveId" clId="{7528B171-0CF7-4CB5-9D29-85A69C4CD4AF}" dt="2020-10-15T12:08:17.120" v="2727" actId="1076"/>
          <ac:picMkLst>
            <pc:docMk/>
            <pc:sldMk cId="1187990466" sldId="301"/>
            <ac:picMk id="9" creationId="{A8B47DEE-B7FB-49FB-8532-10BE28ED8126}"/>
          </ac:picMkLst>
        </pc:picChg>
      </pc:sldChg>
      <pc:sldChg chg="addSp delSp modSp new mod">
        <pc:chgData name="Nicolas CARRERE" userId="282dd5a26b055240" providerId="LiveId" clId="{7528B171-0CF7-4CB5-9D29-85A69C4CD4AF}" dt="2020-10-15T12:10:57.070" v="2817" actId="1076"/>
        <pc:sldMkLst>
          <pc:docMk/>
          <pc:sldMk cId="1143041801" sldId="302"/>
        </pc:sldMkLst>
        <pc:spChg chg="mod">
          <ac:chgData name="Nicolas CARRERE" userId="282dd5a26b055240" providerId="LiveId" clId="{7528B171-0CF7-4CB5-9D29-85A69C4CD4AF}" dt="2020-10-15T12:09:01.157" v="2804" actId="20577"/>
          <ac:spMkLst>
            <pc:docMk/>
            <pc:sldMk cId="1143041801" sldId="302"/>
            <ac:spMk id="2" creationId="{5BF217A2-BB10-43A4-91E9-71152ABC06EF}"/>
          </ac:spMkLst>
        </pc:spChg>
        <pc:spChg chg="del">
          <ac:chgData name="Nicolas CARRERE" userId="282dd5a26b055240" providerId="LiveId" clId="{7528B171-0CF7-4CB5-9D29-85A69C4CD4AF}" dt="2020-10-15T12:09:36.142" v="2805" actId="22"/>
          <ac:spMkLst>
            <pc:docMk/>
            <pc:sldMk cId="1143041801" sldId="302"/>
            <ac:spMk id="3" creationId="{70F767B2-FF75-40E6-925D-8717B8FA9163}"/>
          </ac:spMkLst>
        </pc:spChg>
        <pc:spChg chg="add">
          <ac:chgData name="Nicolas CARRERE" userId="282dd5a26b055240" providerId="LiveId" clId="{7528B171-0CF7-4CB5-9D29-85A69C4CD4AF}" dt="2020-10-15T12:09:44.528" v="2807" actId="11529"/>
          <ac:spMkLst>
            <pc:docMk/>
            <pc:sldMk cId="1143041801" sldId="302"/>
            <ac:spMk id="6" creationId="{EDBBFDB9-7E5B-4F7F-AAA1-EBCEAAB64B4F}"/>
          </ac:spMkLst>
        </pc:spChg>
        <pc:spChg chg="add">
          <ac:chgData name="Nicolas CARRERE" userId="282dd5a26b055240" providerId="LiveId" clId="{7528B171-0CF7-4CB5-9D29-85A69C4CD4AF}" dt="2020-10-15T12:09:49.297" v="2808" actId="11529"/>
          <ac:spMkLst>
            <pc:docMk/>
            <pc:sldMk cId="1143041801" sldId="302"/>
            <ac:spMk id="7" creationId="{A6576DAC-9CC6-4CA7-9744-907883397669}"/>
          </ac:spMkLst>
        </pc:spChg>
        <pc:spChg chg="add">
          <ac:chgData name="Nicolas CARRERE" userId="282dd5a26b055240" providerId="LiveId" clId="{7528B171-0CF7-4CB5-9D29-85A69C4CD4AF}" dt="2020-10-15T12:09:54.606" v="2809" actId="11529"/>
          <ac:spMkLst>
            <pc:docMk/>
            <pc:sldMk cId="1143041801" sldId="302"/>
            <ac:spMk id="8" creationId="{8DD8FC9B-18D9-4228-B7AF-668437DD6B7E}"/>
          </ac:spMkLst>
        </pc:spChg>
        <pc:picChg chg="add mod ord">
          <ac:chgData name="Nicolas CARRERE" userId="282dd5a26b055240" providerId="LiveId" clId="{7528B171-0CF7-4CB5-9D29-85A69C4CD4AF}" dt="2020-10-15T12:09:38.086" v="2806" actId="1076"/>
          <ac:picMkLst>
            <pc:docMk/>
            <pc:sldMk cId="1143041801" sldId="302"/>
            <ac:picMk id="5" creationId="{6C370FB6-E94C-408E-B63D-9DE6D3E2474A}"/>
          </ac:picMkLst>
        </pc:picChg>
        <pc:picChg chg="add mod">
          <ac:chgData name="Nicolas CARRERE" userId="282dd5a26b055240" providerId="LiveId" clId="{7528B171-0CF7-4CB5-9D29-85A69C4CD4AF}" dt="2020-10-15T12:10:25.647" v="2814" actId="1076"/>
          <ac:picMkLst>
            <pc:docMk/>
            <pc:sldMk cId="1143041801" sldId="302"/>
            <ac:picMk id="10" creationId="{6CD2DCDE-0C43-4A11-9FE0-8202B1728E2E}"/>
          </ac:picMkLst>
        </pc:picChg>
        <pc:picChg chg="add mod">
          <ac:chgData name="Nicolas CARRERE" userId="282dd5a26b055240" providerId="LiveId" clId="{7528B171-0CF7-4CB5-9D29-85A69C4CD4AF}" dt="2020-10-15T12:10:57.070" v="2817" actId="1076"/>
          <ac:picMkLst>
            <pc:docMk/>
            <pc:sldMk cId="1143041801" sldId="302"/>
            <ac:picMk id="12" creationId="{2FA0E7AC-B301-4421-A3AD-DCC40908215A}"/>
          </ac:picMkLst>
        </pc:picChg>
      </pc:sldChg>
      <pc:sldChg chg="addSp delSp modSp new mod">
        <pc:chgData name="Nicolas CARRERE" userId="282dd5a26b055240" providerId="LiveId" clId="{7528B171-0CF7-4CB5-9D29-85A69C4CD4AF}" dt="2020-10-20T16:41:49.991" v="9543" actId="14100"/>
        <pc:sldMkLst>
          <pc:docMk/>
          <pc:sldMk cId="1157062157" sldId="303"/>
        </pc:sldMkLst>
        <pc:spChg chg="mod">
          <ac:chgData name="Nicolas CARRERE" userId="282dd5a26b055240" providerId="LiveId" clId="{7528B171-0CF7-4CB5-9D29-85A69C4CD4AF}" dt="2020-10-15T12:11:29.433" v="2906" actId="20577"/>
          <ac:spMkLst>
            <pc:docMk/>
            <pc:sldMk cId="1157062157" sldId="303"/>
            <ac:spMk id="2" creationId="{EC795A86-BE4B-49FC-9DD1-E18306F127C9}"/>
          </ac:spMkLst>
        </pc:spChg>
        <pc:spChg chg="add">
          <ac:chgData name="Nicolas CARRERE" userId="282dd5a26b055240" providerId="LiveId" clId="{7528B171-0CF7-4CB5-9D29-85A69C4CD4AF}" dt="2020-10-20T16:39:46.153" v="9495" actId="11529"/>
          <ac:spMkLst>
            <pc:docMk/>
            <pc:sldMk cId="1157062157" sldId="303"/>
            <ac:spMk id="3" creationId="{5A15D7EA-0B50-41BF-984D-C3EAD8D5933A}"/>
          </ac:spMkLst>
        </pc:spChg>
        <pc:spChg chg="del">
          <ac:chgData name="Nicolas CARRERE" userId="282dd5a26b055240" providerId="LiveId" clId="{7528B171-0CF7-4CB5-9D29-85A69C4CD4AF}" dt="2020-10-15T12:13:47.762" v="2907" actId="22"/>
          <ac:spMkLst>
            <pc:docMk/>
            <pc:sldMk cId="1157062157" sldId="303"/>
            <ac:spMk id="3" creationId="{6A989BD2-0641-4712-90B4-7C85FA12DFB0}"/>
          </ac:spMkLst>
        </pc:spChg>
        <pc:spChg chg="add del">
          <ac:chgData name="Nicolas CARRERE" userId="282dd5a26b055240" providerId="LiveId" clId="{7528B171-0CF7-4CB5-9D29-85A69C4CD4AF}" dt="2020-10-20T16:40:44.725" v="9520" actId="478"/>
          <ac:spMkLst>
            <pc:docMk/>
            <pc:sldMk cId="1157062157" sldId="303"/>
            <ac:spMk id="8" creationId="{6F5D8183-BB23-45EE-9E1E-775813F93784}"/>
          </ac:spMkLst>
        </pc:spChg>
        <pc:spChg chg="add mod ord">
          <ac:chgData name="Nicolas CARRERE" userId="282dd5a26b055240" providerId="LiveId" clId="{7528B171-0CF7-4CB5-9D29-85A69C4CD4AF}" dt="2020-10-20T16:41:12.600" v="9528" actId="14100"/>
          <ac:spMkLst>
            <pc:docMk/>
            <pc:sldMk cId="1157062157" sldId="303"/>
            <ac:spMk id="9" creationId="{ABA44D13-7D0C-4DBA-B359-101B37CB66F9}"/>
          </ac:spMkLst>
        </pc:spChg>
        <pc:spChg chg="add del">
          <ac:chgData name="Nicolas CARRERE" userId="282dd5a26b055240" providerId="LiveId" clId="{7528B171-0CF7-4CB5-9D29-85A69C4CD4AF}" dt="2020-10-20T16:40:39.172" v="9516" actId="478"/>
          <ac:spMkLst>
            <pc:docMk/>
            <pc:sldMk cId="1157062157" sldId="303"/>
            <ac:spMk id="24" creationId="{1A00FE6C-5383-46C6-A274-767E0F08771B}"/>
          </ac:spMkLst>
        </pc:spChg>
        <pc:spChg chg="add del mod">
          <ac:chgData name="Nicolas CARRERE" userId="282dd5a26b055240" providerId="LiveId" clId="{7528B171-0CF7-4CB5-9D29-85A69C4CD4AF}" dt="2020-10-20T16:40:41.633" v="9519" actId="478"/>
          <ac:spMkLst>
            <pc:docMk/>
            <pc:sldMk cId="1157062157" sldId="303"/>
            <ac:spMk id="25" creationId="{A47D69B9-400A-4F5E-91A3-98ED81D4DFF5}"/>
          </ac:spMkLst>
        </pc:spChg>
        <pc:spChg chg="add del mod">
          <ac:chgData name="Nicolas CARRERE" userId="282dd5a26b055240" providerId="LiveId" clId="{7528B171-0CF7-4CB5-9D29-85A69C4CD4AF}" dt="2020-10-15T12:17:16.469" v="2940" actId="767"/>
          <ac:spMkLst>
            <pc:docMk/>
            <pc:sldMk cId="1157062157" sldId="303"/>
            <ac:spMk id="26" creationId="{C648DB7F-B96F-4338-9719-692E08CE187F}"/>
          </ac:spMkLst>
        </pc:spChg>
        <pc:spChg chg="add mod">
          <ac:chgData name="Nicolas CARRERE" userId="282dd5a26b055240" providerId="LiveId" clId="{7528B171-0CF7-4CB5-9D29-85A69C4CD4AF}" dt="2020-10-20T16:41:49.991" v="9543" actId="14100"/>
          <ac:spMkLst>
            <pc:docMk/>
            <pc:sldMk cId="1157062157" sldId="303"/>
            <ac:spMk id="27" creationId="{BE7D8C09-ED1D-43B6-BFBB-D450CFDF19F1}"/>
          </ac:spMkLst>
        </pc:spChg>
        <pc:picChg chg="add mod ord">
          <ac:chgData name="Nicolas CARRERE" userId="282dd5a26b055240" providerId="LiveId" clId="{7528B171-0CF7-4CB5-9D29-85A69C4CD4AF}" dt="2020-10-15T12:14:23.234" v="2913" actId="1076"/>
          <ac:picMkLst>
            <pc:docMk/>
            <pc:sldMk cId="1157062157" sldId="303"/>
            <ac:picMk id="5" creationId="{57AA3587-91C8-4E0C-B6AF-042036744AFE}"/>
          </ac:picMkLst>
        </pc:picChg>
        <pc:picChg chg="add mod">
          <ac:chgData name="Nicolas CARRERE" userId="282dd5a26b055240" providerId="LiveId" clId="{7528B171-0CF7-4CB5-9D29-85A69C4CD4AF}" dt="2020-10-20T16:41:03.046" v="9525" actId="14100"/>
          <ac:picMkLst>
            <pc:docMk/>
            <pc:sldMk cId="1157062157" sldId="303"/>
            <ac:picMk id="6" creationId="{BE06F586-FB90-437D-9143-E605B190B1BF}"/>
          </ac:picMkLst>
        </pc:picChg>
        <pc:picChg chg="add del mod">
          <ac:chgData name="Nicolas CARRERE" userId="282dd5a26b055240" providerId="LiveId" clId="{7528B171-0CF7-4CB5-9D29-85A69C4CD4AF}" dt="2020-10-20T16:39:50.213" v="9496" actId="478"/>
          <ac:picMkLst>
            <pc:docMk/>
            <pc:sldMk cId="1157062157" sldId="303"/>
            <ac:picMk id="7" creationId="{C203C8EB-DBE1-4317-8AFA-72CEF35F6D69}"/>
          </ac:picMkLst>
        </pc:picChg>
        <pc:picChg chg="add del mod">
          <ac:chgData name="Nicolas CARRERE" userId="282dd5a26b055240" providerId="LiveId" clId="{7528B171-0CF7-4CB5-9D29-85A69C4CD4AF}" dt="2020-10-20T16:40:37.699" v="9515" actId="478"/>
          <ac:picMkLst>
            <pc:docMk/>
            <pc:sldMk cId="1157062157" sldId="303"/>
            <ac:picMk id="11" creationId="{E29CCD9D-A1FD-4AA8-BF5A-F4BB79E9F8E1}"/>
          </ac:picMkLst>
        </pc:picChg>
        <pc:picChg chg="add del mod">
          <ac:chgData name="Nicolas CARRERE" userId="282dd5a26b055240" providerId="LiveId" clId="{7528B171-0CF7-4CB5-9D29-85A69C4CD4AF}" dt="2020-10-20T16:40:40.731" v="9518" actId="478"/>
          <ac:picMkLst>
            <pc:docMk/>
            <pc:sldMk cId="1157062157" sldId="303"/>
            <ac:picMk id="13" creationId="{31A0262A-C105-44CB-8DFF-8D25B30608EB}"/>
          </ac:picMkLst>
        </pc:picChg>
        <pc:picChg chg="add del mod">
          <ac:chgData name="Nicolas CARRERE" userId="282dd5a26b055240" providerId="LiveId" clId="{7528B171-0CF7-4CB5-9D29-85A69C4CD4AF}" dt="2020-10-20T16:41:31.227" v="9530" actId="478"/>
          <ac:picMkLst>
            <pc:docMk/>
            <pc:sldMk cId="1157062157" sldId="303"/>
            <ac:picMk id="15" creationId="{7CD5E500-7684-4C08-88A9-582C963EEF8E}"/>
          </ac:picMkLst>
        </pc:picChg>
        <pc:picChg chg="add mod ord">
          <ac:chgData name="Nicolas CARRERE" userId="282dd5a26b055240" providerId="LiveId" clId="{7528B171-0CF7-4CB5-9D29-85A69C4CD4AF}" dt="2020-10-20T16:41:43.938" v="9541" actId="171"/>
          <ac:picMkLst>
            <pc:docMk/>
            <pc:sldMk cId="1157062157" sldId="303"/>
            <ac:picMk id="22" creationId="{29458CEE-9F5A-4C25-A79B-F41FA5C1D639}"/>
          </ac:picMkLst>
        </pc:picChg>
        <pc:cxnChg chg="add mod">
          <ac:chgData name="Nicolas CARRERE" userId="282dd5a26b055240" providerId="LiveId" clId="{7528B171-0CF7-4CB5-9D29-85A69C4CD4AF}" dt="2020-10-20T16:41:49.991" v="9543" actId="14100"/>
          <ac:cxnSpMkLst>
            <pc:docMk/>
            <pc:sldMk cId="1157062157" sldId="303"/>
            <ac:cxnSpMk id="17" creationId="{372C4B19-78CE-4A38-9960-36A3C85EF194}"/>
          </ac:cxnSpMkLst>
        </pc:cxnChg>
        <pc:cxnChg chg="add del mod">
          <ac:chgData name="Nicolas CARRERE" userId="282dd5a26b055240" providerId="LiveId" clId="{7528B171-0CF7-4CB5-9D29-85A69C4CD4AF}" dt="2020-10-20T16:40:39.991" v="9517" actId="478"/>
          <ac:cxnSpMkLst>
            <pc:docMk/>
            <pc:sldMk cId="1157062157" sldId="303"/>
            <ac:cxnSpMk id="19" creationId="{7FC2E7A7-DEAF-475D-BBD4-7F83F189BAB4}"/>
          </ac:cxnSpMkLst>
        </pc:cxnChg>
        <pc:cxnChg chg="add mod">
          <ac:chgData name="Nicolas CARRERE" userId="282dd5a26b055240" providerId="LiveId" clId="{7528B171-0CF7-4CB5-9D29-85A69C4CD4AF}" dt="2020-10-20T16:41:05.776" v="9526" actId="14100"/>
          <ac:cxnSpMkLst>
            <pc:docMk/>
            <pc:sldMk cId="1157062157" sldId="303"/>
            <ac:cxnSpMk id="21" creationId="{EA0351EA-1612-4945-889B-D99BB00488B5}"/>
          </ac:cxnSpMkLst>
        </pc:cxnChg>
        <pc:cxnChg chg="add del mod">
          <ac:chgData name="Nicolas CARRERE" userId="282dd5a26b055240" providerId="LiveId" clId="{7528B171-0CF7-4CB5-9D29-85A69C4CD4AF}" dt="2020-10-20T16:40:52.965" v="9523" actId="478"/>
          <ac:cxnSpMkLst>
            <pc:docMk/>
            <pc:sldMk cId="1157062157" sldId="303"/>
            <ac:cxnSpMk id="23" creationId="{5BD8D634-FBB1-4C2A-AEC8-89EAAA4D5AD7}"/>
          </ac:cxnSpMkLst>
        </pc:cxnChg>
      </pc:sldChg>
      <pc:sldChg chg="addSp delSp modSp new mod">
        <pc:chgData name="Nicolas CARRERE" userId="282dd5a26b055240" providerId="LiveId" clId="{7528B171-0CF7-4CB5-9D29-85A69C4CD4AF}" dt="2020-10-15T12:25:49.834" v="3093" actId="14100"/>
        <pc:sldMkLst>
          <pc:docMk/>
          <pc:sldMk cId="2931102328" sldId="304"/>
        </pc:sldMkLst>
        <pc:spChg chg="mod">
          <ac:chgData name="Nicolas CARRERE" userId="282dd5a26b055240" providerId="LiveId" clId="{7528B171-0CF7-4CB5-9D29-85A69C4CD4AF}" dt="2020-10-15T12:17:44.122" v="2997" actId="20577"/>
          <ac:spMkLst>
            <pc:docMk/>
            <pc:sldMk cId="2931102328" sldId="304"/>
            <ac:spMk id="2" creationId="{8BC7B72A-3B60-45CA-8DDC-310E6E342EBD}"/>
          </ac:spMkLst>
        </pc:spChg>
        <pc:spChg chg="del">
          <ac:chgData name="Nicolas CARRERE" userId="282dd5a26b055240" providerId="LiveId" clId="{7528B171-0CF7-4CB5-9D29-85A69C4CD4AF}" dt="2020-10-15T12:18:08.805" v="2998" actId="22"/>
          <ac:spMkLst>
            <pc:docMk/>
            <pc:sldMk cId="2931102328" sldId="304"/>
            <ac:spMk id="3" creationId="{DE11C993-88BF-4CCF-887A-7919A7FC3CD3}"/>
          </ac:spMkLst>
        </pc:spChg>
        <pc:spChg chg="add mod">
          <ac:chgData name="Nicolas CARRERE" userId="282dd5a26b055240" providerId="LiveId" clId="{7528B171-0CF7-4CB5-9D29-85A69C4CD4AF}" dt="2020-10-15T12:23:20.498" v="3063" actId="1076"/>
          <ac:spMkLst>
            <pc:docMk/>
            <pc:sldMk cId="2931102328" sldId="304"/>
            <ac:spMk id="8" creationId="{160F27AC-5C6B-46B4-BFFB-810C0C332FBD}"/>
          </ac:spMkLst>
        </pc:spChg>
        <pc:spChg chg="add mod">
          <ac:chgData name="Nicolas CARRERE" userId="282dd5a26b055240" providerId="LiveId" clId="{7528B171-0CF7-4CB5-9D29-85A69C4CD4AF}" dt="2020-10-15T12:23:20.498" v="3063" actId="1076"/>
          <ac:spMkLst>
            <pc:docMk/>
            <pc:sldMk cId="2931102328" sldId="304"/>
            <ac:spMk id="9" creationId="{8FC7D26F-6F7B-413F-99FA-FA4240204716}"/>
          </ac:spMkLst>
        </pc:spChg>
        <pc:spChg chg="add del mod">
          <ac:chgData name="Nicolas CARRERE" userId="282dd5a26b055240" providerId="LiveId" clId="{7528B171-0CF7-4CB5-9D29-85A69C4CD4AF}" dt="2020-10-15T12:21:49.355" v="3008" actId="767"/>
          <ac:spMkLst>
            <pc:docMk/>
            <pc:sldMk cId="2931102328" sldId="304"/>
            <ac:spMk id="12" creationId="{3888E3E5-CC44-4AE9-B7EA-254F03909891}"/>
          </ac:spMkLst>
        </pc:spChg>
        <pc:spChg chg="add mod">
          <ac:chgData name="Nicolas CARRERE" userId="282dd5a26b055240" providerId="LiveId" clId="{7528B171-0CF7-4CB5-9D29-85A69C4CD4AF}" dt="2020-10-15T12:24:51.948" v="3085" actId="1076"/>
          <ac:spMkLst>
            <pc:docMk/>
            <pc:sldMk cId="2931102328" sldId="304"/>
            <ac:spMk id="13" creationId="{A063260D-B06F-4118-B3D5-637507095B62}"/>
          </ac:spMkLst>
        </pc:spChg>
        <pc:spChg chg="add mod">
          <ac:chgData name="Nicolas CARRERE" userId="282dd5a26b055240" providerId="LiveId" clId="{7528B171-0CF7-4CB5-9D29-85A69C4CD4AF}" dt="2020-10-15T12:23:40.248" v="3065" actId="1076"/>
          <ac:spMkLst>
            <pc:docMk/>
            <pc:sldMk cId="2931102328" sldId="304"/>
            <ac:spMk id="14" creationId="{B5E22887-3DAE-40E3-832F-3EEBA1A372F6}"/>
          </ac:spMkLst>
        </pc:spChg>
        <pc:spChg chg="add">
          <ac:chgData name="Nicolas CARRERE" userId="282dd5a26b055240" providerId="LiveId" clId="{7528B171-0CF7-4CB5-9D29-85A69C4CD4AF}" dt="2020-10-15T12:25:29.344" v="3090" actId="11529"/>
          <ac:spMkLst>
            <pc:docMk/>
            <pc:sldMk cId="2931102328" sldId="304"/>
            <ac:spMk id="35" creationId="{5CFE2821-1E44-4336-A949-E1ED55BFBF0B}"/>
          </ac:spMkLst>
        </pc:spChg>
        <pc:spChg chg="add">
          <ac:chgData name="Nicolas CARRERE" userId="282dd5a26b055240" providerId="LiveId" clId="{7528B171-0CF7-4CB5-9D29-85A69C4CD4AF}" dt="2020-10-15T12:25:38.737" v="3091" actId="11529"/>
          <ac:spMkLst>
            <pc:docMk/>
            <pc:sldMk cId="2931102328" sldId="304"/>
            <ac:spMk id="36" creationId="{CC0E2404-A127-4F77-A2B7-3B28CDE15872}"/>
          </ac:spMkLst>
        </pc:spChg>
        <pc:picChg chg="add mod ord">
          <ac:chgData name="Nicolas CARRERE" userId="282dd5a26b055240" providerId="LiveId" clId="{7528B171-0CF7-4CB5-9D29-85A69C4CD4AF}" dt="2020-10-15T12:18:10.735" v="2999" actId="1076"/>
          <ac:picMkLst>
            <pc:docMk/>
            <pc:sldMk cId="2931102328" sldId="304"/>
            <ac:picMk id="5" creationId="{71EBC212-6FD8-4116-9B9F-085FBC44055A}"/>
          </ac:picMkLst>
        </pc:picChg>
        <pc:picChg chg="add mod">
          <ac:chgData name="Nicolas CARRERE" userId="282dd5a26b055240" providerId="LiveId" clId="{7528B171-0CF7-4CB5-9D29-85A69C4CD4AF}" dt="2020-10-15T12:23:20.498" v="3063" actId="1076"/>
          <ac:picMkLst>
            <pc:docMk/>
            <pc:sldMk cId="2931102328" sldId="304"/>
            <ac:picMk id="7" creationId="{30E0F34D-F257-45C0-B77E-C03854B23EA4}"/>
          </ac:picMkLst>
        </pc:picChg>
        <pc:picChg chg="add mod">
          <ac:chgData name="Nicolas CARRERE" userId="282dd5a26b055240" providerId="LiveId" clId="{7528B171-0CF7-4CB5-9D29-85A69C4CD4AF}" dt="2020-10-15T12:24:51.948" v="3085" actId="1076"/>
          <ac:picMkLst>
            <pc:docMk/>
            <pc:sldMk cId="2931102328" sldId="304"/>
            <ac:picMk id="11" creationId="{53C6A159-D0CA-49C5-A284-4719A88B7BF8}"/>
          </ac:picMkLst>
        </pc:picChg>
        <pc:picChg chg="add mod">
          <ac:chgData name="Nicolas CARRERE" userId="282dd5a26b055240" providerId="LiveId" clId="{7528B171-0CF7-4CB5-9D29-85A69C4CD4AF}" dt="2020-10-15T12:24:39.088" v="3079" actId="1076"/>
          <ac:picMkLst>
            <pc:docMk/>
            <pc:sldMk cId="2931102328" sldId="304"/>
            <ac:picMk id="18" creationId="{2B4FEC3B-B856-446D-9E8B-B1ADAEBF4780}"/>
          </ac:picMkLst>
        </pc:picChg>
        <pc:picChg chg="add mod">
          <ac:chgData name="Nicolas CARRERE" userId="282dd5a26b055240" providerId="LiveId" clId="{7528B171-0CF7-4CB5-9D29-85A69C4CD4AF}" dt="2020-10-15T12:24:42.790" v="3082" actId="1076"/>
          <ac:picMkLst>
            <pc:docMk/>
            <pc:sldMk cId="2931102328" sldId="304"/>
            <ac:picMk id="20" creationId="{082B5567-6C10-41B0-96CD-FB3FFE868F45}"/>
          </ac:picMkLst>
        </pc:picChg>
        <pc:picChg chg="add mod">
          <ac:chgData name="Nicolas CARRERE" userId="282dd5a26b055240" providerId="LiveId" clId="{7528B171-0CF7-4CB5-9D29-85A69C4CD4AF}" dt="2020-10-15T12:24:44.381" v="3083" actId="1076"/>
          <ac:picMkLst>
            <pc:docMk/>
            <pc:sldMk cId="2931102328" sldId="304"/>
            <ac:picMk id="23" creationId="{96BA3FEB-41C0-4CE5-B0E5-87AEC7D7CC64}"/>
          </ac:picMkLst>
        </pc:picChg>
        <pc:picChg chg="add mod">
          <ac:chgData name="Nicolas CARRERE" userId="282dd5a26b055240" providerId="LiveId" clId="{7528B171-0CF7-4CB5-9D29-85A69C4CD4AF}" dt="2020-10-15T12:24:46.957" v="3084" actId="1076"/>
          <ac:picMkLst>
            <pc:docMk/>
            <pc:sldMk cId="2931102328" sldId="304"/>
            <ac:picMk id="25" creationId="{D4002D5C-0062-46BE-81F3-49B1DABA0C1A}"/>
          </ac:picMkLst>
        </pc:picChg>
        <pc:cxnChg chg="add mod">
          <ac:chgData name="Nicolas CARRERE" userId="282dd5a26b055240" providerId="LiveId" clId="{7528B171-0CF7-4CB5-9D29-85A69C4CD4AF}" dt="2020-10-15T12:24:51.948" v="3085" actId="1076"/>
          <ac:cxnSpMkLst>
            <pc:docMk/>
            <pc:sldMk cId="2931102328" sldId="304"/>
            <ac:cxnSpMk id="16" creationId="{5C03E16C-13BF-4508-BD94-3E3EBE54FE13}"/>
          </ac:cxnSpMkLst>
        </pc:cxnChg>
        <pc:cxnChg chg="add">
          <ac:chgData name="Nicolas CARRERE" userId="282dd5a26b055240" providerId="LiveId" clId="{7528B171-0CF7-4CB5-9D29-85A69C4CD4AF}" dt="2020-10-15T12:25:02.908" v="3086" actId="11529"/>
          <ac:cxnSpMkLst>
            <pc:docMk/>
            <pc:sldMk cId="2931102328" sldId="304"/>
            <ac:cxnSpMk id="28" creationId="{705CCFA2-B238-4D4C-90D6-B6F67EFCB170}"/>
          </ac:cxnSpMkLst>
        </pc:cxnChg>
        <pc:cxnChg chg="add">
          <ac:chgData name="Nicolas CARRERE" userId="282dd5a26b055240" providerId="LiveId" clId="{7528B171-0CF7-4CB5-9D29-85A69C4CD4AF}" dt="2020-10-15T12:25:07.962" v="3087" actId="11529"/>
          <ac:cxnSpMkLst>
            <pc:docMk/>
            <pc:sldMk cId="2931102328" sldId="304"/>
            <ac:cxnSpMk id="30" creationId="{B8D8F397-9ADA-450F-A842-841C303F4F14}"/>
          </ac:cxnSpMkLst>
        </pc:cxnChg>
        <pc:cxnChg chg="add mod">
          <ac:chgData name="Nicolas CARRERE" userId="282dd5a26b055240" providerId="LiveId" clId="{7528B171-0CF7-4CB5-9D29-85A69C4CD4AF}" dt="2020-10-15T12:25:49.834" v="3093" actId="14100"/>
          <ac:cxnSpMkLst>
            <pc:docMk/>
            <pc:sldMk cId="2931102328" sldId="304"/>
            <ac:cxnSpMk id="32" creationId="{94BEF076-501E-4460-A4C4-565DB1AAABE9}"/>
          </ac:cxnSpMkLst>
        </pc:cxnChg>
        <pc:cxnChg chg="add">
          <ac:chgData name="Nicolas CARRERE" userId="282dd5a26b055240" providerId="LiveId" clId="{7528B171-0CF7-4CB5-9D29-85A69C4CD4AF}" dt="2020-10-15T12:25:17.073" v="3089" actId="11529"/>
          <ac:cxnSpMkLst>
            <pc:docMk/>
            <pc:sldMk cId="2931102328" sldId="304"/>
            <ac:cxnSpMk id="34" creationId="{C85873C6-BD13-4BE5-B472-4342D8B78CE6}"/>
          </ac:cxnSpMkLst>
        </pc:cxnChg>
      </pc:sldChg>
      <pc:sldChg chg="addSp delSp modSp new mod">
        <pc:chgData name="Nicolas CARRERE" userId="282dd5a26b055240" providerId="LiveId" clId="{7528B171-0CF7-4CB5-9D29-85A69C4CD4AF}" dt="2020-10-15T12:28:40.316" v="3311" actId="1076"/>
        <pc:sldMkLst>
          <pc:docMk/>
          <pc:sldMk cId="3731155340" sldId="305"/>
        </pc:sldMkLst>
        <pc:spChg chg="mod">
          <ac:chgData name="Nicolas CARRERE" userId="282dd5a26b055240" providerId="LiveId" clId="{7528B171-0CF7-4CB5-9D29-85A69C4CD4AF}" dt="2020-10-15T12:26:40.095" v="3149" actId="20577"/>
          <ac:spMkLst>
            <pc:docMk/>
            <pc:sldMk cId="3731155340" sldId="305"/>
            <ac:spMk id="2" creationId="{CDB10177-3EAD-4454-A42B-ED07A8F2A9D7}"/>
          </ac:spMkLst>
        </pc:spChg>
        <pc:spChg chg="del">
          <ac:chgData name="Nicolas CARRERE" userId="282dd5a26b055240" providerId="LiveId" clId="{7528B171-0CF7-4CB5-9D29-85A69C4CD4AF}" dt="2020-10-15T12:26:51.855" v="3150" actId="22"/>
          <ac:spMkLst>
            <pc:docMk/>
            <pc:sldMk cId="3731155340" sldId="305"/>
            <ac:spMk id="3" creationId="{306F3203-4FD0-4A8D-812D-72405EF1C6A8}"/>
          </ac:spMkLst>
        </pc:spChg>
        <pc:spChg chg="add mod">
          <ac:chgData name="Nicolas CARRERE" userId="282dd5a26b055240" providerId="LiveId" clId="{7528B171-0CF7-4CB5-9D29-85A69C4CD4AF}" dt="2020-10-15T12:28:12.774" v="3308" actId="1076"/>
          <ac:spMkLst>
            <pc:docMk/>
            <pc:sldMk cId="3731155340" sldId="305"/>
            <ac:spMk id="10" creationId="{68115B9B-BFD0-4977-B402-1DEDB1B37B72}"/>
          </ac:spMkLst>
        </pc:spChg>
        <pc:picChg chg="add mod ord">
          <ac:chgData name="Nicolas CARRERE" userId="282dd5a26b055240" providerId="LiveId" clId="{7528B171-0CF7-4CB5-9D29-85A69C4CD4AF}" dt="2020-10-15T12:27:15.354" v="3156" actId="1076"/>
          <ac:picMkLst>
            <pc:docMk/>
            <pc:sldMk cId="3731155340" sldId="305"/>
            <ac:picMk id="5" creationId="{084B7A1C-4FAA-43C6-8557-85556D3D5C30}"/>
          </ac:picMkLst>
        </pc:picChg>
        <pc:picChg chg="add del">
          <ac:chgData name="Nicolas CARRERE" userId="282dd5a26b055240" providerId="LiveId" clId="{7528B171-0CF7-4CB5-9D29-85A69C4CD4AF}" dt="2020-10-15T12:27:12.023" v="3153" actId="22"/>
          <ac:picMkLst>
            <pc:docMk/>
            <pc:sldMk cId="3731155340" sldId="305"/>
            <ac:picMk id="7" creationId="{BFAD1BC4-8339-441E-9E38-A7DABA141070}"/>
          </ac:picMkLst>
        </pc:picChg>
        <pc:picChg chg="add del mod">
          <ac:chgData name="Nicolas CARRERE" userId="282dd5a26b055240" providerId="LiveId" clId="{7528B171-0CF7-4CB5-9D29-85A69C4CD4AF}" dt="2020-10-15T12:28:37.661" v="3309" actId="478"/>
          <ac:picMkLst>
            <pc:docMk/>
            <pc:sldMk cId="3731155340" sldId="305"/>
            <ac:picMk id="9" creationId="{29F048B0-8C96-44ED-BF69-C7E181ECBBB8}"/>
          </ac:picMkLst>
        </pc:picChg>
        <pc:picChg chg="add mod">
          <ac:chgData name="Nicolas CARRERE" userId="282dd5a26b055240" providerId="LiveId" clId="{7528B171-0CF7-4CB5-9D29-85A69C4CD4AF}" dt="2020-10-15T12:28:40.316" v="3311" actId="1076"/>
          <ac:picMkLst>
            <pc:docMk/>
            <pc:sldMk cId="3731155340" sldId="305"/>
            <ac:picMk id="12" creationId="{86345FD6-2E56-4FC1-830C-B7D55370FF9C}"/>
          </ac:picMkLst>
        </pc:picChg>
      </pc:sldChg>
      <pc:sldChg chg="addSp delSp modSp new mod">
        <pc:chgData name="Nicolas CARRERE" userId="282dd5a26b055240" providerId="LiveId" clId="{7528B171-0CF7-4CB5-9D29-85A69C4CD4AF}" dt="2020-10-15T14:04:33.569" v="3363" actId="11529"/>
        <pc:sldMkLst>
          <pc:docMk/>
          <pc:sldMk cId="1633817008" sldId="306"/>
        </pc:sldMkLst>
        <pc:spChg chg="mod">
          <ac:chgData name="Nicolas CARRERE" userId="282dd5a26b055240" providerId="LiveId" clId="{7528B171-0CF7-4CB5-9D29-85A69C4CD4AF}" dt="2020-10-15T14:02:57.752" v="3354" actId="313"/>
          <ac:spMkLst>
            <pc:docMk/>
            <pc:sldMk cId="1633817008" sldId="306"/>
            <ac:spMk id="2" creationId="{0877BB80-F77A-47F0-B456-4F1017B8F5AA}"/>
          </ac:spMkLst>
        </pc:spChg>
        <pc:spChg chg="del">
          <ac:chgData name="Nicolas CARRERE" userId="282dd5a26b055240" providerId="LiveId" clId="{7528B171-0CF7-4CB5-9D29-85A69C4CD4AF}" dt="2020-10-15T14:03:37.923" v="3355" actId="22"/>
          <ac:spMkLst>
            <pc:docMk/>
            <pc:sldMk cId="1633817008" sldId="306"/>
            <ac:spMk id="3" creationId="{21692A88-2863-4BA9-8453-0B0A36760FE4}"/>
          </ac:spMkLst>
        </pc:spChg>
        <pc:spChg chg="add">
          <ac:chgData name="Nicolas CARRERE" userId="282dd5a26b055240" providerId="LiveId" clId="{7528B171-0CF7-4CB5-9D29-85A69C4CD4AF}" dt="2020-10-15T14:03:50.010" v="3359" actId="11529"/>
          <ac:spMkLst>
            <pc:docMk/>
            <pc:sldMk cId="1633817008" sldId="306"/>
            <ac:spMk id="6" creationId="{983033AB-BAC3-4CE6-BD87-CCB7C34C557C}"/>
          </ac:spMkLst>
        </pc:spChg>
        <pc:spChg chg="add">
          <ac:chgData name="Nicolas CARRERE" userId="282dd5a26b055240" providerId="LiveId" clId="{7528B171-0CF7-4CB5-9D29-85A69C4CD4AF}" dt="2020-10-15T14:04:26.798" v="3362" actId="11529"/>
          <ac:spMkLst>
            <pc:docMk/>
            <pc:sldMk cId="1633817008" sldId="306"/>
            <ac:spMk id="9" creationId="{F229DD7D-A653-4AFB-B911-5AC4E74475ED}"/>
          </ac:spMkLst>
        </pc:spChg>
        <pc:spChg chg="add">
          <ac:chgData name="Nicolas CARRERE" userId="282dd5a26b055240" providerId="LiveId" clId="{7528B171-0CF7-4CB5-9D29-85A69C4CD4AF}" dt="2020-10-15T14:04:33.569" v="3363" actId="11529"/>
          <ac:spMkLst>
            <pc:docMk/>
            <pc:sldMk cId="1633817008" sldId="306"/>
            <ac:spMk id="10" creationId="{9CAF6A10-58B1-4F57-AC5E-E7BB60A15365}"/>
          </ac:spMkLst>
        </pc:spChg>
        <pc:picChg chg="add mod ord">
          <ac:chgData name="Nicolas CARRERE" userId="282dd5a26b055240" providerId="LiveId" clId="{7528B171-0CF7-4CB5-9D29-85A69C4CD4AF}" dt="2020-10-15T14:03:43.594" v="3358" actId="1076"/>
          <ac:picMkLst>
            <pc:docMk/>
            <pc:sldMk cId="1633817008" sldId="306"/>
            <ac:picMk id="5" creationId="{8653BA69-2DD3-40BD-986B-2D0E6C5B3504}"/>
          </ac:picMkLst>
        </pc:picChg>
        <pc:picChg chg="add mod">
          <ac:chgData name="Nicolas CARRERE" userId="282dd5a26b055240" providerId="LiveId" clId="{7528B171-0CF7-4CB5-9D29-85A69C4CD4AF}" dt="2020-10-15T14:04:19.656" v="3361" actId="1076"/>
          <ac:picMkLst>
            <pc:docMk/>
            <pc:sldMk cId="1633817008" sldId="306"/>
            <ac:picMk id="8" creationId="{E6131035-FE6C-4E51-9831-778A7D3F6011}"/>
          </ac:picMkLst>
        </pc:picChg>
      </pc:sldChg>
      <pc:sldChg chg="addSp delSp modSp new mod">
        <pc:chgData name="Nicolas CARRERE" userId="282dd5a26b055240" providerId="LiveId" clId="{7528B171-0CF7-4CB5-9D29-85A69C4CD4AF}" dt="2020-10-15T14:06:21.986" v="3456" actId="11529"/>
        <pc:sldMkLst>
          <pc:docMk/>
          <pc:sldMk cId="3959869367" sldId="307"/>
        </pc:sldMkLst>
        <pc:spChg chg="mod">
          <ac:chgData name="Nicolas CARRERE" userId="282dd5a26b055240" providerId="LiveId" clId="{7528B171-0CF7-4CB5-9D29-85A69C4CD4AF}" dt="2020-10-15T14:05:13.771" v="3402" actId="20577"/>
          <ac:spMkLst>
            <pc:docMk/>
            <pc:sldMk cId="3959869367" sldId="307"/>
            <ac:spMk id="2" creationId="{C4384F51-A345-47CD-9713-1FCC317B1911}"/>
          </ac:spMkLst>
        </pc:spChg>
        <pc:spChg chg="del">
          <ac:chgData name="Nicolas CARRERE" userId="282dd5a26b055240" providerId="LiveId" clId="{7528B171-0CF7-4CB5-9D29-85A69C4CD4AF}" dt="2020-10-15T14:05:38.610" v="3403" actId="22"/>
          <ac:spMkLst>
            <pc:docMk/>
            <pc:sldMk cId="3959869367" sldId="307"/>
            <ac:spMk id="3" creationId="{3D8F91FF-4850-4325-8005-41749CD54FE5}"/>
          </ac:spMkLst>
        </pc:spChg>
        <pc:spChg chg="add">
          <ac:chgData name="Nicolas CARRERE" userId="282dd5a26b055240" providerId="LiveId" clId="{7528B171-0CF7-4CB5-9D29-85A69C4CD4AF}" dt="2020-10-15T14:05:48.014" v="3405" actId="11529"/>
          <ac:spMkLst>
            <pc:docMk/>
            <pc:sldMk cId="3959869367" sldId="307"/>
            <ac:spMk id="6" creationId="{73B868DD-DB6A-46E8-9875-DA26C6B4D64F}"/>
          </ac:spMkLst>
        </pc:spChg>
        <pc:spChg chg="add mod">
          <ac:chgData name="Nicolas CARRERE" userId="282dd5a26b055240" providerId="LiveId" clId="{7528B171-0CF7-4CB5-9D29-85A69C4CD4AF}" dt="2020-10-15T14:06:06.618" v="3454" actId="20577"/>
          <ac:spMkLst>
            <pc:docMk/>
            <pc:sldMk cId="3959869367" sldId="307"/>
            <ac:spMk id="7" creationId="{29015E47-52E1-46A8-9753-51A257548E59}"/>
          </ac:spMkLst>
        </pc:spChg>
        <pc:spChg chg="add">
          <ac:chgData name="Nicolas CARRERE" userId="282dd5a26b055240" providerId="LiveId" clId="{7528B171-0CF7-4CB5-9D29-85A69C4CD4AF}" dt="2020-10-15T14:06:21.986" v="3456" actId="11529"/>
          <ac:spMkLst>
            <pc:docMk/>
            <pc:sldMk cId="3959869367" sldId="307"/>
            <ac:spMk id="10" creationId="{C24C33C8-6449-40D5-BE65-81C8C175BE38}"/>
          </ac:spMkLst>
        </pc:spChg>
        <pc:picChg chg="add mod ord">
          <ac:chgData name="Nicolas CARRERE" userId="282dd5a26b055240" providerId="LiveId" clId="{7528B171-0CF7-4CB5-9D29-85A69C4CD4AF}" dt="2020-10-15T14:05:40.932" v="3404" actId="1076"/>
          <ac:picMkLst>
            <pc:docMk/>
            <pc:sldMk cId="3959869367" sldId="307"/>
            <ac:picMk id="5" creationId="{224ABE64-AC39-4653-8360-087B5EAC6470}"/>
          </ac:picMkLst>
        </pc:picChg>
        <pc:cxnChg chg="add">
          <ac:chgData name="Nicolas CARRERE" userId="282dd5a26b055240" providerId="LiveId" clId="{7528B171-0CF7-4CB5-9D29-85A69C4CD4AF}" dt="2020-10-15T14:06:12.313" v="3455" actId="11529"/>
          <ac:cxnSpMkLst>
            <pc:docMk/>
            <pc:sldMk cId="3959869367" sldId="307"/>
            <ac:cxnSpMk id="9" creationId="{2A2C95FC-2125-4051-A3FB-2FAB12EC8800}"/>
          </ac:cxnSpMkLst>
        </pc:cxnChg>
      </pc:sldChg>
      <pc:sldChg chg="addSp delSp modSp new mod">
        <pc:chgData name="Nicolas CARRERE" userId="282dd5a26b055240" providerId="LiveId" clId="{7528B171-0CF7-4CB5-9D29-85A69C4CD4AF}" dt="2020-10-15T14:08:41.404" v="3533" actId="11529"/>
        <pc:sldMkLst>
          <pc:docMk/>
          <pc:sldMk cId="1824529770" sldId="308"/>
        </pc:sldMkLst>
        <pc:spChg chg="mod">
          <ac:chgData name="Nicolas CARRERE" userId="282dd5a26b055240" providerId="LiveId" clId="{7528B171-0CF7-4CB5-9D29-85A69C4CD4AF}" dt="2020-10-15T14:07:19.614" v="3522" actId="20577"/>
          <ac:spMkLst>
            <pc:docMk/>
            <pc:sldMk cId="1824529770" sldId="308"/>
            <ac:spMk id="2" creationId="{0D87347A-6EC1-4236-A23B-0329A114068F}"/>
          </ac:spMkLst>
        </pc:spChg>
        <pc:spChg chg="del">
          <ac:chgData name="Nicolas CARRERE" userId="282dd5a26b055240" providerId="LiveId" clId="{7528B171-0CF7-4CB5-9D29-85A69C4CD4AF}" dt="2020-10-15T14:07:22.289" v="3523" actId="22"/>
          <ac:spMkLst>
            <pc:docMk/>
            <pc:sldMk cId="1824529770" sldId="308"/>
            <ac:spMk id="3" creationId="{4CDE30D2-C3D1-4233-8503-A53F494CBD7B}"/>
          </ac:spMkLst>
        </pc:spChg>
        <pc:spChg chg="add mod">
          <ac:chgData name="Nicolas CARRERE" userId="282dd5a26b055240" providerId="LiveId" clId="{7528B171-0CF7-4CB5-9D29-85A69C4CD4AF}" dt="2020-10-15T14:08:23.994" v="3532" actId="1076"/>
          <ac:spMkLst>
            <pc:docMk/>
            <pc:sldMk cId="1824529770" sldId="308"/>
            <ac:spMk id="8" creationId="{5B717F14-88DC-4B78-8C87-7A2FFE6F0E89}"/>
          </ac:spMkLst>
        </pc:spChg>
        <pc:picChg chg="add mod ord">
          <ac:chgData name="Nicolas CARRERE" userId="282dd5a26b055240" providerId="LiveId" clId="{7528B171-0CF7-4CB5-9D29-85A69C4CD4AF}" dt="2020-10-15T14:07:44.459" v="3524" actId="1076"/>
          <ac:picMkLst>
            <pc:docMk/>
            <pc:sldMk cId="1824529770" sldId="308"/>
            <ac:picMk id="5" creationId="{A0BBB457-B60F-4A2F-8B13-F7DFF58EC5EF}"/>
          </ac:picMkLst>
        </pc:picChg>
        <pc:picChg chg="add mod modCrop">
          <ac:chgData name="Nicolas CARRERE" userId="282dd5a26b055240" providerId="LiveId" clId="{7528B171-0CF7-4CB5-9D29-85A69C4CD4AF}" dt="2020-10-15T14:08:23.994" v="3532" actId="1076"/>
          <ac:picMkLst>
            <pc:docMk/>
            <pc:sldMk cId="1824529770" sldId="308"/>
            <ac:picMk id="7" creationId="{BDF6E675-DA2E-4D92-9971-83FB793E174B}"/>
          </ac:picMkLst>
        </pc:picChg>
        <pc:cxnChg chg="add">
          <ac:chgData name="Nicolas CARRERE" userId="282dd5a26b055240" providerId="LiveId" clId="{7528B171-0CF7-4CB5-9D29-85A69C4CD4AF}" dt="2020-10-15T14:08:41.404" v="3533" actId="11529"/>
          <ac:cxnSpMkLst>
            <pc:docMk/>
            <pc:sldMk cId="1824529770" sldId="308"/>
            <ac:cxnSpMk id="10" creationId="{E3DA14DF-9517-490C-B0A8-29ACE81BABB4}"/>
          </ac:cxnSpMkLst>
        </pc:cxnChg>
      </pc:sldChg>
      <pc:sldChg chg="addSp delSp modSp new mod">
        <pc:chgData name="Nicolas CARRERE" userId="282dd5a26b055240" providerId="LiveId" clId="{7528B171-0CF7-4CB5-9D29-85A69C4CD4AF}" dt="2020-10-15T14:09:39.385" v="3590" actId="11529"/>
        <pc:sldMkLst>
          <pc:docMk/>
          <pc:sldMk cId="3516498397" sldId="309"/>
        </pc:sldMkLst>
        <pc:spChg chg="mod">
          <ac:chgData name="Nicolas CARRERE" userId="282dd5a26b055240" providerId="LiveId" clId="{7528B171-0CF7-4CB5-9D29-85A69C4CD4AF}" dt="2020-10-15T14:09:06.870" v="3586" actId="20577"/>
          <ac:spMkLst>
            <pc:docMk/>
            <pc:sldMk cId="3516498397" sldId="309"/>
            <ac:spMk id="2" creationId="{F68EC7E3-D5D4-4F99-B189-53F3C8111D63}"/>
          </ac:spMkLst>
        </pc:spChg>
        <pc:spChg chg="del">
          <ac:chgData name="Nicolas CARRERE" userId="282dd5a26b055240" providerId="LiveId" clId="{7528B171-0CF7-4CB5-9D29-85A69C4CD4AF}" dt="2020-10-15T14:09:21.961" v="3587" actId="22"/>
          <ac:spMkLst>
            <pc:docMk/>
            <pc:sldMk cId="3516498397" sldId="309"/>
            <ac:spMk id="3" creationId="{02A02276-287F-4860-A1AB-44050E74F841}"/>
          </ac:spMkLst>
        </pc:spChg>
        <pc:spChg chg="add">
          <ac:chgData name="Nicolas CARRERE" userId="282dd5a26b055240" providerId="LiveId" clId="{7528B171-0CF7-4CB5-9D29-85A69C4CD4AF}" dt="2020-10-15T14:09:30.812" v="3588" actId="11529"/>
          <ac:spMkLst>
            <pc:docMk/>
            <pc:sldMk cId="3516498397" sldId="309"/>
            <ac:spMk id="6" creationId="{16BC54EB-A971-42B5-B1BC-E33F05C8EC13}"/>
          </ac:spMkLst>
        </pc:spChg>
        <pc:spChg chg="add">
          <ac:chgData name="Nicolas CARRERE" userId="282dd5a26b055240" providerId="LiveId" clId="{7528B171-0CF7-4CB5-9D29-85A69C4CD4AF}" dt="2020-10-15T14:09:35.549" v="3589" actId="11529"/>
          <ac:spMkLst>
            <pc:docMk/>
            <pc:sldMk cId="3516498397" sldId="309"/>
            <ac:spMk id="7" creationId="{866A96B1-B4AD-43AC-993F-9FABCBE94AD8}"/>
          </ac:spMkLst>
        </pc:spChg>
        <pc:spChg chg="add">
          <ac:chgData name="Nicolas CARRERE" userId="282dd5a26b055240" providerId="LiveId" clId="{7528B171-0CF7-4CB5-9D29-85A69C4CD4AF}" dt="2020-10-15T14:09:39.385" v="3590" actId="11529"/>
          <ac:spMkLst>
            <pc:docMk/>
            <pc:sldMk cId="3516498397" sldId="309"/>
            <ac:spMk id="8" creationId="{90D60069-AFA9-42A7-8278-BC7D90596618}"/>
          </ac:spMkLst>
        </pc:spChg>
        <pc:picChg chg="add mod ord">
          <ac:chgData name="Nicolas CARRERE" userId="282dd5a26b055240" providerId="LiveId" clId="{7528B171-0CF7-4CB5-9D29-85A69C4CD4AF}" dt="2020-10-15T14:09:21.961" v="3587" actId="22"/>
          <ac:picMkLst>
            <pc:docMk/>
            <pc:sldMk cId="3516498397" sldId="309"/>
            <ac:picMk id="5" creationId="{9A5932EB-7034-42FD-8E1B-051FA9CE986B}"/>
          </ac:picMkLst>
        </pc:picChg>
      </pc:sldChg>
      <pc:sldChg chg="addSp delSp modSp new mod">
        <pc:chgData name="Nicolas CARRERE" userId="282dd5a26b055240" providerId="LiveId" clId="{7528B171-0CF7-4CB5-9D29-85A69C4CD4AF}" dt="2020-10-15T14:10:44.804" v="3708" actId="22"/>
        <pc:sldMkLst>
          <pc:docMk/>
          <pc:sldMk cId="3108448378" sldId="310"/>
        </pc:sldMkLst>
        <pc:spChg chg="mod">
          <ac:chgData name="Nicolas CARRERE" userId="282dd5a26b055240" providerId="LiveId" clId="{7528B171-0CF7-4CB5-9D29-85A69C4CD4AF}" dt="2020-10-15T14:10:25.683" v="3707" actId="20577"/>
          <ac:spMkLst>
            <pc:docMk/>
            <pc:sldMk cId="3108448378" sldId="310"/>
            <ac:spMk id="2" creationId="{8A4B15CF-9000-4612-BC0F-33C516C6BE18}"/>
          </ac:spMkLst>
        </pc:spChg>
        <pc:spChg chg="del">
          <ac:chgData name="Nicolas CARRERE" userId="282dd5a26b055240" providerId="LiveId" clId="{7528B171-0CF7-4CB5-9D29-85A69C4CD4AF}" dt="2020-10-15T14:10:44.804" v="3708" actId="22"/>
          <ac:spMkLst>
            <pc:docMk/>
            <pc:sldMk cId="3108448378" sldId="310"/>
            <ac:spMk id="3" creationId="{732029DB-DD08-4B27-94F3-861021AB00D7}"/>
          </ac:spMkLst>
        </pc:spChg>
        <pc:picChg chg="add mod ord">
          <ac:chgData name="Nicolas CARRERE" userId="282dd5a26b055240" providerId="LiveId" clId="{7528B171-0CF7-4CB5-9D29-85A69C4CD4AF}" dt="2020-10-15T14:10:44.804" v="3708" actId="22"/>
          <ac:picMkLst>
            <pc:docMk/>
            <pc:sldMk cId="3108448378" sldId="310"/>
            <ac:picMk id="5" creationId="{2358322C-D2D9-4C36-BCAA-B008533FA476}"/>
          </ac:picMkLst>
        </pc:picChg>
      </pc:sldChg>
      <pc:sldChg chg="addSp delSp modSp new mod">
        <pc:chgData name="Nicolas CARRERE" userId="282dd5a26b055240" providerId="LiveId" clId="{7528B171-0CF7-4CB5-9D29-85A69C4CD4AF}" dt="2020-10-15T14:12:07.470" v="3777" actId="11529"/>
        <pc:sldMkLst>
          <pc:docMk/>
          <pc:sldMk cId="3008145175" sldId="311"/>
        </pc:sldMkLst>
        <pc:spChg chg="mod">
          <ac:chgData name="Nicolas CARRERE" userId="282dd5a26b055240" providerId="LiveId" clId="{7528B171-0CF7-4CB5-9D29-85A69C4CD4AF}" dt="2020-10-15T14:11:24.076" v="3771" actId="20577"/>
          <ac:spMkLst>
            <pc:docMk/>
            <pc:sldMk cId="3008145175" sldId="311"/>
            <ac:spMk id="2" creationId="{582603AF-4DFF-4DD5-8198-7C0422FEC48D}"/>
          </ac:spMkLst>
        </pc:spChg>
        <pc:spChg chg="del">
          <ac:chgData name="Nicolas CARRERE" userId="282dd5a26b055240" providerId="LiveId" clId="{7528B171-0CF7-4CB5-9D29-85A69C4CD4AF}" dt="2020-10-15T14:11:37.982" v="3772" actId="22"/>
          <ac:spMkLst>
            <pc:docMk/>
            <pc:sldMk cId="3008145175" sldId="311"/>
            <ac:spMk id="3" creationId="{8837D23B-C71F-4A85-ADE6-0A2611E639A0}"/>
          </ac:spMkLst>
        </pc:spChg>
        <pc:picChg chg="add mod ord">
          <ac:chgData name="Nicolas CARRERE" userId="282dd5a26b055240" providerId="LiveId" clId="{7528B171-0CF7-4CB5-9D29-85A69C4CD4AF}" dt="2020-10-15T14:11:42.039" v="3774" actId="1076"/>
          <ac:picMkLst>
            <pc:docMk/>
            <pc:sldMk cId="3008145175" sldId="311"/>
            <ac:picMk id="5" creationId="{31E710E2-8773-46B8-801A-122F04792FAA}"/>
          </ac:picMkLst>
        </pc:picChg>
        <pc:picChg chg="add mod">
          <ac:chgData name="Nicolas CARRERE" userId="282dd5a26b055240" providerId="LiveId" clId="{7528B171-0CF7-4CB5-9D29-85A69C4CD4AF}" dt="2020-10-15T14:12:01.865" v="3776" actId="1076"/>
          <ac:picMkLst>
            <pc:docMk/>
            <pc:sldMk cId="3008145175" sldId="311"/>
            <ac:picMk id="7" creationId="{723A4790-11CF-4CDE-AD02-53DCEEF70C61}"/>
          </ac:picMkLst>
        </pc:picChg>
        <pc:cxnChg chg="add">
          <ac:chgData name="Nicolas CARRERE" userId="282dd5a26b055240" providerId="LiveId" clId="{7528B171-0CF7-4CB5-9D29-85A69C4CD4AF}" dt="2020-10-15T14:12:07.470" v="3777" actId="11529"/>
          <ac:cxnSpMkLst>
            <pc:docMk/>
            <pc:sldMk cId="3008145175" sldId="311"/>
            <ac:cxnSpMk id="9" creationId="{B8BA240C-F5E0-47D0-900A-D9D4A770E654}"/>
          </ac:cxnSpMkLst>
        </pc:cxnChg>
      </pc:sldChg>
      <pc:sldChg chg="addSp delSp modSp new mod modClrScheme chgLayout">
        <pc:chgData name="Nicolas CARRERE" userId="282dd5a26b055240" providerId="LiveId" clId="{7528B171-0CF7-4CB5-9D29-85A69C4CD4AF}" dt="2020-10-15T14:27:15.462" v="3873" actId="20577"/>
        <pc:sldMkLst>
          <pc:docMk/>
          <pc:sldMk cId="3455968623" sldId="312"/>
        </pc:sldMkLst>
        <pc:spChg chg="del mod ord">
          <ac:chgData name="Nicolas CARRERE" userId="282dd5a26b055240" providerId="LiveId" clId="{7528B171-0CF7-4CB5-9D29-85A69C4CD4AF}" dt="2020-10-15T14:26:48.830" v="3779" actId="700"/>
          <ac:spMkLst>
            <pc:docMk/>
            <pc:sldMk cId="3455968623" sldId="312"/>
            <ac:spMk id="2" creationId="{4C5FE9C7-DCAF-4735-8C1A-625C0EEAB84E}"/>
          </ac:spMkLst>
        </pc:spChg>
        <pc:spChg chg="del mod ord">
          <ac:chgData name="Nicolas CARRERE" userId="282dd5a26b055240" providerId="LiveId" clId="{7528B171-0CF7-4CB5-9D29-85A69C4CD4AF}" dt="2020-10-15T14:26:48.830" v="3779" actId="700"/>
          <ac:spMkLst>
            <pc:docMk/>
            <pc:sldMk cId="3455968623" sldId="312"/>
            <ac:spMk id="3" creationId="{E1139469-6E4A-4378-B432-8CDF1936E89B}"/>
          </ac:spMkLst>
        </pc:spChg>
        <pc:spChg chg="add mod ord">
          <ac:chgData name="Nicolas CARRERE" userId="282dd5a26b055240" providerId="LiveId" clId="{7528B171-0CF7-4CB5-9D29-85A69C4CD4AF}" dt="2020-10-15T14:27:01.826" v="3819" actId="20577"/>
          <ac:spMkLst>
            <pc:docMk/>
            <pc:sldMk cId="3455968623" sldId="312"/>
            <ac:spMk id="4" creationId="{A5714B16-320A-4600-87E1-04D09C799517}"/>
          </ac:spMkLst>
        </pc:spChg>
        <pc:spChg chg="add mod ord">
          <ac:chgData name="Nicolas CARRERE" userId="282dd5a26b055240" providerId="LiveId" clId="{7528B171-0CF7-4CB5-9D29-85A69C4CD4AF}" dt="2020-10-15T14:27:15.462" v="3873" actId="20577"/>
          <ac:spMkLst>
            <pc:docMk/>
            <pc:sldMk cId="3455968623" sldId="312"/>
            <ac:spMk id="5" creationId="{331432A9-8D29-4DB3-9782-0DE2C4D35E54}"/>
          </ac:spMkLst>
        </pc:spChg>
      </pc:sldChg>
      <pc:sldChg chg="addSp delSp modSp new mod">
        <pc:chgData name="Nicolas CARRERE" userId="282dd5a26b055240" providerId="LiveId" clId="{7528B171-0CF7-4CB5-9D29-85A69C4CD4AF}" dt="2020-10-15T14:28:43.908" v="3930" actId="1076"/>
        <pc:sldMkLst>
          <pc:docMk/>
          <pc:sldMk cId="4125139778" sldId="313"/>
        </pc:sldMkLst>
        <pc:spChg chg="mod">
          <ac:chgData name="Nicolas CARRERE" userId="282dd5a26b055240" providerId="LiveId" clId="{7528B171-0CF7-4CB5-9D29-85A69C4CD4AF}" dt="2020-10-15T14:27:32.052" v="3926" actId="20577"/>
          <ac:spMkLst>
            <pc:docMk/>
            <pc:sldMk cId="4125139778" sldId="313"/>
            <ac:spMk id="2" creationId="{00C6747B-BBB0-4548-B14B-30CBE37F71FD}"/>
          </ac:spMkLst>
        </pc:spChg>
        <pc:spChg chg="del">
          <ac:chgData name="Nicolas CARRERE" userId="282dd5a26b055240" providerId="LiveId" clId="{7528B171-0CF7-4CB5-9D29-85A69C4CD4AF}" dt="2020-10-15T14:28:03.227" v="3927" actId="22"/>
          <ac:spMkLst>
            <pc:docMk/>
            <pc:sldMk cId="4125139778" sldId="313"/>
            <ac:spMk id="3" creationId="{92554B46-9BE2-41F4-8E9C-702D52FC2BE5}"/>
          </ac:spMkLst>
        </pc:spChg>
        <pc:picChg chg="add mod ord">
          <ac:chgData name="Nicolas CARRERE" userId="282dd5a26b055240" providerId="LiveId" clId="{7528B171-0CF7-4CB5-9D29-85A69C4CD4AF}" dt="2020-10-15T14:28:05.078" v="3928" actId="1076"/>
          <ac:picMkLst>
            <pc:docMk/>
            <pc:sldMk cId="4125139778" sldId="313"/>
            <ac:picMk id="5" creationId="{9CEA2BF9-A571-429C-8186-3DB49F80E1D3}"/>
          </ac:picMkLst>
        </pc:picChg>
        <pc:picChg chg="add mod">
          <ac:chgData name="Nicolas CARRERE" userId="282dd5a26b055240" providerId="LiveId" clId="{7528B171-0CF7-4CB5-9D29-85A69C4CD4AF}" dt="2020-10-15T14:28:43.908" v="3930" actId="1076"/>
          <ac:picMkLst>
            <pc:docMk/>
            <pc:sldMk cId="4125139778" sldId="313"/>
            <ac:picMk id="7" creationId="{B55C404C-723E-4CCD-9F9F-75E0D78DF33A}"/>
          </ac:picMkLst>
        </pc:picChg>
      </pc:sldChg>
      <pc:sldChg chg="addSp delSp modSp new mod">
        <pc:chgData name="Nicolas CARRERE" userId="282dd5a26b055240" providerId="LiveId" clId="{7528B171-0CF7-4CB5-9D29-85A69C4CD4AF}" dt="2020-10-15T14:35:12.046" v="4257" actId="20577"/>
        <pc:sldMkLst>
          <pc:docMk/>
          <pc:sldMk cId="3821779770" sldId="314"/>
        </pc:sldMkLst>
        <pc:spChg chg="mod">
          <ac:chgData name="Nicolas CARRERE" userId="282dd5a26b055240" providerId="LiveId" clId="{7528B171-0CF7-4CB5-9D29-85A69C4CD4AF}" dt="2020-10-15T14:29:26.640" v="3985" actId="20577"/>
          <ac:spMkLst>
            <pc:docMk/>
            <pc:sldMk cId="3821779770" sldId="314"/>
            <ac:spMk id="2" creationId="{A9F53B8E-69E1-42C0-A37E-259846B3A6FD}"/>
          </ac:spMkLst>
        </pc:spChg>
        <pc:spChg chg="del">
          <ac:chgData name="Nicolas CARRERE" userId="282dd5a26b055240" providerId="LiveId" clId="{7528B171-0CF7-4CB5-9D29-85A69C4CD4AF}" dt="2020-10-15T14:29:34.105" v="3986" actId="22"/>
          <ac:spMkLst>
            <pc:docMk/>
            <pc:sldMk cId="3821779770" sldId="314"/>
            <ac:spMk id="3" creationId="{C7A61C2E-FE7D-43A4-8D7F-EE177E91F3A6}"/>
          </ac:spMkLst>
        </pc:spChg>
        <pc:spChg chg="add">
          <ac:chgData name="Nicolas CARRERE" userId="282dd5a26b055240" providerId="LiveId" clId="{7528B171-0CF7-4CB5-9D29-85A69C4CD4AF}" dt="2020-10-15T14:29:41.379" v="3988" actId="11529"/>
          <ac:spMkLst>
            <pc:docMk/>
            <pc:sldMk cId="3821779770" sldId="314"/>
            <ac:spMk id="6" creationId="{0C646111-05F0-43BC-8EDB-BF967B69FA54}"/>
          </ac:spMkLst>
        </pc:spChg>
        <pc:spChg chg="add mod">
          <ac:chgData name="Nicolas CARRERE" userId="282dd5a26b055240" providerId="LiveId" clId="{7528B171-0CF7-4CB5-9D29-85A69C4CD4AF}" dt="2020-10-15T14:30:26.204" v="3996" actId="1076"/>
          <ac:spMkLst>
            <pc:docMk/>
            <pc:sldMk cId="3821779770" sldId="314"/>
            <ac:spMk id="9" creationId="{C217122E-CD08-4C72-9DBB-84FF1C9631C4}"/>
          </ac:spMkLst>
        </pc:spChg>
        <pc:spChg chg="add mod">
          <ac:chgData name="Nicolas CARRERE" userId="282dd5a26b055240" providerId="LiveId" clId="{7528B171-0CF7-4CB5-9D29-85A69C4CD4AF}" dt="2020-10-15T14:35:12.046" v="4257" actId="20577"/>
          <ac:spMkLst>
            <pc:docMk/>
            <pc:sldMk cId="3821779770" sldId="314"/>
            <ac:spMk id="16" creationId="{6B50CE90-D9C7-4CAD-84D9-60556B33222A}"/>
          </ac:spMkLst>
        </pc:spChg>
        <pc:picChg chg="add mod ord">
          <ac:chgData name="Nicolas CARRERE" userId="282dd5a26b055240" providerId="LiveId" clId="{7528B171-0CF7-4CB5-9D29-85A69C4CD4AF}" dt="2020-10-15T14:29:35.960" v="3987" actId="1076"/>
          <ac:picMkLst>
            <pc:docMk/>
            <pc:sldMk cId="3821779770" sldId="314"/>
            <ac:picMk id="5" creationId="{E8F8A2A5-133A-406A-BA48-DB6AC95F86F8}"/>
          </ac:picMkLst>
        </pc:picChg>
        <pc:picChg chg="add mod">
          <ac:chgData name="Nicolas CARRERE" userId="282dd5a26b055240" providerId="LiveId" clId="{7528B171-0CF7-4CB5-9D29-85A69C4CD4AF}" dt="2020-10-15T14:30:26.204" v="3996" actId="1076"/>
          <ac:picMkLst>
            <pc:docMk/>
            <pc:sldMk cId="3821779770" sldId="314"/>
            <ac:picMk id="8" creationId="{D29E7D57-FDB8-468B-8B6B-8E6EB6BA70B0}"/>
          </ac:picMkLst>
        </pc:picChg>
        <pc:picChg chg="add mod">
          <ac:chgData name="Nicolas CARRERE" userId="282dd5a26b055240" providerId="LiveId" clId="{7528B171-0CF7-4CB5-9D29-85A69C4CD4AF}" dt="2020-10-15T14:31:02.036" v="4000" actId="1076"/>
          <ac:picMkLst>
            <pc:docMk/>
            <pc:sldMk cId="3821779770" sldId="314"/>
            <ac:picMk id="11" creationId="{484C915C-7264-4B0A-B2C8-AB8E7C20EF58}"/>
          </ac:picMkLst>
        </pc:picChg>
        <pc:cxnChg chg="add">
          <ac:chgData name="Nicolas CARRERE" userId="282dd5a26b055240" providerId="LiveId" clId="{7528B171-0CF7-4CB5-9D29-85A69C4CD4AF}" dt="2020-10-15T14:31:10.695" v="4001" actId="11529"/>
          <ac:cxnSpMkLst>
            <pc:docMk/>
            <pc:sldMk cId="3821779770" sldId="314"/>
            <ac:cxnSpMk id="13" creationId="{6853558B-3483-4D0A-A0D0-17A3A1EA828B}"/>
          </ac:cxnSpMkLst>
        </pc:cxnChg>
        <pc:cxnChg chg="add">
          <ac:chgData name="Nicolas CARRERE" userId="282dd5a26b055240" providerId="LiveId" clId="{7528B171-0CF7-4CB5-9D29-85A69C4CD4AF}" dt="2020-10-15T14:31:15.673" v="4002" actId="11529"/>
          <ac:cxnSpMkLst>
            <pc:docMk/>
            <pc:sldMk cId="3821779770" sldId="314"/>
            <ac:cxnSpMk id="15" creationId="{5B640473-794E-44AB-B66F-ECADB9316B7B}"/>
          </ac:cxnSpMkLst>
        </pc:cxnChg>
      </pc:sldChg>
      <pc:sldChg chg="addSp delSp modSp new mod">
        <pc:chgData name="Nicolas CARRERE" userId="282dd5a26b055240" providerId="LiveId" clId="{7528B171-0CF7-4CB5-9D29-85A69C4CD4AF}" dt="2020-10-15T14:36:57.784" v="4310" actId="11529"/>
        <pc:sldMkLst>
          <pc:docMk/>
          <pc:sldMk cId="2284279534" sldId="315"/>
        </pc:sldMkLst>
        <pc:spChg chg="mod">
          <ac:chgData name="Nicolas CARRERE" userId="282dd5a26b055240" providerId="LiveId" clId="{7528B171-0CF7-4CB5-9D29-85A69C4CD4AF}" dt="2020-10-15T14:32:07.816" v="4055" actId="20577"/>
          <ac:spMkLst>
            <pc:docMk/>
            <pc:sldMk cId="2284279534" sldId="315"/>
            <ac:spMk id="2" creationId="{21181E76-54AD-4A50-9432-4C16F3DE372B}"/>
          </ac:spMkLst>
        </pc:spChg>
        <pc:spChg chg="del">
          <ac:chgData name="Nicolas CARRERE" userId="282dd5a26b055240" providerId="LiveId" clId="{7528B171-0CF7-4CB5-9D29-85A69C4CD4AF}" dt="2020-10-15T14:32:04.318" v="4054" actId="22"/>
          <ac:spMkLst>
            <pc:docMk/>
            <pc:sldMk cId="2284279534" sldId="315"/>
            <ac:spMk id="3" creationId="{7FDBD198-4F06-4187-8ED0-6F37CDE7A360}"/>
          </ac:spMkLst>
        </pc:spChg>
        <pc:spChg chg="add mod">
          <ac:chgData name="Nicolas CARRERE" userId="282dd5a26b055240" providerId="LiveId" clId="{7528B171-0CF7-4CB5-9D29-85A69C4CD4AF}" dt="2020-10-15T14:36:14.804" v="4258" actId="1076"/>
          <ac:spMkLst>
            <pc:docMk/>
            <pc:sldMk cId="2284279534" sldId="315"/>
            <ac:spMk id="6" creationId="{03544300-3F84-40DE-92BF-86C3AAA385EA}"/>
          </ac:spMkLst>
        </pc:spChg>
        <pc:spChg chg="add">
          <ac:chgData name="Nicolas CARRERE" userId="282dd5a26b055240" providerId="LiveId" clId="{7528B171-0CF7-4CB5-9D29-85A69C4CD4AF}" dt="2020-10-15T14:36:26.015" v="4262" actId="11529"/>
          <ac:spMkLst>
            <pc:docMk/>
            <pc:sldMk cId="2284279534" sldId="315"/>
            <ac:spMk id="9" creationId="{9B230492-36B3-4BAE-8E6D-9094364C9F65}"/>
          </ac:spMkLst>
        </pc:spChg>
        <pc:spChg chg="add">
          <ac:chgData name="Nicolas CARRERE" userId="282dd5a26b055240" providerId="LiveId" clId="{7528B171-0CF7-4CB5-9D29-85A69C4CD4AF}" dt="2020-10-15T14:36:31.560" v="4263" actId="11529"/>
          <ac:spMkLst>
            <pc:docMk/>
            <pc:sldMk cId="2284279534" sldId="315"/>
            <ac:spMk id="10" creationId="{7B6C10A9-C9BF-453E-ABA2-6A91B1D4B738}"/>
          </ac:spMkLst>
        </pc:spChg>
        <pc:spChg chg="add mod">
          <ac:chgData name="Nicolas CARRERE" userId="282dd5a26b055240" providerId="LiveId" clId="{7528B171-0CF7-4CB5-9D29-85A69C4CD4AF}" dt="2020-10-15T14:36:45.694" v="4308" actId="1076"/>
          <ac:spMkLst>
            <pc:docMk/>
            <pc:sldMk cId="2284279534" sldId="315"/>
            <ac:spMk id="11" creationId="{A27BA826-162C-48F2-9882-8276CDBFFE13}"/>
          </ac:spMkLst>
        </pc:spChg>
        <pc:picChg chg="add mod ord">
          <ac:chgData name="Nicolas CARRERE" userId="282dd5a26b055240" providerId="LiveId" clId="{7528B171-0CF7-4CB5-9D29-85A69C4CD4AF}" dt="2020-10-15T14:36:14.804" v="4258" actId="1076"/>
          <ac:picMkLst>
            <pc:docMk/>
            <pc:sldMk cId="2284279534" sldId="315"/>
            <ac:picMk id="5" creationId="{A89218AF-C898-4922-9963-FD2C786ED947}"/>
          </ac:picMkLst>
        </pc:picChg>
        <pc:picChg chg="add mod">
          <ac:chgData name="Nicolas CARRERE" userId="282dd5a26b055240" providerId="LiveId" clId="{7528B171-0CF7-4CB5-9D29-85A69C4CD4AF}" dt="2020-10-15T14:36:20.682" v="4261" actId="1076"/>
          <ac:picMkLst>
            <pc:docMk/>
            <pc:sldMk cId="2284279534" sldId="315"/>
            <ac:picMk id="8" creationId="{207F33BA-5090-428E-A241-5ED9D0807102}"/>
          </ac:picMkLst>
        </pc:picChg>
        <pc:cxnChg chg="add">
          <ac:chgData name="Nicolas CARRERE" userId="282dd5a26b055240" providerId="LiveId" clId="{7528B171-0CF7-4CB5-9D29-85A69C4CD4AF}" dt="2020-10-15T14:36:52.459" v="4309" actId="11529"/>
          <ac:cxnSpMkLst>
            <pc:docMk/>
            <pc:sldMk cId="2284279534" sldId="315"/>
            <ac:cxnSpMk id="13" creationId="{29D80303-5588-4DA0-A74B-9C423974F59C}"/>
          </ac:cxnSpMkLst>
        </pc:cxnChg>
        <pc:cxnChg chg="add">
          <ac:chgData name="Nicolas CARRERE" userId="282dd5a26b055240" providerId="LiveId" clId="{7528B171-0CF7-4CB5-9D29-85A69C4CD4AF}" dt="2020-10-15T14:36:57.784" v="4310" actId="11529"/>
          <ac:cxnSpMkLst>
            <pc:docMk/>
            <pc:sldMk cId="2284279534" sldId="315"/>
            <ac:cxnSpMk id="15" creationId="{A9AF85B1-2DE0-4512-95FE-FE39E9861AF1}"/>
          </ac:cxnSpMkLst>
        </pc:cxnChg>
      </pc:sldChg>
      <pc:sldChg chg="addSp delSp modSp new mod">
        <pc:chgData name="Nicolas CARRERE" userId="282dd5a26b055240" providerId="LiveId" clId="{7528B171-0CF7-4CB5-9D29-85A69C4CD4AF}" dt="2020-10-15T14:41:10.732" v="4403" actId="1076"/>
        <pc:sldMkLst>
          <pc:docMk/>
          <pc:sldMk cId="1935991907" sldId="316"/>
        </pc:sldMkLst>
        <pc:spChg chg="mod">
          <ac:chgData name="Nicolas CARRERE" userId="282dd5a26b055240" providerId="LiveId" clId="{7528B171-0CF7-4CB5-9D29-85A69C4CD4AF}" dt="2020-10-15T14:38:15.148" v="4391" actId="20577"/>
          <ac:spMkLst>
            <pc:docMk/>
            <pc:sldMk cId="1935991907" sldId="316"/>
            <ac:spMk id="2" creationId="{72A7F0AE-56BE-48B0-A823-C1A152FD576E}"/>
          </ac:spMkLst>
        </pc:spChg>
        <pc:spChg chg="del">
          <ac:chgData name="Nicolas CARRERE" userId="282dd5a26b055240" providerId="LiveId" clId="{7528B171-0CF7-4CB5-9D29-85A69C4CD4AF}" dt="2020-10-15T14:38:27.155" v="4392" actId="22"/>
          <ac:spMkLst>
            <pc:docMk/>
            <pc:sldMk cId="1935991907" sldId="316"/>
            <ac:spMk id="3" creationId="{B80D9898-99E0-41B3-9BE9-97E604486729}"/>
          </ac:spMkLst>
        </pc:spChg>
        <pc:picChg chg="add mod ord">
          <ac:chgData name="Nicolas CARRERE" userId="282dd5a26b055240" providerId="LiveId" clId="{7528B171-0CF7-4CB5-9D29-85A69C4CD4AF}" dt="2020-10-15T14:38:28.818" v="4393" actId="1076"/>
          <ac:picMkLst>
            <pc:docMk/>
            <pc:sldMk cId="1935991907" sldId="316"/>
            <ac:picMk id="5" creationId="{CB789F47-43F5-4147-B087-DCE1BD8860F6}"/>
          </ac:picMkLst>
        </pc:picChg>
        <pc:picChg chg="add del mod">
          <ac:chgData name="Nicolas CARRERE" userId="282dd5a26b055240" providerId="LiveId" clId="{7528B171-0CF7-4CB5-9D29-85A69C4CD4AF}" dt="2020-10-15T14:40:52.513" v="4398" actId="478"/>
          <ac:picMkLst>
            <pc:docMk/>
            <pc:sldMk cId="1935991907" sldId="316"/>
            <ac:picMk id="7" creationId="{D58B81F1-1F5A-47B3-B19C-F30DD8DB9D98}"/>
          </ac:picMkLst>
        </pc:picChg>
        <pc:picChg chg="add mod">
          <ac:chgData name="Nicolas CARRERE" userId="282dd5a26b055240" providerId="LiveId" clId="{7528B171-0CF7-4CB5-9D29-85A69C4CD4AF}" dt="2020-10-15T14:40:59.405" v="4400" actId="1076"/>
          <ac:picMkLst>
            <pc:docMk/>
            <pc:sldMk cId="1935991907" sldId="316"/>
            <ac:picMk id="9" creationId="{784EFF56-B04A-480D-8BA7-36117135A11F}"/>
          </ac:picMkLst>
        </pc:picChg>
        <pc:picChg chg="add mod">
          <ac:chgData name="Nicolas CARRERE" userId="282dd5a26b055240" providerId="LiveId" clId="{7528B171-0CF7-4CB5-9D29-85A69C4CD4AF}" dt="2020-10-15T14:41:10.732" v="4403" actId="1076"/>
          <ac:picMkLst>
            <pc:docMk/>
            <pc:sldMk cId="1935991907" sldId="316"/>
            <ac:picMk id="11" creationId="{A147C254-B05C-4650-8E0A-F3117CE28607}"/>
          </ac:picMkLst>
        </pc:picChg>
      </pc:sldChg>
      <pc:sldChg chg="addSp delSp modSp new mod">
        <pc:chgData name="Nicolas CARRERE" userId="282dd5a26b055240" providerId="LiveId" clId="{7528B171-0CF7-4CB5-9D29-85A69C4CD4AF}" dt="2020-10-15T14:42:48.371" v="4405" actId="22"/>
        <pc:sldMkLst>
          <pc:docMk/>
          <pc:sldMk cId="474252274" sldId="317"/>
        </pc:sldMkLst>
        <pc:spChg chg="del">
          <ac:chgData name="Nicolas CARRERE" userId="282dd5a26b055240" providerId="LiveId" clId="{7528B171-0CF7-4CB5-9D29-85A69C4CD4AF}" dt="2020-10-15T14:42:48.371" v="4405" actId="22"/>
          <ac:spMkLst>
            <pc:docMk/>
            <pc:sldMk cId="474252274" sldId="317"/>
            <ac:spMk id="3" creationId="{2F671837-0462-4F33-976A-4967B0F8F449}"/>
          </ac:spMkLst>
        </pc:spChg>
        <pc:picChg chg="add mod ord">
          <ac:chgData name="Nicolas CARRERE" userId="282dd5a26b055240" providerId="LiveId" clId="{7528B171-0CF7-4CB5-9D29-85A69C4CD4AF}" dt="2020-10-15T14:42:48.371" v="4405" actId="22"/>
          <ac:picMkLst>
            <pc:docMk/>
            <pc:sldMk cId="474252274" sldId="317"/>
            <ac:picMk id="5" creationId="{A93BBDE9-F4D3-4965-A0C1-501946D07F9C}"/>
          </ac:picMkLst>
        </pc:picChg>
      </pc:sldChg>
      <pc:sldChg chg="addSp delSp modSp new mod">
        <pc:chgData name="Nicolas CARRERE" userId="282dd5a26b055240" providerId="LiveId" clId="{7528B171-0CF7-4CB5-9D29-85A69C4CD4AF}" dt="2020-10-15T15:36:44.958" v="4527" actId="20577"/>
        <pc:sldMkLst>
          <pc:docMk/>
          <pc:sldMk cId="2516457748" sldId="318"/>
        </pc:sldMkLst>
        <pc:spChg chg="mod">
          <ac:chgData name="Nicolas CARRERE" userId="282dd5a26b055240" providerId="LiveId" clId="{7528B171-0CF7-4CB5-9D29-85A69C4CD4AF}" dt="2020-10-15T15:27:23.881" v="4449" actId="20577"/>
          <ac:spMkLst>
            <pc:docMk/>
            <pc:sldMk cId="2516457748" sldId="318"/>
            <ac:spMk id="2" creationId="{3707E74E-9D3A-4C50-93AA-60AE3F718BE4}"/>
          </ac:spMkLst>
        </pc:spChg>
        <pc:spChg chg="mod">
          <ac:chgData name="Nicolas CARRERE" userId="282dd5a26b055240" providerId="LiveId" clId="{7528B171-0CF7-4CB5-9D29-85A69C4CD4AF}" dt="2020-10-15T15:35:32.054" v="4524" actId="6549"/>
          <ac:spMkLst>
            <pc:docMk/>
            <pc:sldMk cId="2516457748" sldId="318"/>
            <ac:spMk id="3" creationId="{75A064F4-7642-4210-BA34-8905F64E3DB0}"/>
          </ac:spMkLst>
        </pc:spChg>
        <pc:spChg chg="add del mod">
          <ac:chgData name="Nicolas CARRERE" userId="282dd5a26b055240" providerId="LiveId" clId="{7528B171-0CF7-4CB5-9D29-85A69C4CD4AF}" dt="2020-10-15T15:28:23.689" v="4456" actId="478"/>
          <ac:spMkLst>
            <pc:docMk/>
            <pc:sldMk cId="2516457748" sldId="318"/>
            <ac:spMk id="4" creationId="{B884030A-4537-4623-81EC-62B92F198F34}"/>
          </ac:spMkLst>
        </pc:spChg>
        <pc:spChg chg="add mod">
          <ac:chgData name="Nicolas CARRERE" userId="282dd5a26b055240" providerId="LiveId" clId="{7528B171-0CF7-4CB5-9D29-85A69C4CD4AF}" dt="2020-10-15T15:36:44.958" v="4527" actId="20577"/>
          <ac:spMkLst>
            <pc:docMk/>
            <pc:sldMk cId="2516457748" sldId="318"/>
            <ac:spMk id="5" creationId="{281A6690-B62C-4136-961E-C0697449A347}"/>
          </ac:spMkLst>
        </pc:spChg>
      </pc:sldChg>
      <pc:sldChg chg="addSp delSp modSp new mod">
        <pc:chgData name="Nicolas CARRERE" userId="282dd5a26b055240" providerId="LiveId" clId="{7528B171-0CF7-4CB5-9D29-85A69C4CD4AF}" dt="2020-10-15T15:39:41.191" v="4585" actId="20577"/>
        <pc:sldMkLst>
          <pc:docMk/>
          <pc:sldMk cId="2124292760" sldId="319"/>
        </pc:sldMkLst>
        <pc:spChg chg="mod">
          <ac:chgData name="Nicolas CARRERE" userId="282dd5a26b055240" providerId="LiveId" clId="{7528B171-0CF7-4CB5-9D29-85A69C4CD4AF}" dt="2020-10-15T15:39:41.191" v="4585" actId="20577"/>
          <ac:spMkLst>
            <pc:docMk/>
            <pc:sldMk cId="2124292760" sldId="319"/>
            <ac:spMk id="2" creationId="{C234E65F-4FA6-46C7-9DB6-1D3F108505C7}"/>
          </ac:spMkLst>
        </pc:spChg>
        <pc:spChg chg="del">
          <ac:chgData name="Nicolas CARRERE" userId="282dd5a26b055240" providerId="LiveId" clId="{7528B171-0CF7-4CB5-9D29-85A69C4CD4AF}" dt="2020-10-15T15:32:45.604" v="4500" actId="22"/>
          <ac:spMkLst>
            <pc:docMk/>
            <pc:sldMk cId="2124292760" sldId="319"/>
            <ac:spMk id="3" creationId="{64C72BF2-2476-4393-B2E1-7DD99CFF9B23}"/>
          </ac:spMkLst>
        </pc:spChg>
        <pc:spChg chg="add">
          <ac:chgData name="Nicolas CARRERE" userId="282dd5a26b055240" providerId="LiveId" clId="{7528B171-0CF7-4CB5-9D29-85A69C4CD4AF}" dt="2020-10-15T15:38:33.962" v="4533" actId="11529"/>
          <ac:spMkLst>
            <pc:docMk/>
            <pc:sldMk cId="2124292760" sldId="319"/>
            <ac:spMk id="10" creationId="{98BD364A-1A64-49ED-BB8D-46BCEDDAC93A}"/>
          </ac:spMkLst>
        </pc:spChg>
        <pc:picChg chg="add mod ord">
          <ac:chgData name="Nicolas CARRERE" userId="282dd5a26b055240" providerId="LiveId" clId="{7528B171-0CF7-4CB5-9D29-85A69C4CD4AF}" dt="2020-10-15T15:32:48.885" v="4501" actId="1076"/>
          <ac:picMkLst>
            <pc:docMk/>
            <pc:sldMk cId="2124292760" sldId="319"/>
            <ac:picMk id="5" creationId="{9D209FA6-C185-4DE6-A567-FB0A3BA9172C}"/>
          </ac:picMkLst>
        </pc:picChg>
        <pc:picChg chg="add mod">
          <ac:chgData name="Nicolas CARRERE" userId="282dd5a26b055240" providerId="LiveId" clId="{7528B171-0CF7-4CB5-9D29-85A69C4CD4AF}" dt="2020-10-15T15:38:23.053" v="4530" actId="14100"/>
          <ac:picMkLst>
            <pc:docMk/>
            <pc:sldMk cId="2124292760" sldId="319"/>
            <ac:picMk id="7" creationId="{0A794A1F-4770-4119-B49B-4309A32E19C3}"/>
          </ac:picMkLst>
        </pc:picChg>
        <pc:picChg chg="add mod">
          <ac:chgData name="Nicolas CARRERE" userId="282dd5a26b055240" providerId="LiveId" clId="{7528B171-0CF7-4CB5-9D29-85A69C4CD4AF}" dt="2020-10-15T15:38:42.989" v="4534" actId="1076"/>
          <ac:picMkLst>
            <pc:docMk/>
            <pc:sldMk cId="2124292760" sldId="319"/>
            <ac:picMk id="9" creationId="{7A7CF829-CC77-4B16-9D7B-792B1F1B5BD1}"/>
          </ac:picMkLst>
        </pc:picChg>
        <pc:picChg chg="add mod">
          <ac:chgData name="Nicolas CARRERE" userId="282dd5a26b055240" providerId="LiveId" clId="{7528B171-0CF7-4CB5-9D29-85A69C4CD4AF}" dt="2020-10-15T15:38:53.171" v="4536" actId="1076"/>
          <ac:picMkLst>
            <pc:docMk/>
            <pc:sldMk cId="2124292760" sldId="319"/>
            <ac:picMk id="12" creationId="{FA0614A4-26E1-4CA1-8824-C9EF168CF1DE}"/>
          </ac:picMkLst>
        </pc:picChg>
      </pc:sldChg>
      <pc:sldChg chg="addSp delSp modSp new mod">
        <pc:chgData name="Nicolas CARRERE" userId="282dd5a26b055240" providerId="LiveId" clId="{7528B171-0CF7-4CB5-9D29-85A69C4CD4AF}" dt="2020-10-15T15:55:04.502" v="4688" actId="1076"/>
        <pc:sldMkLst>
          <pc:docMk/>
          <pc:sldMk cId="2538991485" sldId="320"/>
        </pc:sldMkLst>
        <pc:spChg chg="mod">
          <ac:chgData name="Nicolas CARRERE" userId="282dd5a26b055240" providerId="LiveId" clId="{7528B171-0CF7-4CB5-9D29-85A69C4CD4AF}" dt="2020-10-15T15:40:11.083" v="4670" actId="20577"/>
          <ac:spMkLst>
            <pc:docMk/>
            <pc:sldMk cId="2538991485" sldId="320"/>
            <ac:spMk id="2" creationId="{00F4AD65-6CB5-4997-96ED-FDD749BCB1C9}"/>
          </ac:spMkLst>
        </pc:spChg>
        <pc:spChg chg="del">
          <ac:chgData name="Nicolas CARRERE" userId="282dd5a26b055240" providerId="LiveId" clId="{7528B171-0CF7-4CB5-9D29-85A69C4CD4AF}" dt="2020-10-15T15:40:24.041" v="4671" actId="22"/>
          <ac:spMkLst>
            <pc:docMk/>
            <pc:sldMk cId="2538991485" sldId="320"/>
            <ac:spMk id="3" creationId="{AF231AF1-9EDA-4860-A2BE-B18720347118}"/>
          </ac:spMkLst>
        </pc:spChg>
        <pc:picChg chg="add mod ord">
          <ac:chgData name="Nicolas CARRERE" userId="282dd5a26b055240" providerId="LiveId" clId="{7528B171-0CF7-4CB5-9D29-85A69C4CD4AF}" dt="2020-10-15T15:41:23.438" v="4677" actId="1076"/>
          <ac:picMkLst>
            <pc:docMk/>
            <pc:sldMk cId="2538991485" sldId="320"/>
            <ac:picMk id="5" creationId="{6B37D649-85C8-4FF4-B09C-82554FD1292C}"/>
          </ac:picMkLst>
        </pc:picChg>
        <pc:picChg chg="add del mod">
          <ac:chgData name="Nicolas CARRERE" userId="282dd5a26b055240" providerId="LiveId" clId="{7528B171-0CF7-4CB5-9D29-85A69C4CD4AF}" dt="2020-10-15T15:41:36.904" v="4678" actId="478"/>
          <ac:picMkLst>
            <pc:docMk/>
            <pc:sldMk cId="2538991485" sldId="320"/>
            <ac:picMk id="7" creationId="{DC3C64FD-77EB-4C3C-BDF2-F9B0BAA32DFD}"/>
          </ac:picMkLst>
        </pc:picChg>
        <pc:picChg chg="add mod">
          <ac:chgData name="Nicolas CARRERE" userId="282dd5a26b055240" providerId="LiveId" clId="{7528B171-0CF7-4CB5-9D29-85A69C4CD4AF}" dt="2020-10-15T15:41:49.369" v="4681" actId="1076"/>
          <ac:picMkLst>
            <pc:docMk/>
            <pc:sldMk cId="2538991485" sldId="320"/>
            <ac:picMk id="9" creationId="{B0292909-0EAD-49E9-887E-FEDE82EC5075}"/>
          </ac:picMkLst>
        </pc:picChg>
        <pc:picChg chg="add mod">
          <ac:chgData name="Nicolas CARRERE" userId="282dd5a26b055240" providerId="LiveId" clId="{7528B171-0CF7-4CB5-9D29-85A69C4CD4AF}" dt="2020-10-15T15:54:54.675" v="4686" actId="1076"/>
          <ac:picMkLst>
            <pc:docMk/>
            <pc:sldMk cId="2538991485" sldId="320"/>
            <ac:picMk id="11" creationId="{656175FC-FB93-4622-9C09-D61F8007AC1C}"/>
          </ac:picMkLst>
        </pc:picChg>
        <pc:picChg chg="add mod">
          <ac:chgData name="Nicolas CARRERE" userId="282dd5a26b055240" providerId="LiveId" clId="{7528B171-0CF7-4CB5-9D29-85A69C4CD4AF}" dt="2020-10-15T15:55:04.502" v="4688" actId="1076"/>
          <ac:picMkLst>
            <pc:docMk/>
            <pc:sldMk cId="2538991485" sldId="320"/>
            <ac:picMk id="13" creationId="{30BDB873-09FF-412A-889B-AE53CA402A5E}"/>
          </ac:picMkLst>
        </pc:picChg>
      </pc:sldChg>
      <pc:sldChg chg="addSp delSp modSp new mod">
        <pc:chgData name="Nicolas CARRERE" userId="282dd5a26b055240" providerId="LiveId" clId="{7528B171-0CF7-4CB5-9D29-85A69C4CD4AF}" dt="2020-10-15T16:17:28.935" v="4814" actId="1076"/>
        <pc:sldMkLst>
          <pc:docMk/>
          <pc:sldMk cId="1516796107" sldId="321"/>
        </pc:sldMkLst>
        <pc:spChg chg="mod">
          <ac:chgData name="Nicolas CARRERE" userId="282dd5a26b055240" providerId="LiveId" clId="{7528B171-0CF7-4CB5-9D29-85A69C4CD4AF}" dt="2020-10-15T16:14:07.580" v="4722" actId="20577"/>
          <ac:spMkLst>
            <pc:docMk/>
            <pc:sldMk cId="1516796107" sldId="321"/>
            <ac:spMk id="2" creationId="{8A49FA20-82A6-49CA-BFFD-06FB23F122DA}"/>
          </ac:spMkLst>
        </pc:spChg>
        <pc:spChg chg="del">
          <ac:chgData name="Nicolas CARRERE" userId="282dd5a26b055240" providerId="LiveId" clId="{7528B171-0CF7-4CB5-9D29-85A69C4CD4AF}" dt="2020-10-15T16:14:33.857" v="4723" actId="22"/>
          <ac:spMkLst>
            <pc:docMk/>
            <pc:sldMk cId="1516796107" sldId="321"/>
            <ac:spMk id="3" creationId="{6220EAF7-662F-474F-84E4-D9ACD298FAF8}"/>
          </ac:spMkLst>
        </pc:spChg>
        <pc:spChg chg="add">
          <ac:chgData name="Nicolas CARRERE" userId="282dd5a26b055240" providerId="LiveId" clId="{7528B171-0CF7-4CB5-9D29-85A69C4CD4AF}" dt="2020-10-15T16:14:47.394" v="4725" actId="11529"/>
          <ac:spMkLst>
            <pc:docMk/>
            <pc:sldMk cId="1516796107" sldId="321"/>
            <ac:spMk id="6" creationId="{F4E39CFC-0DE8-4123-851C-F55E96B44493}"/>
          </ac:spMkLst>
        </pc:spChg>
        <pc:spChg chg="add mod">
          <ac:chgData name="Nicolas CARRERE" userId="282dd5a26b055240" providerId="LiveId" clId="{7528B171-0CF7-4CB5-9D29-85A69C4CD4AF}" dt="2020-10-15T16:15:10.364" v="4801" actId="20577"/>
          <ac:spMkLst>
            <pc:docMk/>
            <pc:sldMk cId="1516796107" sldId="321"/>
            <ac:spMk id="7" creationId="{6C19BD67-B886-405C-AF21-7FD6749F9B48}"/>
          </ac:spMkLst>
        </pc:spChg>
        <pc:spChg chg="add">
          <ac:chgData name="Nicolas CARRERE" userId="282dd5a26b055240" providerId="LiveId" clId="{7528B171-0CF7-4CB5-9D29-85A69C4CD4AF}" dt="2020-10-15T16:15:41.715" v="4805" actId="11529"/>
          <ac:spMkLst>
            <pc:docMk/>
            <pc:sldMk cId="1516796107" sldId="321"/>
            <ac:spMk id="10" creationId="{D65A5471-E231-47A4-9E9B-95616840F806}"/>
          </ac:spMkLst>
        </pc:spChg>
        <pc:spChg chg="add mod">
          <ac:chgData name="Nicolas CARRERE" userId="282dd5a26b055240" providerId="LiveId" clId="{7528B171-0CF7-4CB5-9D29-85A69C4CD4AF}" dt="2020-10-15T16:15:49.176" v="4807" actId="14100"/>
          <ac:spMkLst>
            <pc:docMk/>
            <pc:sldMk cId="1516796107" sldId="321"/>
            <ac:spMk id="11" creationId="{2823F5DB-BD20-48F2-9F6D-389056BB4D58}"/>
          </ac:spMkLst>
        </pc:spChg>
        <pc:spChg chg="add">
          <ac:chgData name="Nicolas CARRERE" userId="282dd5a26b055240" providerId="LiveId" clId="{7528B171-0CF7-4CB5-9D29-85A69C4CD4AF}" dt="2020-10-15T16:15:55.652" v="4808" actId="11529"/>
          <ac:spMkLst>
            <pc:docMk/>
            <pc:sldMk cId="1516796107" sldId="321"/>
            <ac:spMk id="12" creationId="{97E426A2-8664-4188-B728-8C16CDDFCC1C}"/>
          </ac:spMkLst>
        </pc:spChg>
        <pc:spChg chg="add">
          <ac:chgData name="Nicolas CARRERE" userId="282dd5a26b055240" providerId="LiveId" clId="{7528B171-0CF7-4CB5-9D29-85A69C4CD4AF}" dt="2020-10-15T16:16:26.211" v="4812" actId="11529"/>
          <ac:spMkLst>
            <pc:docMk/>
            <pc:sldMk cId="1516796107" sldId="321"/>
            <ac:spMk id="15" creationId="{5949D901-259A-42DF-83A1-A2EC6F244B5A}"/>
          </ac:spMkLst>
        </pc:spChg>
        <pc:picChg chg="add mod ord">
          <ac:chgData name="Nicolas CARRERE" userId="282dd5a26b055240" providerId="LiveId" clId="{7528B171-0CF7-4CB5-9D29-85A69C4CD4AF}" dt="2020-10-15T16:14:36.015" v="4724" actId="1076"/>
          <ac:picMkLst>
            <pc:docMk/>
            <pc:sldMk cId="1516796107" sldId="321"/>
            <ac:picMk id="5" creationId="{A5FB0B7E-8024-42C2-AF9E-9189C79E7FED}"/>
          </ac:picMkLst>
        </pc:picChg>
        <pc:picChg chg="add mod">
          <ac:chgData name="Nicolas CARRERE" userId="282dd5a26b055240" providerId="LiveId" clId="{7528B171-0CF7-4CB5-9D29-85A69C4CD4AF}" dt="2020-10-15T16:15:34.282" v="4804" actId="1076"/>
          <ac:picMkLst>
            <pc:docMk/>
            <pc:sldMk cId="1516796107" sldId="321"/>
            <ac:picMk id="9" creationId="{6B9D7C06-1088-4EAD-9A5A-E5D079F286F0}"/>
          </ac:picMkLst>
        </pc:picChg>
        <pc:picChg chg="add mod">
          <ac:chgData name="Nicolas CARRERE" userId="282dd5a26b055240" providerId="LiveId" clId="{7528B171-0CF7-4CB5-9D29-85A69C4CD4AF}" dt="2020-10-15T16:16:20.026" v="4811" actId="1076"/>
          <ac:picMkLst>
            <pc:docMk/>
            <pc:sldMk cId="1516796107" sldId="321"/>
            <ac:picMk id="14" creationId="{769AFDAF-692E-4EDE-AC0F-0BC1066E72E8}"/>
          </ac:picMkLst>
        </pc:picChg>
        <pc:picChg chg="add mod">
          <ac:chgData name="Nicolas CARRERE" userId="282dd5a26b055240" providerId="LiveId" clId="{7528B171-0CF7-4CB5-9D29-85A69C4CD4AF}" dt="2020-10-15T16:17:28.935" v="4814" actId="1076"/>
          <ac:picMkLst>
            <pc:docMk/>
            <pc:sldMk cId="1516796107" sldId="321"/>
            <ac:picMk id="17" creationId="{861143C5-27E1-4538-AC86-E579929A93D9}"/>
          </ac:picMkLst>
        </pc:picChg>
      </pc:sldChg>
      <pc:sldChg chg="addSp delSp modSp new mod modClrScheme chgLayout">
        <pc:chgData name="Nicolas CARRERE" userId="282dd5a26b055240" providerId="LiveId" clId="{7528B171-0CF7-4CB5-9D29-85A69C4CD4AF}" dt="2020-10-15T16:46:54.498" v="4849" actId="20577"/>
        <pc:sldMkLst>
          <pc:docMk/>
          <pc:sldMk cId="3630636531" sldId="322"/>
        </pc:sldMkLst>
        <pc:spChg chg="del mod ord">
          <ac:chgData name="Nicolas CARRERE" userId="282dd5a26b055240" providerId="LiveId" clId="{7528B171-0CF7-4CB5-9D29-85A69C4CD4AF}" dt="2020-10-15T16:46:44.867" v="4816" actId="700"/>
          <ac:spMkLst>
            <pc:docMk/>
            <pc:sldMk cId="3630636531" sldId="322"/>
            <ac:spMk id="2" creationId="{ED61ED52-62BF-43F0-B104-7D5B93896846}"/>
          </ac:spMkLst>
        </pc:spChg>
        <pc:spChg chg="del mod ord">
          <ac:chgData name="Nicolas CARRERE" userId="282dd5a26b055240" providerId="LiveId" clId="{7528B171-0CF7-4CB5-9D29-85A69C4CD4AF}" dt="2020-10-15T16:46:44.867" v="4816" actId="700"/>
          <ac:spMkLst>
            <pc:docMk/>
            <pc:sldMk cId="3630636531" sldId="322"/>
            <ac:spMk id="3" creationId="{B4489EB8-F72F-49CF-A212-674F62AB5E7E}"/>
          </ac:spMkLst>
        </pc:spChg>
        <pc:spChg chg="add mod ord">
          <ac:chgData name="Nicolas CARRERE" userId="282dd5a26b055240" providerId="LiveId" clId="{7528B171-0CF7-4CB5-9D29-85A69C4CD4AF}" dt="2020-10-15T16:46:54.498" v="4849" actId="20577"/>
          <ac:spMkLst>
            <pc:docMk/>
            <pc:sldMk cId="3630636531" sldId="322"/>
            <ac:spMk id="4" creationId="{8113B590-016C-44E1-BF14-C2F166E9AE7C}"/>
          </ac:spMkLst>
        </pc:spChg>
        <pc:spChg chg="add mod ord">
          <ac:chgData name="Nicolas CARRERE" userId="282dd5a26b055240" providerId="LiveId" clId="{7528B171-0CF7-4CB5-9D29-85A69C4CD4AF}" dt="2020-10-15T16:46:44.867" v="4816" actId="700"/>
          <ac:spMkLst>
            <pc:docMk/>
            <pc:sldMk cId="3630636531" sldId="322"/>
            <ac:spMk id="5" creationId="{42083779-2C2D-4854-9771-E30F5A11C330}"/>
          </ac:spMkLst>
        </pc:spChg>
      </pc:sldChg>
      <pc:sldChg chg="addSp delSp modSp new mod">
        <pc:chgData name="Nicolas CARRERE" userId="282dd5a26b055240" providerId="LiveId" clId="{7528B171-0CF7-4CB5-9D29-85A69C4CD4AF}" dt="2020-10-15T16:52:57.469" v="4958" actId="1076"/>
        <pc:sldMkLst>
          <pc:docMk/>
          <pc:sldMk cId="4238821856" sldId="323"/>
        </pc:sldMkLst>
        <pc:spChg chg="mod">
          <ac:chgData name="Nicolas CARRERE" userId="282dd5a26b055240" providerId="LiveId" clId="{7528B171-0CF7-4CB5-9D29-85A69C4CD4AF}" dt="2020-10-15T16:50:15.263" v="4933" actId="20577"/>
          <ac:spMkLst>
            <pc:docMk/>
            <pc:sldMk cId="4238821856" sldId="323"/>
            <ac:spMk id="2" creationId="{831E58FB-6BE3-4B98-A98E-69EBB4B86BF7}"/>
          </ac:spMkLst>
        </pc:spChg>
        <pc:spChg chg="del">
          <ac:chgData name="Nicolas CARRERE" userId="282dd5a26b055240" providerId="LiveId" clId="{7528B171-0CF7-4CB5-9D29-85A69C4CD4AF}" dt="2020-10-15T16:52:01.964" v="4934" actId="22"/>
          <ac:spMkLst>
            <pc:docMk/>
            <pc:sldMk cId="4238821856" sldId="323"/>
            <ac:spMk id="3" creationId="{7E1C15AE-97EE-49AB-95EE-D0296492C81D}"/>
          </ac:spMkLst>
        </pc:spChg>
        <pc:spChg chg="add">
          <ac:chgData name="Nicolas CARRERE" userId="282dd5a26b055240" providerId="LiveId" clId="{7528B171-0CF7-4CB5-9D29-85A69C4CD4AF}" dt="2020-10-15T16:52:19.691" v="4935" actId="11529"/>
          <ac:spMkLst>
            <pc:docMk/>
            <pc:sldMk cId="4238821856" sldId="323"/>
            <ac:spMk id="6" creationId="{A6A77274-9540-4315-94FE-56439E540D53}"/>
          </ac:spMkLst>
        </pc:spChg>
        <pc:spChg chg="add mod">
          <ac:chgData name="Nicolas CARRERE" userId="282dd5a26b055240" providerId="LiveId" clId="{7528B171-0CF7-4CB5-9D29-85A69C4CD4AF}" dt="2020-10-15T16:52:57.469" v="4958" actId="1076"/>
          <ac:spMkLst>
            <pc:docMk/>
            <pc:sldMk cId="4238821856" sldId="323"/>
            <ac:spMk id="7" creationId="{73CD2953-27E5-4B87-86D3-D52C9D697F74}"/>
          </ac:spMkLst>
        </pc:spChg>
        <pc:picChg chg="add mod ord">
          <ac:chgData name="Nicolas CARRERE" userId="282dd5a26b055240" providerId="LiveId" clId="{7528B171-0CF7-4CB5-9D29-85A69C4CD4AF}" dt="2020-10-15T16:52:01.964" v="4934" actId="22"/>
          <ac:picMkLst>
            <pc:docMk/>
            <pc:sldMk cId="4238821856" sldId="323"/>
            <ac:picMk id="5" creationId="{01AC1D3A-307F-459E-A57B-44392B703023}"/>
          </ac:picMkLst>
        </pc:picChg>
        <pc:cxnChg chg="add mod">
          <ac:chgData name="Nicolas CARRERE" userId="282dd5a26b055240" providerId="LiveId" clId="{7528B171-0CF7-4CB5-9D29-85A69C4CD4AF}" dt="2020-10-15T16:52:57.469" v="4958" actId="1076"/>
          <ac:cxnSpMkLst>
            <pc:docMk/>
            <pc:sldMk cId="4238821856" sldId="323"/>
            <ac:cxnSpMk id="9" creationId="{203893AB-AFDA-46F7-B4C4-CBA7E7C0F3B4}"/>
          </ac:cxnSpMkLst>
        </pc:cxnChg>
      </pc:sldChg>
      <pc:sldChg chg="addSp delSp modSp new mod">
        <pc:chgData name="Nicolas CARRERE" userId="282dd5a26b055240" providerId="LiveId" clId="{7528B171-0CF7-4CB5-9D29-85A69C4CD4AF}" dt="2020-10-22T16:19:12.379" v="9738" actId="1076"/>
        <pc:sldMkLst>
          <pc:docMk/>
          <pc:sldMk cId="1740755798" sldId="324"/>
        </pc:sldMkLst>
        <pc:spChg chg="mod">
          <ac:chgData name="Nicolas CARRERE" userId="282dd5a26b055240" providerId="LiveId" clId="{7528B171-0CF7-4CB5-9D29-85A69C4CD4AF}" dt="2020-10-15T16:59:46.432" v="4981" actId="20577"/>
          <ac:spMkLst>
            <pc:docMk/>
            <pc:sldMk cId="1740755798" sldId="324"/>
            <ac:spMk id="2" creationId="{012BC479-3A13-4335-BE39-8528296ECB31}"/>
          </ac:spMkLst>
        </pc:spChg>
        <pc:spChg chg="del">
          <ac:chgData name="Nicolas CARRERE" userId="282dd5a26b055240" providerId="LiveId" clId="{7528B171-0CF7-4CB5-9D29-85A69C4CD4AF}" dt="2020-10-15T17:13:09.943" v="4982" actId="22"/>
          <ac:spMkLst>
            <pc:docMk/>
            <pc:sldMk cId="1740755798" sldId="324"/>
            <ac:spMk id="3" creationId="{1FA52173-E3E9-4A59-9E7B-D22528F74EE7}"/>
          </ac:spMkLst>
        </pc:spChg>
        <pc:spChg chg="add mod">
          <ac:chgData name="Nicolas CARRERE" userId="282dd5a26b055240" providerId="LiveId" clId="{7528B171-0CF7-4CB5-9D29-85A69C4CD4AF}" dt="2020-10-22T16:19:05.525" v="9735" actId="1076"/>
          <ac:spMkLst>
            <pc:docMk/>
            <pc:sldMk cId="1740755798" sldId="324"/>
            <ac:spMk id="6" creationId="{C79F632F-8F38-4018-BBCB-E36B16950270}"/>
          </ac:spMkLst>
        </pc:spChg>
        <pc:picChg chg="add mod">
          <ac:chgData name="Nicolas CARRERE" userId="282dd5a26b055240" providerId="LiveId" clId="{7528B171-0CF7-4CB5-9D29-85A69C4CD4AF}" dt="2020-10-22T16:19:12.379" v="9738" actId="1076"/>
          <ac:picMkLst>
            <pc:docMk/>
            <pc:sldMk cId="1740755798" sldId="324"/>
            <ac:picMk id="4" creationId="{872CEC48-E88C-472C-A858-6BBE67CD32C9}"/>
          </ac:picMkLst>
        </pc:picChg>
        <pc:picChg chg="add mod ord">
          <ac:chgData name="Nicolas CARRERE" userId="282dd5a26b055240" providerId="LiveId" clId="{7528B171-0CF7-4CB5-9D29-85A69C4CD4AF}" dt="2020-10-22T16:19:03.102" v="9734" actId="1076"/>
          <ac:picMkLst>
            <pc:docMk/>
            <pc:sldMk cId="1740755798" sldId="324"/>
            <ac:picMk id="5" creationId="{E81FFBBF-302F-4CD1-B478-FD793E9F36ED}"/>
          </ac:picMkLst>
        </pc:picChg>
      </pc:sldChg>
      <pc:sldChg chg="addSp delSp modSp new mod">
        <pc:chgData name="Nicolas CARRERE" userId="282dd5a26b055240" providerId="LiveId" clId="{7528B171-0CF7-4CB5-9D29-85A69C4CD4AF}" dt="2020-10-16T06:39:03.965" v="5016" actId="1076"/>
        <pc:sldMkLst>
          <pc:docMk/>
          <pc:sldMk cId="3886574050" sldId="325"/>
        </pc:sldMkLst>
        <pc:spChg chg="mod">
          <ac:chgData name="Nicolas CARRERE" userId="282dd5a26b055240" providerId="LiveId" clId="{7528B171-0CF7-4CB5-9D29-85A69C4CD4AF}" dt="2020-10-16T06:37:31.595" v="5012" actId="20577"/>
          <ac:spMkLst>
            <pc:docMk/>
            <pc:sldMk cId="3886574050" sldId="325"/>
            <ac:spMk id="2" creationId="{BFB1005C-0DB2-4971-9EF6-CCE9794371EF}"/>
          </ac:spMkLst>
        </pc:spChg>
        <pc:spChg chg="del">
          <ac:chgData name="Nicolas CARRERE" userId="282dd5a26b055240" providerId="LiveId" clId="{7528B171-0CF7-4CB5-9D29-85A69C4CD4AF}" dt="2020-10-16T06:38:53.165" v="5013" actId="22"/>
          <ac:spMkLst>
            <pc:docMk/>
            <pc:sldMk cId="3886574050" sldId="325"/>
            <ac:spMk id="3" creationId="{215458B0-261C-4EC8-835D-27693851D9F1}"/>
          </ac:spMkLst>
        </pc:spChg>
        <pc:spChg chg="add mod">
          <ac:chgData name="Nicolas CARRERE" userId="282dd5a26b055240" providerId="LiveId" clId="{7528B171-0CF7-4CB5-9D29-85A69C4CD4AF}" dt="2020-10-16T06:39:03.965" v="5016" actId="1076"/>
          <ac:spMkLst>
            <pc:docMk/>
            <pc:sldMk cId="3886574050" sldId="325"/>
            <ac:spMk id="6" creationId="{F4400D16-32BD-42BA-AAB9-4AC762EDCAC5}"/>
          </ac:spMkLst>
        </pc:spChg>
        <pc:picChg chg="add mod ord">
          <ac:chgData name="Nicolas CARRERE" userId="282dd5a26b055240" providerId="LiveId" clId="{7528B171-0CF7-4CB5-9D29-85A69C4CD4AF}" dt="2020-10-16T06:39:01.235" v="5015" actId="1076"/>
          <ac:picMkLst>
            <pc:docMk/>
            <pc:sldMk cId="3886574050" sldId="325"/>
            <ac:picMk id="5" creationId="{7B4A7CED-F15E-4139-AFFE-0B03B9848ADF}"/>
          </ac:picMkLst>
        </pc:picChg>
      </pc:sldChg>
      <pc:sldChg chg="modSp new mod">
        <pc:chgData name="Nicolas CARRERE" userId="282dd5a26b055240" providerId="LiveId" clId="{7528B171-0CF7-4CB5-9D29-85A69C4CD4AF}" dt="2020-10-16T06:47:37.010" v="5359" actId="20577"/>
        <pc:sldMkLst>
          <pc:docMk/>
          <pc:sldMk cId="789383901" sldId="326"/>
        </pc:sldMkLst>
        <pc:spChg chg="mod">
          <ac:chgData name="Nicolas CARRERE" userId="282dd5a26b055240" providerId="LiveId" clId="{7528B171-0CF7-4CB5-9D29-85A69C4CD4AF}" dt="2020-10-16T06:45:04.115" v="5049" actId="20577"/>
          <ac:spMkLst>
            <pc:docMk/>
            <pc:sldMk cId="789383901" sldId="326"/>
            <ac:spMk id="2" creationId="{DD402CB1-09B2-4716-A827-92E9E096144A}"/>
          </ac:spMkLst>
        </pc:spChg>
        <pc:spChg chg="mod">
          <ac:chgData name="Nicolas CARRERE" userId="282dd5a26b055240" providerId="LiveId" clId="{7528B171-0CF7-4CB5-9D29-85A69C4CD4AF}" dt="2020-10-16T06:47:37.010" v="5359" actId="20577"/>
          <ac:spMkLst>
            <pc:docMk/>
            <pc:sldMk cId="789383901" sldId="326"/>
            <ac:spMk id="3" creationId="{DDC4DEDE-532B-4B5D-8829-4A18A81D97AB}"/>
          </ac:spMkLst>
        </pc:spChg>
      </pc:sldChg>
      <pc:sldChg chg="addSp delSp modSp new mod">
        <pc:chgData name="Nicolas CARRERE" userId="282dd5a26b055240" providerId="LiveId" clId="{7528B171-0CF7-4CB5-9D29-85A69C4CD4AF}" dt="2020-10-19T08:02:58.271" v="7171" actId="1076"/>
        <pc:sldMkLst>
          <pc:docMk/>
          <pc:sldMk cId="3967123973" sldId="327"/>
        </pc:sldMkLst>
        <pc:spChg chg="mod">
          <ac:chgData name="Nicolas CARRERE" userId="282dd5a26b055240" providerId="LiveId" clId="{7528B171-0CF7-4CB5-9D29-85A69C4CD4AF}" dt="2020-10-16T06:48:05.444" v="5404" actId="20577"/>
          <ac:spMkLst>
            <pc:docMk/>
            <pc:sldMk cId="3967123973" sldId="327"/>
            <ac:spMk id="2" creationId="{389861EE-2838-49B0-8886-CE7621BF63F6}"/>
          </ac:spMkLst>
        </pc:spChg>
        <pc:spChg chg="del">
          <ac:chgData name="Nicolas CARRERE" userId="282dd5a26b055240" providerId="LiveId" clId="{7528B171-0CF7-4CB5-9D29-85A69C4CD4AF}" dt="2020-10-16T06:48:15.016" v="5405" actId="22"/>
          <ac:spMkLst>
            <pc:docMk/>
            <pc:sldMk cId="3967123973" sldId="327"/>
            <ac:spMk id="3" creationId="{4B3FFA26-593F-4B5A-9A00-A4F07FD71C94}"/>
          </ac:spMkLst>
        </pc:spChg>
        <pc:spChg chg="add mod">
          <ac:chgData name="Nicolas CARRERE" userId="282dd5a26b055240" providerId="LiveId" clId="{7528B171-0CF7-4CB5-9D29-85A69C4CD4AF}" dt="2020-10-16T07:01:01.950" v="5431" actId="1076"/>
          <ac:spMkLst>
            <pc:docMk/>
            <pc:sldMk cId="3967123973" sldId="327"/>
            <ac:spMk id="6" creationId="{818B5424-43B2-4709-AF4D-4C5D09778C7C}"/>
          </ac:spMkLst>
        </pc:spChg>
        <pc:picChg chg="add mod">
          <ac:chgData name="Nicolas CARRERE" userId="282dd5a26b055240" providerId="LiveId" clId="{7528B171-0CF7-4CB5-9D29-85A69C4CD4AF}" dt="2020-10-19T08:02:58.271" v="7171" actId="1076"/>
          <ac:picMkLst>
            <pc:docMk/>
            <pc:sldMk cId="3967123973" sldId="327"/>
            <ac:picMk id="4" creationId="{4D084ED2-E06A-4130-9033-D0F7EA06C045}"/>
          </ac:picMkLst>
        </pc:picChg>
        <pc:picChg chg="add mod ord">
          <ac:chgData name="Nicolas CARRERE" userId="282dd5a26b055240" providerId="LiveId" clId="{7528B171-0CF7-4CB5-9D29-85A69C4CD4AF}" dt="2020-10-16T07:00:58.062" v="5430" actId="1076"/>
          <ac:picMkLst>
            <pc:docMk/>
            <pc:sldMk cId="3967123973" sldId="327"/>
            <ac:picMk id="5" creationId="{6DBCF909-AA91-4BEF-B291-6E811D0CC0A4}"/>
          </ac:picMkLst>
        </pc:picChg>
        <pc:picChg chg="add mod modCrop">
          <ac:chgData name="Nicolas CARRERE" userId="282dd5a26b055240" providerId="LiveId" clId="{7528B171-0CF7-4CB5-9D29-85A69C4CD4AF}" dt="2020-10-16T07:01:03.031" v="5432" actId="1076"/>
          <ac:picMkLst>
            <pc:docMk/>
            <pc:sldMk cId="3967123973" sldId="327"/>
            <ac:picMk id="8" creationId="{74CD9350-FDC6-424B-9D10-78102E76F704}"/>
          </ac:picMkLst>
        </pc:picChg>
        <pc:picChg chg="add mod">
          <ac:chgData name="Nicolas CARRERE" userId="282dd5a26b055240" providerId="LiveId" clId="{7528B171-0CF7-4CB5-9D29-85A69C4CD4AF}" dt="2020-10-16T07:01:04.543" v="5433" actId="1076"/>
          <ac:picMkLst>
            <pc:docMk/>
            <pc:sldMk cId="3967123973" sldId="327"/>
            <ac:picMk id="10" creationId="{2E60448A-8F53-4192-9E9A-3B21EE83C493}"/>
          </ac:picMkLst>
        </pc:picChg>
        <pc:picChg chg="add mod">
          <ac:chgData name="Nicolas CARRERE" userId="282dd5a26b055240" providerId="LiveId" clId="{7528B171-0CF7-4CB5-9D29-85A69C4CD4AF}" dt="2020-10-16T07:01:06.402" v="5434" actId="1076"/>
          <ac:picMkLst>
            <pc:docMk/>
            <pc:sldMk cId="3967123973" sldId="327"/>
            <ac:picMk id="12" creationId="{B2E57531-B9E6-4983-98AC-91D0BBE35A48}"/>
          </ac:picMkLst>
        </pc:picChg>
      </pc:sldChg>
      <pc:sldChg chg="addSp delSp modSp new mod">
        <pc:chgData name="Nicolas CARRERE" userId="282dd5a26b055240" providerId="LiveId" clId="{7528B171-0CF7-4CB5-9D29-85A69C4CD4AF}" dt="2020-10-16T07:25:15.418" v="5519" actId="11529"/>
        <pc:sldMkLst>
          <pc:docMk/>
          <pc:sldMk cId="2118213055" sldId="328"/>
        </pc:sldMkLst>
        <pc:spChg chg="mod">
          <ac:chgData name="Nicolas CARRERE" userId="282dd5a26b055240" providerId="LiveId" clId="{7528B171-0CF7-4CB5-9D29-85A69C4CD4AF}" dt="2020-10-16T07:23:25.394" v="5508" actId="20577"/>
          <ac:spMkLst>
            <pc:docMk/>
            <pc:sldMk cId="2118213055" sldId="328"/>
            <ac:spMk id="2" creationId="{8E3EBAB6-AFD1-4BBE-B8F0-0DED6DA82E63}"/>
          </ac:spMkLst>
        </pc:spChg>
        <pc:spChg chg="del">
          <ac:chgData name="Nicolas CARRERE" userId="282dd5a26b055240" providerId="LiveId" clId="{7528B171-0CF7-4CB5-9D29-85A69C4CD4AF}" dt="2020-10-16T07:23:51.381" v="5509" actId="22"/>
          <ac:spMkLst>
            <pc:docMk/>
            <pc:sldMk cId="2118213055" sldId="328"/>
            <ac:spMk id="3" creationId="{9ACD6F61-AEFE-4FDE-9862-C31CA5AC4B37}"/>
          </ac:spMkLst>
        </pc:spChg>
        <pc:spChg chg="add">
          <ac:chgData name="Nicolas CARRERE" userId="282dd5a26b055240" providerId="LiveId" clId="{7528B171-0CF7-4CB5-9D29-85A69C4CD4AF}" dt="2020-10-16T07:25:07.271" v="5518" actId="11529"/>
          <ac:spMkLst>
            <pc:docMk/>
            <pc:sldMk cId="2118213055" sldId="328"/>
            <ac:spMk id="8" creationId="{D86196A0-A91A-4F26-9339-FCC4E1B695E0}"/>
          </ac:spMkLst>
        </pc:spChg>
        <pc:spChg chg="add">
          <ac:chgData name="Nicolas CARRERE" userId="282dd5a26b055240" providerId="LiveId" clId="{7528B171-0CF7-4CB5-9D29-85A69C4CD4AF}" dt="2020-10-16T07:25:15.418" v="5519" actId="11529"/>
          <ac:spMkLst>
            <pc:docMk/>
            <pc:sldMk cId="2118213055" sldId="328"/>
            <ac:spMk id="9" creationId="{7795CEF1-AA7D-4F5C-AC36-E4E781FEBE36}"/>
          </ac:spMkLst>
        </pc:spChg>
        <pc:picChg chg="add mod ord">
          <ac:chgData name="Nicolas CARRERE" userId="282dd5a26b055240" providerId="LiveId" clId="{7528B171-0CF7-4CB5-9D29-85A69C4CD4AF}" dt="2020-10-16T07:24:56.126" v="5516" actId="1076"/>
          <ac:picMkLst>
            <pc:docMk/>
            <pc:sldMk cId="2118213055" sldId="328"/>
            <ac:picMk id="5" creationId="{48C5A7BF-3437-4E6E-A36B-1CA1AC3EE049}"/>
          </ac:picMkLst>
        </pc:picChg>
        <pc:picChg chg="add mod">
          <ac:chgData name="Nicolas CARRERE" userId="282dd5a26b055240" providerId="LiveId" clId="{7528B171-0CF7-4CB5-9D29-85A69C4CD4AF}" dt="2020-10-16T07:24:57.663" v="5517" actId="1076"/>
          <ac:picMkLst>
            <pc:docMk/>
            <pc:sldMk cId="2118213055" sldId="328"/>
            <ac:picMk id="7" creationId="{210FD7E4-797C-46DF-93A4-50E4CDD4DFE7}"/>
          </ac:picMkLst>
        </pc:picChg>
      </pc:sldChg>
      <pc:sldChg chg="addSp delSp modSp new mod">
        <pc:chgData name="Nicolas CARRERE" userId="282dd5a26b055240" providerId="LiveId" clId="{7528B171-0CF7-4CB5-9D29-85A69C4CD4AF}" dt="2020-10-16T09:42:50.974" v="6208" actId="11529"/>
        <pc:sldMkLst>
          <pc:docMk/>
          <pc:sldMk cId="3588355003" sldId="329"/>
        </pc:sldMkLst>
        <pc:spChg chg="mod">
          <ac:chgData name="Nicolas CARRERE" userId="282dd5a26b055240" providerId="LiveId" clId="{7528B171-0CF7-4CB5-9D29-85A69C4CD4AF}" dt="2020-10-16T07:30:35.626" v="5581" actId="20577"/>
          <ac:spMkLst>
            <pc:docMk/>
            <pc:sldMk cId="3588355003" sldId="329"/>
            <ac:spMk id="2" creationId="{2BFAA20A-1C63-4BBD-99E3-609FCBB04048}"/>
          </ac:spMkLst>
        </pc:spChg>
        <pc:spChg chg="del">
          <ac:chgData name="Nicolas CARRERE" userId="282dd5a26b055240" providerId="LiveId" clId="{7528B171-0CF7-4CB5-9D29-85A69C4CD4AF}" dt="2020-10-16T07:38:09.987" v="5582" actId="22"/>
          <ac:spMkLst>
            <pc:docMk/>
            <pc:sldMk cId="3588355003" sldId="329"/>
            <ac:spMk id="3" creationId="{DCEC8147-58A6-41BC-9DC5-2F3CFAD8CA18}"/>
          </ac:spMkLst>
        </pc:spChg>
        <pc:spChg chg="add mod">
          <ac:chgData name="Nicolas CARRERE" userId="282dd5a26b055240" providerId="LiveId" clId="{7528B171-0CF7-4CB5-9D29-85A69C4CD4AF}" dt="2020-10-16T07:45:22.028" v="5870" actId="1076"/>
          <ac:spMkLst>
            <pc:docMk/>
            <pc:sldMk cId="3588355003" sldId="329"/>
            <ac:spMk id="6" creationId="{C8AF0A5A-0489-4D72-A521-4AEAAC256CC9}"/>
          </ac:spMkLst>
        </pc:spChg>
        <pc:spChg chg="add mod">
          <ac:chgData name="Nicolas CARRERE" userId="282dd5a26b055240" providerId="LiveId" clId="{7528B171-0CF7-4CB5-9D29-85A69C4CD4AF}" dt="2020-10-16T07:45:37.540" v="5871" actId="1076"/>
          <ac:spMkLst>
            <pc:docMk/>
            <pc:sldMk cId="3588355003" sldId="329"/>
            <ac:spMk id="7" creationId="{8DEF7637-6087-4666-AFC8-6CEE5C6B1E89}"/>
          </ac:spMkLst>
        </pc:spChg>
        <pc:spChg chg="add mod">
          <ac:chgData name="Nicolas CARRERE" userId="282dd5a26b055240" providerId="LiveId" clId="{7528B171-0CF7-4CB5-9D29-85A69C4CD4AF}" dt="2020-10-16T07:45:15.661" v="5869" actId="6549"/>
          <ac:spMkLst>
            <pc:docMk/>
            <pc:sldMk cId="3588355003" sldId="329"/>
            <ac:spMk id="8" creationId="{D31247C7-7020-4E79-AB9A-0CEC6B498143}"/>
          </ac:spMkLst>
        </pc:spChg>
        <pc:spChg chg="add">
          <ac:chgData name="Nicolas CARRERE" userId="282dd5a26b055240" providerId="LiveId" clId="{7528B171-0CF7-4CB5-9D29-85A69C4CD4AF}" dt="2020-10-16T09:42:50.974" v="6208" actId="11529"/>
          <ac:spMkLst>
            <pc:docMk/>
            <pc:sldMk cId="3588355003" sldId="329"/>
            <ac:spMk id="9" creationId="{15577F07-3445-4633-A117-6428EA81E0D4}"/>
          </ac:spMkLst>
        </pc:spChg>
        <pc:picChg chg="add mod modCrop">
          <ac:chgData name="Nicolas CARRERE" userId="282dd5a26b055240" providerId="LiveId" clId="{7528B171-0CF7-4CB5-9D29-85A69C4CD4AF}" dt="2020-10-16T09:42:44.573" v="6207" actId="1076"/>
          <ac:picMkLst>
            <pc:docMk/>
            <pc:sldMk cId="3588355003" sldId="329"/>
            <ac:picMk id="4" creationId="{4961AE10-26AC-4658-B363-EEFF822AEA65}"/>
          </ac:picMkLst>
        </pc:picChg>
        <pc:picChg chg="add mod ord">
          <ac:chgData name="Nicolas CARRERE" userId="282dd5a26b055240" providerId="LiveId" clId="{7528B171-0CF7-4CB5-9D29-85A69C4CD4AF}" dt="2020-10-16T07:43:52.179" v="5814" actId="14100"/>
          <ac:picMkLst>
            <pc:docMk/>
            <pc:sldMk cId="3588355003" sldId="329"/>
            <ac:picMk id="5" creationId="{1E274C0A-8730-4047-8E7D-32EEDA64166C}"/>
          </ac:picMkLst>
        </pc:picChg>
        <pc:picChg chg="add mod modCrop">
          <ac:chgData name="Nicolas CARRERE" userId="282dd5a26b055240" providerId="LiveId" clId="{7528B171-0CF7-4CB5-9D29-85A69C4CD4AF}" dt="2020-10-16T07:47:06.999" v="5876" actId="1076"/>
          <ac:picMkLst>
            <pc:docMk/>
            <pc:sldMk cId="3588355003" sldId="329"/>
            <ac:picMk id="10" creationId="{7E2FCDD2-9D54-4612-B59C-C0F4D4C994A0}"/>
          </ac:picMkLst>
        </pc:picChg>
        <pc:picChg chg="add mod">
          <ac:chgData name="Nicolas CARRERE" userId="282dd5a26b055240" providerId="LiveId" clId="{7528B171-0CF7-4CB5-9D29-85A69C4CD4AF}" dt="2020-10-16T07:48:23.152" v="5881" actId="1076"/>
          <ac:picMkLst>
            <pc:docMk/>
            <pc:sldMk cId="3588355003" sldId="329"/>
            <ac:picMk id="12" creationId="{86B3A209-375C-41CD-9E43-E75D4BE54303}"/>
          </ac:picMkLst>
        </pc:picChg>
        <pc:picChg chg="add del mod modCrop">
          <ac:chgData name="Nicolas CARRERE" userId="282dd5a26b055240" providerId="LiveId" clId="{7528B171-0CF7-4CB5-9D29-85A69C4CD4AF}" dt="2020-10-16T09:41:14.925" v="6188" actId="21"/>
          <ac:picMkLst>
            <pc:docMk/>
            <pc:sldMk cId="3588355003" sldId="329"/>
            <ac:picMk id="14" creationId="{327A614C-2285-4129-BBF3-8AFA0CE37B96}"/>
          </ac:picMkLst>
        </pc:picChg>
      </pc:sldChg>
      <pc:sldChg chg="addSp delSp modSp new mod">
        <pc:chgData name="Nicolas CARRERE" userId="282dd5a26b055240" providerId="LiveId" clId="{7528B171-0CF7-4CB5-9D29-85A69C4CD4AF}" dt="2020-10-16T07:57:46.895" v="5951" actId="20577"/>
        <pc:sldMkLst>
          <pc:docMk/>
          <pc:sldMk cId="1185224623" sldId="330"/>
        </pc:sldMkLst>
        <pc:spChg chg="mod">
          <ac:chgData name="Nicolas CARRERE" userId="282dd5a26b055240" providerId="LiveId" clId="{7528B171-0CF7-4CB5-9D29-85A69C4CD4AF}" dt="2020-10-16T07:57:46.895" v="5951" actId="20577"/>
          <ac:spMkLst>
            <pc:docMk/>
            <pc:sldMk cId="1185224623" sldId="330"/>
            <ac:spMk id="2" creationId="{F2296E88-EAB4-4B56-AF04-6C3E8C507676}"/>
          </ac:spMkLst>
        </pc:spChg>
        <pc:spChg chg="del">
          <ac:chgData name="Nicolas CARRERE" userId="282dd5a26b055240" providerId="LiveId" clId="{7528B171-0CF7-4CB5-9D29-85A69C4CD4AF}" dt="2020-10-16T07:57:41.780" v="5939" actId="22"/>
          <ac:spMkLst>
            <pc:docMk/>
            <pc:sldMk cId="1185224623" sldId="330"/>
            <ac:spMk id="3" creationId="{66FFDA8F-44A1-4565-9AD0-7DEDFFB6152C}"/>
          </ac:spMkLst>
        </pc:spChg>
        <pc:picChg chg="add mod ord">
          <ac:chgData name="Nicolas CARRERE" userId="282dd5a26b055240" providerId="LiveId" clId="{7528B171-0CF7-4CB5-9D29-85A69C4CD4AF}" dt="2020-10-16T07:57:41.780" v="5939" actId="22"/>
          <ac:picMkLst>
            <pc:docMk/>
            <pc:sldMk cId="1185224623" sldId="330"/>
            <ac:picMk id="5" creationId="{814195D3-EAC4-489F-97AB-44779DD5DEC3}"/>
          </ac:picMkLst>
        </pc:picChg>
      </pc:sldChg>
      <pc:sldChg chg="addSp delSp modSp new mod ord">
        <pc:chgData name="Nicolas CARRERE" userId="282dd5a26b055240" providerId="LiveId" clId="{7528B171-0CF7-4CB5-9D29-85A69C4CD4AF}" dt="2020-10-16T09:42:12.738" v="6202" actId="1076"/>
        <pc:sldMkLst>
          <pc:docMk/>
          <pc:sldMk cId="802146412" sldId="331"/>
        </pc:sldMkLst>
        <pc:spChg chg="mod">
          <ac:chgData name="Nicolas CARRERE" userId="282dd5a26b055240" providerId="LiveId" clId="{7528B171-0CF7-4CB5-9D29-85A69C4CD4AF}" dt="2020-10-16T08:54:16.330" v="5993" actId="20577"/>
          <ac:spMkLst>
            <pc:docMk/>
            <pc:sldMk cId="802146412" sldId="331"/>
            <ac:spMk id="2" creationId="{9FA82615-CF10-4161-917D-CD572C465A06}"/>
          </ac:spMkLst>
        </pc:spChg>
        <pc:spChg chg="del">
          <ac:chgData name="Nicolas CARRERE" userId="282dd5a26b055240" providerId="LiveId" clId="{7528B171-0CF7-4CB5-9D29-85A69C4CD4AF}" dt="2020-10-16T08:54:18.535" v="5994" actId="22"/>
          <ac:spMkLst>
            <pc:docMk/>
            <pc:sldMk cId="802146412" sldId="331"/>
            <ac:spMk id="3" creationId="{9EAF1EAC-2F76-4B93-90C7-F9DB9EE52462}"/>
          </ac:spMkLst>
        </pc:spChg>
        <pc:picChg chg="add mod ord">
          <ac:chgData name="Nicolas CARRERE" userId="282dd5a26b055240" providerId="LiveId" clId="{7528B171-0CF7-4CB5-9D29-85A69C4CD4AF}" dt="2020-10-16T09:42:05.703" v="6197" actId="14100"/>
          <ac:picMkLst>
            <pc:docMk/>
            <pc:sldMk cId="802146412" sldId="331"/>
            <ac:picMk id="5" creationId="{9C0654D4-387C-41EC-ABB2-53892CBC35AA}"/>
          </ac:picMkLst>
        </pc:picChg>
        <pc:picChg chg="add mod">
          <ac:chgData name="Nicolas CARRERE" userId="282dd5a26b055240" providerId="LiveId" clId="{7528B171-0CF7-4CB5-9D29-85A69C4CD4AF}" dt="2020-10-16T09:42:11.432" v="6201" actId="1076"/>
          <ac:picMkLst>
            <pc:docMk/>
            <pc:sldMk cId="802146412" sldId="331"/>
            <ac:picMk id="7" creationId="{C45FB641-37DB-4E05-9198-5F580B5DD2EE}"/>
          </ac:picMkLst>
        </pc:picChg>
        <pc:picChg chg="add mod">
          <ac:chgData name="Nicolas CARRERE" userId="282dd5a26b055240" providerId="LiveId" clId="{7528B171-0CF7-4CB5-9D29-85A69C4CD4AF}" dt="2020-10-16T09:09:08.356" v="6008" actId="1076"/>
          <ac:picMkLst>
            <pc:docMk/>
            <pc:sldMk cId="802146412" sldId="331"/>
            <ac:picMk id="9" creationId="{0D0DCB87-1AA9-40F1-B19B-9CB60CB6B4DA}"/>
          </ac:picMkLst>
        </pc:picChg>
        <pc:picChg chg="add mod">
          <ac:chgData name="Nicolas CARRERE" userId="282dd5a26b055240" providerId="LiveId" clId="{7528B171-0CF7-4CB5-9D29-85A69C4CD4AF}" dt="2020-10-16T09:42:12.738" v="6202" actId="1076"/>
          <ac:picMkLst>
            <pc:docMk/>
            <pc:sldMk cId="802146412" sldId="331"/>
            <ac:picMk id="11" creationId="{9FC3821D-9E5C-4FD7-9105-FF9C21230BDD}"/>
          </ac:picMkLst>
        </pc:picChg>
      </pc:sldChg>
      <pc:sldChg chg="addSp delSp modSp add mod">
        <pc:chgData name="Nicolas CARRERE" userId="282dd5a26b055240" providerId="LiveId" clId="{7528B171-0CF7-4CB5-9D29-85A69C4CD4AF}" dt="2020-10-16T09:41:52.052" v="6192" actId="21"/>
        <pc:sldMkLst>
          <pc:docMk/>
          <pc:sldMk cId="2241854360" sldId="332"/>
        </pc:sldMkLst>
        <pc:spChg chg="add del mod">
          <ac:chgData name="Nicolas CARRERE" userId="282dd5a26b055240" providerId="LiveId" clId="{7528B171-0CF7-4CB5-9D29-85A69C4CD4AF}" dt="2020-10-16T09:18:08.852" v="6011" actId="22"/>
          <ac:spMkLst>
            <pc:docMk/>
            <pc:sldMk cId="2241854360" sldId="332"/>
            <ac:spMk id="4" creationId="{5AFE1AC1-1606-436B-AF31-761B85C2BD0A}"/>
          </ac:spMkLst>
        </pc:spChg>
        <pc:spChg chg="add mod">
          <ac:chgData name="Nicolas CARRERE" userId="282dd5a26b055240" providerId="LiveId" clId="{7528B171-0CF7-4CB5-9D29-85A69C4CD4AF}" dt="2020-10-16T09:19:42.683" v="6143" actId="1076"/>
          <ac:spMkLst>
            <pc:docMk/>
            <pc:sldMk cId="2241854360" sldId="332"/>
            <ac:spMk id="10" creationId="{471BE663-335B-4B8A-B896-880B358C8FCE}"/>
          </ac:spMkLst>
        </pc:spChg>
        <pc:spChg chg="add">
          <ac:chgData name="Nicolas CARRERE" userId="282dd5a26b055240" providerId="LiveId" clId="{7528B171-0CF7-4CB5-9D29-85A69C4CD4AF}" dt="2020-10-16T09:19:00.262" v="6053" actId="11529"/>
          <ac:spMkLst>
            <pc:docMk/>
            <pc:sldMk cId="2241854360" sldId="332"/>
            <ac:spMk id="11" creationId="{15B6F28A-9585-4BBB-A719-E919E27CEFFB}"/>
          </ac:spMkLst>
        </pc:spChg>
        <pc:picChg chg="del">
          <ac:chgData name="Nicolas CARRERE" userId="282dd5a26b055240" providerId="LiveId" clId="{7528B171-0CF7-4CB5-9D29-85A69C4CD4AF}" dt="2020-10-16T09:18:05.587" v="6010" actId="478"/>
          <ac:picMkLst>
            <pc:docMk/>
            <pc:sldMk cId="2241854360" sldId="332"/>
            <ac:picMk id="5" creationId="{9C0654D4-387C-41EC-ABB2-53892CBC35AA}"/>
          </ac:picMkLst>
        </pc:picChg>
        <pc:picChg chg="del">
          <ac:chgData name="Nicolas CARRERE" userId="282dd5a26b055240" providerId="LiveId" clId="{7528B171-0CF7-4CB5-9D29-85A69C4CD4AF}" dt="2020-10-16T09:18:12.392" v="6013" actId="478"/>
          <ac:picMkLst>
            <pc:docMk/>
            <pc:sldMk cId="2241854360" sldId="332"/>
            <ac:picMk id="7" creationId="{C45FB641-37DB-4E05-9198-5F580B5DD2EE}"/>
          </ac:picMkLst>
        </pc:picChg>
        <pc:picChg chg="add mod ord">
          <ac:chgData name="Nicolas CARRERE" userId="282dd5a26b055240" providerId="LiveId" clId="{7528B171-0CF7-4CB5-9D29-85A69C4CD4AF}" dt="2020-10-16T09:18:10.752" v="6012" actId="1076"/>
          <ac:picMkLst>
            <pc:docMk/>
            <pc:sldMk cId="2241854360" sldId="332"/>
            <ac:picMk id="8" creationId="{87C361DB-92A6-45B3-8584-1171D15BF0D4}"/>
          </ac:picMkLst>
        </pc:picChg>
        <pc:picChg chg="del">
          <ac:chgData name="Nicolas CARRERE" userId="282dd5a26b055240" providerId="LiveId" clId="{7528B171-0CF7-4CB5-9D29-85A69C4CD4AF}" dt="2020-10-16T09:18:13.362" v="6014" actId="478"/>
          <ac:picMkLst>
            <pc:docMk/>
            <pc:sldMk cId="2241854360" sldId="332"/>
            <ac:picMk id="9" creationId="{0D0DCB87-1AA9-40F1-B19B-9CB60CB6B4DA}"/>
          </ac:picMkLst>
        </pc:picChg>
        <pc:picChg chg="add del">
          <ac:chgData name="Nicolas CARRERE" userId="282dd5a26b055240" providerId="LiveId" clId="{7528B171-0CF7-4CB5-9D29-85A69C4CD4AF}" dt="2020-10-16T09:41:52.052" v="6192" actId="21"/>
          <ac:picMkLst>
            <pc:docMk/>
            <pc:sldMk cId="2241854360" sldId="332"/>
            <ac:picMk id="16" creationId="{2B5CAD03-1079-4E59-A974-294CB1834628}"/>
          </ac:picMkLst>
        </pc:picChg>
        <pc:cxnChg chg="add mod">
          <ac:chgData name="Nicolas CARRERE" userId="282dd5a26b055240" providerId="LiveId" clId="{7528B171-0CF7-4CB5-9D29-85A69C4CD4AF}" dt="2020-10-16T09:19:46.683" v="6144" actId="14100"/>
          <ac:cxnSpMkLst>
            <pc:docMk/>
            <pc:sldMk cId="2241854360" sldId="332"/>
            <ac:cxnSpMk id="13" creationId="{E17793D0-5DC1-4B25-8A96-E38A4C299950}"/>
          </ac:cxnSpMkLst>
        </pc:cxnChg>
      </pc:sldChg>
      <pc:sldChg chg="addSp delSp modSp new mod">
        <pc:chgData name="Nicolas CARRERE" userId="282dd5a26b055240" providerId="LiveId" clId="{7528B171-0CF7-4CB5-9D29-85A69C4CD4AF}" dt="2020-10-19T07:07:36.379" v="6350" actId="11529"/>
        <pc:sldMkLst>
          <pc:docMk/>
          <pc:sldMk cId="1399242644" sldId="333"/>
        </pc:sldMkLst>
        <pc:spChg chg="mod">
          <ac:chgData name="Nicolas CARRERE" userId="282dd5a26b055240" providerId="LiveId" clId="{7528B171-0CF7-4CB5-9D29-85A69C4CD4AF}" dt="2020-10-16T09:37:47.733" v="6178" actId="20577"/>
          <ac:spMkLst>
            <pc:docMk/>
            <pc:sldMk cId="1399242644" sldId="333"/>
            <ac:spMk id="2" creationId="{F3994B46-6761-4E8E-8E0C-93F0E12699EA}"/>
          </ac:spMkLst>
        </pc:spChg>
        <pc:spChg chg="add">
          <ac:chgData name="Nicolas CARRERE" userId="282dd5a26b055240" providerId="LiveId" clId="{7528B171-0CF7-4CB5-9D29-85A69C4CD4AF}" dt="2020-10-19T07:07:36.379" v="6350" actId="11529"/>
          <ac:spMkLst>
            <pc:docMk/>
            <pc:sldMk cId="1399242644" sldId="333"/>
            <ac:spMk id="3" creationId="{88F2AF31-C037-464F-95C9-A0D871AFD034}"/>
          </ac:spMkLst>
        </pc:spChg>
        <pc:spChg chg="del">
          <ac:chgData name="Nicolas CARRERE" userId="282dd5a26b055240" providerId="LiveId" clId="{7528B171-0CF7-4CB5-9D29-85A69C4CD4AF}" dt="2020-10-16T09:39:12.967" v="6179" actId="22"/>
          <ac:spMkLst>
            <pc:docMk/>
            <pc:sldMk cId="1399242644" sldId="333"/>
            <ac:spMk id="3" creationId="{9281FC95-81F9-41A1-A714-8F1650229A58}"/>
          </ac:spMkLst>
        </pc:spChg>
        <pc:spChg chg="add">
          <ac:chgData name="Nicolas CARRERE" userId="282dd5a26b055240" providerId="LiveId" clId="{7528B171-0CF7-4CB5-9D29-85A69C4CD4AF}" dt="2020-10-16T09:40:07.337" v="6185" actId="11529"/>
          <ac:spMkLst>
            <pc:docMk/>
            <pc:sldMk cId="1399242644" sldId="333"/>
            <ac:spMk id="8" creationId="{DB3CFE5B-5B76-418A-AF16-F5DB2EED1145}"/>
          </ac:spMkLst>
        </pc:spChg>
        <pc:spChg chg="add">
          <ac:chgData name="Nicolas CARRERE" userId="282dd5a26b055240" providerId="LiveId" clId="{7528B171-0CF7-4CB5-9D29-85A69C4CD4AF}" dt="2020-10-16T09:40:17.443" v="6186" actId="11529"/>
          <ac:spMkLst>
            <pc:docMk/>
            <pc:sldMk cId="1399242644" sldId="333"/>
            <ac:spMk id="9" creationId="{66F82AEB-299A-469F-ADC6-85F84087FCD4}"/>
          </ac:spMkLst>
        </pc:spChg>
        <pc:spChg chg="add">
          <ac:chgData name="Nicolas CARRERE" userId="282dd5a26b055240" providerId="LiveId" clId="{7528B171-0CF7-4CB5-9D29-85A69C4CD4AF}" dt="2020-10-16T09:40:22.805" v="6187" actId="11529"/>
          <ac:spMkLst>
            <pc:docMk/>
            <pc:sldMk cId="1399242644" sldId="333"/>
            <ac:spMk id="10" creationId="{F2084AAF-2467-466B-98D2-CA8217D4D995}"/>
          </ac:spMkLst>
        </pc:spChg>
        <pc:picChg chg="add mod ord">
          <ac:chgData name="Nicolas CARRERE" userId="282dd5a26b055240" providerId="LiveId" clId="{7528B171-0CF7-4CB5-9D29-85A69C4CD4AF}" dt="2020-10-16T09:39:19.187" v="6181" actId="14100"/>
          <ac:picMkLst>
            <pc:docMk/>
            <pc:sldMk cId="1399242644" sldId="333"/>
            <ac:picMk id="5" creationId="{DEDBFAE0-A50F-42C1-886A-AEC9AC4B428E}"/>
          </ac:picMkLst>
        </pc:picChg>
        <pc:picChg chg="add mod">
          <ac:chgData name="Nicolas CARRERE" userId="282dd5a26b055240" providerId="LiveId" clId="{7528B171-0CF7-4CB5-9D29-85A69C4CD4AF}" dt="2020-10-16T09:39:59.678" v="6184" actId="1076"/>
          <ac:picMkLst>
            <pc:docMk/>
            <pc:sldMk cId="1399242644" sldId="333"/>
            <ac:picMk id="7" creationId="{6628161D-C793-4288-873E-745A8D92E672}"/>
          </ac:picMkLst>
        </pc:picChg>
      </pc:sldChg>
      <pc:sldChg chg="addSp delSp modSp new mod">
        <pc:chgData name="Nicolas CARRERE" userId="282dd5a26b055240" providerId="LiveId" clId="{7528B171-0CF7-4CB5-9D29-85A69C4CD4AF}" dt="2020-10-19T07:04:07.233" v="6349" actId="1076"/>
        <pc:sldMkLst>
          <pc:docMk/>
          <pc:sldMk cId="781724504" sldId="334"/>
        </pc:sldMkLst>
        <pc:spChg chg="mod">
          <ac:chgData name="Nicolas CARRERE" userId="282dd5a26b055240" providerId="LiveId" clId="{7528B171-0CF7-4CB5-9D29-85A69C4CD4AF}" dt="2020-10-19T06:57:21.069" v="6334" actId="20577"/>
          <ac:spMkLst>
            <pc:docMk/>
            <pc:sldMk cId="781724504" sldId="334"/>
            <ac:spMk id="2" creationId="{14CA6B35-B6A7-42D0-A30E-C4CB4E242216}"/>
          </ac:spMkLst>
        </pc:spChg>
        <pc:spChg chg="del">
          <ac:chgData name="Nicolas CARRERE" userId="282dd5a26b055240" providerId="LiveId" clId="{7528B171-0CF7-4CB5-9D29-85A69C4CD4AF}" dt="2020-10-19T06:58:20.993" v="6335" actId="22"/>
          <ac:spMkLst>
            <pc:docMk/>
            <pc:sldMk cId="781724504" sldId="334"/>
            <ac:spMk id="3" creationId="{96F836FB-A03E-4DC4-A0E2-C46CCA3F7ACC}"/>
          </ac:spMkLst>
        </pc:spChg>
        <pc:spChg chg="add">
          <ac:chgData name="Nicolas CARRERE" userId="282dd5a26b055240" providerId="LiveId" clId="{7528B171-0CF7-4CB5-9D29-85A69C4CD4AF}" dt="2020-10-19T06:58:29.646" v="6337" actId="11529"/>
          <ac:spMkLst>
            <pc:docMk/>
            <pc:sldMk cId="781724504" sldId="334"/>
            <ac:spMk id="6" creationId="{1521316D-A062-43D7-8A4B-3375A48FA84B}"/>
          </ac:spMkLst>
        </pc:spChg>
        <pc:spChg chg="add">
          <ac:chgData name="Nicolas CARRERE" userId="282dd5a26b055240" providerId="LiveId" clId="{7528B171-0CF7-4CB5-9D29-85A69C4CD4AF}" dt="2020-10-19T06:58:34.620" v="6338" actId="11529"/>
          <ac:spMkLst>
            <pc:docMk/>
            <pc:sldMk cId="781724504" sldId="334"/>
            <ac:spMk id="7" creationId="{65196E30-0143-4718-BB3E-4BB737319D90}"/>
          </ac:spMkLst>
        </pc:spChg>
        <pc:spChg chg="add">
          <ac:chgData name="Nicolas CARRERE" userId="282dd5a26b055240" providerId="LiveId" clId="{7528B171-0CF7-4CB5-9D29-85A69C4CD4AF}" dt="2020-10-19T07:03:29.695" v="6345" actId="11529"/>
          <ac:spMkLst>
            <pc:docMk/>
            <pc:sldMk cId="781724504" sldId="334"/>
            <ac:spMk id="10" creationId="{9BBF62EA-518A-4B93-8454-433D3F123E5F}"/>
          </ac:spMkLst>
        </pc:spChg>
        <pc:spChg chg="add">
          <ac:chgData name="Nicolas CARRERE" userId="282dd5a26b055240" providerId="LiveId" clId="{7528B171-0CF7-4CB5-9D29-85A69C4CD4AF}" dt="2020-10-19T07:03:33.730" v="6346" actId="11529"/>
          <ac:spMkLst>
            <pc:docMk/>
            <pc:sldMk cId="781724504" sldId="334"/>
            <ac:spMk id="11" creationId="{FCE0A029-F0DD-4EA8-8036-6A02087C53D1}"/>
          </ac:spMkLst>
        </pc:spChg>
        <pc:spChg chg="add">
          <ac:chgData name="Nicolas CARRERE" userId="282dd5a26b055240" providerId="LiveId" clId="{7528B171-0CF7-4CB5-9D29-85A69C4CD4AF}" dt="2020-10-19T07:03:37.771" v="6347" actId="11529"/>
          <ac:spMkLst>
            <pc:docMk/>
            <pc:sldMk cId="781724504" sldId="334"/>
            <ac:spMk id="12" creationId="{62343083-6C79-42E8-BC85-48219E463F75}"/>
          </ac:spMkLst>
        </pc:spChg>
        <pc:picChg chg="add mod ord">
          <ac:chgData name="Nicolas CARRERE" userId="282dd5a26b055240" providerId="LiveId" clId="{7528B171-0CF7-4CB5-9D29-85A69C4CD4AF}" dt="2020-10-19T06:58:22.462" v="6336" actId="1076"/>
          <ac:picMkLst>
            <pc:docMk/>
            <pc:sldMk cId="781724504" sldId="334"/>
            <ac:picMk id="5" creationId="{458FB50C-56F7-46F6-BFD5-512BEE6C9A35}"/>
          </ac:picMkLst>
        </pc:picChg>
        <pc:picChg chg="add mod">
          <ac:chgData name="Nicolas CARRERE" userId="282dd5a26b055240" providerId="LiveId" clId="{7528B171-0CF7-4CB5-9D29-85A69C4CD4AF}" dt="2020-10-19T07:03:23.832" v="6344" actId="1076"/>
          <ac:picMkLst>
            <pc:docMk/>
            <pc:sldMk cId="781724504" sldId="334"/>
            <ac:picMk id="9" creationId="{086FE9C9-20D5-4C4E-9A5A-980B0187B6DF}"/>
          </ac:picMkLst>
        </pc:picChg>
        <pc:picChg chg="add mod">
          <ac:chgData name="Nicolas CARRERE" userId="282dd5a26b055240" providerId="LiveId" clId="{7528B171-0CF7-4CB5-9D29-85A69C4CD4AF}" dt="2020-10-19T07:04:07.233" v="6349" actId="1076"/>
          <ac:picMkLst>
            <pc:docMk/>
            <pc:sldMk cId="781724504" sldId="334"/>
            <ac:picMk id="14" creationId="{8B8A2132-B1AD-4B03-AD0F-9434E2DAE517}"/>
          </ac:picMkLst>
        </pc:picChg>
      </pc:sldChg>
      <pc:sldChg chg="addSp modSp new mod">
        <pc:chgData name="Nicolas CARRERE" userId="282dd5a26b055240" providerId="LiveId" clId="{7528B171-0CF7-4CB5-9D29-85A69C4CD4AF}" dt="2020-10-19T07:14:24.450" v="6971" actId="11529"/>
        <pc:sldMkLst>
          <pc:docMk/>
          <pc:sldMk cId="2823538004" sldId="335"/>
        </pc:sldMkLst>
        <pc:spChg chg="mod">
          <ac:chgData name="Nicolas CARRERE" userId="282dd5a26b055240" providerId="LiveId" clId="{7528B171-0CF7-4CB5-9D29-85A69C4CD4AF}" dt="2020-10-19T07:08:06.824" v="6383" actId="20577"/>
          <ac:spMkLst>
            <pc:docMk/>
            <pc:sldMk cId="2823538004" sldId="335"/>
            <ac:spMk id="2" creationId="{5996A2B9-584A-44AE-AC9E-3EB1E420215E}"/>
          </ac:spMkLst>
        </pc:spChg>
        <pc:spChg chg="mod">
          <ac:chgData name="Nicolas CARRERE" userId="282dd5a26b055240" providerId="LiveId" clId="{7528B171-0CF7-4CB5-9D29-85A69C4CD4AF}" dt="2020-10-19T07:13:57.399" v="6968" actId="27636"/>
          <ac:spMkLst>
            <pc:docMk/>
            <pc:sldMk cId="2823538004" sldId="335"/>
            <ac:spMk id="3" creationId="{D5375537-CFFC-44E6-9DCD-FB4C397AC3F7}"/>
          </ac:spMkLst>
        </pc:spChg>
        <pc:spChg chg="add mod">
          <ac:chgData name="Nicolas CARRERE" userId="282dd5a26b055240" providerId="LiveId" clId="{7528B171-0CF7-4CB5-9D29-85A69C4CD4AF}" dt="2020-10-19T07:13:52.034" v="6964" actId="1076"/>
          <ac:spMkLst>
            <pc:docMk/>
            <pc:sldMk cId="2823538004" sldId="335"/>
            <ac:spMk id="6" creationId="{8F0A416F-3B2C-4A35-8578-74F61B34BC5A}"/>
          </ac:spMkLst>
        </pc:spChg>
        <pc:spChg chg="add mod">
          <ac:chgData name="Nicolas CARRERE" userId="282dd5a26b055240" providerId="LiveId" clId="{7528B171-0CF7-4CB5-9D29-85A69C4CD4AF}" dt="2020-10-19T07:14:13.291" v="6970" actId="208"/>
          <ac:spMkLst>
            <pc:docMk/>
            <pc:sldMk cId="2823538004" sldId="335"/>
            <ac:spMk id="7" creationId="{7D3A1E5B-8A86-4146-A3D7-4DD9159BA2B4}"/>
          </ac:spMkLst>
        </pc:spChg>
        <pc:picChg chg="add mod">
          <ac:chgData name="Nicolas CARRERE" userId="282dd5a26b055240" providerId="LiveId" clId="{7528B171-0CF7-4CB5-9D29-85A69C4CD4AF}" dt="2020-10-19T07:13:52.034" v="6964" actId="1076"/>
          <ac:picMkLst>
            <pc:docMk/>
            <pc:sldMk cId="2823538004" sldId="335"/>
            <ac:picMk id="5" creationId="{99607D2D-6B61-4AA7-96A8-DC9885A683F4}"/>
          </ac:picMkLst>
        </pc:picChg>
        <pc:cxnChg chg="add">
          <ac:chgData name="Nicolas CARRERE" userId="282dd5a26b055240" providerId="LiveId" clId="{7528B171-0CF7-4CB5-9D29-85A69C4CD4AF}" dt="2020-10-19T07:14:24.450" v="6971" actId="11529"/>
          <ac:cxnSpMkLst>
            <pc:docMk/>
            <pc:sldMk cId="2823538004" sldId="335"/>
            <ac:cxnSpMk id="9" creationId="{9E747BFC-7180-4DEB-B56A-ED82A08C528E}"/>
          </ac:cxnSpMkLst>
        </pc:cxnChg>
      </pc:sldChg>
      <pc:sldChg chg="addSp delSp modSp new mod">
        <pc:chgData name="Nicolas CARRERE" userId="282dd5a26b055240" providerId="LiveId" clId="{7528B171-0CF7-4CB5-9D29-85A69C4CD4AF}" dt="2020-10-19T07:23:04.825" v="7077" actId="11529"/>
        <pc:sldMkLst>
          <pc:docMk/>
          <pc:sldMk cId="1855721253" sldId="336"/>
        </pc:sldMkLst>
        <pc:spChg chg="mod">
          <ac:chgData name="Nicolas CARRERE" userId="282dd5a26b055240" providerId="LiveId" clId="{7528B171-0CF7-4CB5-9D29-85A69C4CD4AF}" dt="2020-10-19T07:14:41.051" v="7004" actId="20577"/>
          <ac:spMkLst>
            <pc:docMk/>
            <pc:sldMk cId="1855721253" sldId="336"/>
            <ac:spMk id="2" creationId="{1BA469F9-BE17-47CF-AB07-95DB2BC3C24F}"/>
          </ac:spMkLst>
        </pc:spChg>
        <pc:spChg chg="del">
          <ac:chgData name="Nicolas CARRERE" userId="282dd5a26b055240" providerId="LiveId" clId="{7528B171-0CF7-4CB5-9D29-85A69C4CD4AF}" dt="2020-10-19T07:17:02.365" v="7005" actId="22"/>
          <ac:spMkLst>
            <pc:docMk/>
            <pc:sldMk cId="1855721253" sldId="336"/>
            <ac:spMk id="3" creationId="{0517064D-9725-4707-8DD8-B6A08D4A70D4}"/>
          </ac:spMkLst>
        </pc:spChg>
        <pc:spChg chg="add">
          <ac:chgData name="Nicolas CARRERE" userId="282dd5a26b055240" providerId="LiveId" clId="{7528B171-0CF7-4CB5-9D29-85A69C4CD4AF}" dt="2020-10-19T07:17:10.196" v="7007" actId="11529"/>
          <ac:spMkLst>
            <pc:docMk/>
            <pc:sldMk cId="1855721253" sldId="336"/>
            <ac:spMk id="6" creationId="{BC01BD67-433B-422E-AA5D-9F1A489C0372}"/>
          </ac:spMkLst>
        </pc:spChg>
        <pc:spChg chg="add">
          <ac:chgData name="Nicolas CARRERE" userId="282dd5a26b055240" providerId="LiveId" clId="{7528B171-0CF7-4CB5-9D29-85A69C4CD4AF}" dt="2020-10-19T07:18:20.279" v="7011" actId="11529"/>
          <ac:spMkLst>
            <pc:docMk/>
            <pc:sldMk cId="1855721253" sldId="336"/>
            <ac:spMk id="9" creationId="{D9FCA059-7486-4161-9094-D82E46C9EC0D}"/>
          </ac:spMkLst>
        </pc:spChg>
        <pc:spChg chg="add mod">
          <ac:chgData name="Nicolas CARRERE" userId="282dd5a26b055240" providerId="LiveId" clId="{7528B171-0CF7-4CB5-9D29-85A69C4CD4AF}" dt="2020-10-19T07:18:28.072" v="7013" actId="1076"/>
          <ac:spMkLst>
            <pc:docMk/>
            <pc:sldMk cId="1855721253" sldId="336"/>
            <ac:spMk id="10" creationId="{CDCF9277-88ED-4F56-936E-602A14556F17}"/>
          </ac:spMkLst>
        </pc:spChg>
        <pc:spChg chg="add">
          <ac:chgData name="Nicolas CARRERE" userId="282dd5a26b055240" providerId="LiveId" clId="{7528B171-0CF7-4CB5-9D29-85A69C4CD4AF}" dt="2020-10-19T07:22:38.975" v="7016" actId="11529"/>
          <ac:spMkLst>
            <pc:docMk/>
            <pc:sldMk cId="1855721253" sldId="336"/>
            <ac:spMk id="13" creationId="{E7D3FAAD-1BC4-43E8-B3F9-C699563C5447}"/>
          </ac:spMkLst>
        </pc:spChg>
        <pc:spChg chg="add mod">
          <ac:chgData name="Nicolas CARRERE" userId="282dd5a26b055240" providerId="LiveId" clId="{7528B171-0CF7-4CB5-9D29-85A69C4CD4AF}" dt="2020-10-19T07:22:54.040" v="7076" actId="20577"/>
          <ac:spMkLst>
            <pc:docMk/>
            <pc:sldMk cId="1855721253" sldId="336"/>
            <ac:spMk id="14" creationId="{CD01DAD6-1ED3-4080-937D-BB92518AAE00}"/>
          </ac:spMkLst>
        </pc:spChg>
        <pc:picChg chg="add mod ord">
          <ac:chgData name="Nicolas CARRERE" userId="282dd5a26b055240" providerId="LiveId" clId="{7528B171-0CF7-4CB5-9D29-85A69C4CD4AF}" dt="2020-10-19T07:17:04.054" v="7006" actId="1076"/>
          <ac:picMkLst>
            <pc:docMk/>
            <pc:sldMk cId="1855721253" sldId="336"/>
            <ac:picMk id="5" creationId="{ED19DE1A-4F55-4686-B035-D59BF75F83F2}"/>
          </ac:picMkLst>
        </pc:picChg>
        <pc:picChg chg="add mod">
          <ac:chgData name="Nicolas CARRERE" userId="282dd5a26b055240" providerId="LiveId" clId="{7528B171-0CF7-4CB5-9D29-85A69C4CD4AF}" dt="2020-10-19T07:18:14.975" v="7010" actId="1076"/>
          <ac:picMkLst>
            <pc:docMk/>
            <pc:sldMk cId="1855721253" sldId="336"/>
            <ac:picMk id="8" creationId="{DE36083F-A782-4CA8-BB41-AAABA192D940}"/>
          </ac:picMkLst>
        </pc:picChg>
        <pc:picChg chg="add mod">
          <ac:chgData name="Nicolas CARRERE" userId="282dd5a26b055240" providerId="LiveId" clId="{7528B171-0CF7-4CB5-9D29-85A69C4CD4AF}" dt="2020-10-19T07:22:31.533" v="7015" actId="1076"/>
          <ac:picMkLst>
            <pc:docMk/>
            <pc:sldMk cId="1855721253" sldId="336"/>
            <ac:picMk id="12" creationId="{E9C763E0-C443-4085-B3A0-298E707EC684}"/>
          </ac:picMkLst>
        </pc:picChg>
        <pc:cxnChg chg="add">
          <ac:chgData name="Nicolas CARRERE" userId="282dd5a26b055240" providerId="LiveId" clId="{7528B171-0CF7-4CB5-9D29-85A69C4CD4AF}" dt="2020-10-19T07:23:04.825" v="7077" actId="11529"/>
          <ac:cxnSpMkLst>
            <pc:docMk/>
            <pc:sldMk cId="1855721253" sldId="336"/>
            <ac:cxnSpMk id="16" creationId="{D2F554F7-184F-445A-B222-A81DC63C755B}"/>
          </ac:cxnSpMkLst>
        </pc:cxnChg>
      </pc:sldChg>
      <pc:sldChg chg="addSp delSp modSp new mod">
        <pc:chgData name="Nicolas CARRERE" userId="282dd5a26b055240" providerId="LiveId" clId="{7528B171-0CF7-4CB5-9D29-85A69C4CD4AF}" dt="2020-10-19T07:41:15.020" v="7153" actId="14100"/>
        <pc:sldMkLst>
          <pc:docMk/>
          <pc:sldMk cId="2537646019" sldId="337"/>
        </pc:sldMkLst>
        <pc:spChg chg="mod">
          <ac:chgData name="Nicolas CARRERE" userId="282dd5a26b055240" providerId="LiveId" clId="{7528B171-0CF7-4CB5-9D29-85A69C4CD4AF}" dt="2020-10-19T07:33:56.156" v="7105" actId="20577"/>
          <ac:spMkLst>
            <pc:docMk/>
            <pc:sldMk cId="2537646019" sldId="337"/>
            <ac:spMk id="2" creationId="{B4449F54-7D29-4195-8A3C-AF785C161D9F}"/>
          </ac:spMkLst>
        </pc:spChg>
        <pc:spChg chg="del">
          <ac:chgData name="Nicolas CARRERE" userId="282dd5a26b055240" providerId="LiveId" clId="{7528B171-0CF7-4CB5-9D29-85A69C4CD4AF}" dt="2020-10-19T07:34:09.095" v="7106" actId="22"/>
          <ac:spMkLst>
            <pc:docMk/>
            <pc:sldMk cId="2537646019" sldId="337"/>
            <ac:spMk id="3" creationId="{C1BCC978-BB4D-4B22-822E-65AA44CA8D58}"/>
          </ac:spMkLst>
        </pc:spChg>
        <pc:spChg chg="add mod">
          <ac:chgData name="Nicolas CARRERE" userId="282dd5a26b055240" providerId="LiveId" clId="{7528B171-0CF7-4CB5-9D29-85A69C4CD4AF}" dt="2020-10-19T07:39:34.541" v="7122" actId="1076"/>
          <ac:spMkLst>
            <pc:docMk/>
            <pc:sldMk cId="2537646019" sldId="337"/>
            <ac:spMk id="6" creationId="{7CF878B1-57E7-4E1C-934B-A23B8FB8E7F3}"/>
          </ac:spMkLst>
        </pc:spChg>
        <pc:spChg chg="add mod">
          <ac:chgData name="Nicolas CARRERE" userId="282dd5a26b055240" providerId="LiveId" clId="{7528B171-0CF7-4CB5-9D29-85A69C4CD4AF}" dt="2020-10-19T07:39:41.416" v="7123" actId="1076"/>
          <ac:spMkLst>
            <pc:docMk/>
            <pc:sldMk cId="2537646019" sldId="337"/>
            <ac:spMk id="9" creationId="{AF183733-DC7C-4DF0-AFDC-CAAA615285DE}"/>
          </ac:spMkLst>
        </pc:spChg>
        <pc:spChg chg="add mod">
          <ac:chgData name="Nicolas CARRERE" userId="282dd5a26b055240" providerId="LiveId" clId="{7528B171-0CF7-4CB5-9D29-85A69C4CD4AF}" dt="2020-10-19T07:39:41.416" v="7123" actId="1076"/>
          <ac:spMkLst>
            <pc:docMk/>
            <pc:sldMk cId="2537646019" sldId="337"/>
            <ac:spMk id="10" creationId="{ADBBF233-CBB3-441E-96DA-C932FCB87291}"/>
          </ac:spMkLst>
        </pc:spChg>
        <pc:spChg chg="add mod">
          <ac:chgData name="Nicolas CARRERE" userId="282dd5a26b055240" providerId="LiveId" clId="{7528B171-0CF7-4CB5-9D29-85A69C4CD4AF}" dt="2020-10-19T07:39:41.416" v="7123" actId="1076"/>
          <ac:spMkLst>
            <pc:docMk/>
            <pc:sldMk cId="2537646019" sldId="337"/>
            <ac:spMk id="13" creationId="{7EDDC5AA-3EC4-4C7D-8743-FEC569963F34}"/>
          </ac:spMkLst>
        </pc:spChg>
        <pc:spChg chg="add mod">
          <ac:chgData name="Nicolas CARRERE" userId="282dd5a26b055240" providerId="LiveId" clId="{7528B171-0CF7-4CB5-9D29-85A69C4CD4AF}" dt="2020-10-19T07:39:41.416" v="7123" actId="1076"/>
          <ac:spMkLst>
            <pc:docMk/>
            <pc:sldMk cId="2537646019" sldId="337"/>
            <ac:spMk id="14" creationId="{45665741-DB69-4B2A-8AA1-5A294EBFFFB5}"/>
          </ac:spMkLst>
        </pc:spChg>
        <pc:spChg chg="add mod">
          <ac:chgData name="Nicolas CARRERE" userId="282dd5a26b055240" providerId="LiveId" clId="{7528B171-0CF7-4CB5-9D29-85A69C4CD4AF}" dt="2020-10-19T07:39:41.416" v="7123" actId="1076"/>
          <ac:spMkLst>
            <pc:docMk/>
            <pc:sldMk cId="2537646019" sldId="337"/>
            <ac:spMk id="15" creationId="{CB376968-68E5-4FB3-B2D2-7E458E06638D}"/>
          </ac:spMkLst>
        </pc:spChg>
        <pc:spChg chg="add">
          <ac:chgData name="Nicolas CARRERE" userId="282dd5a26b055240" providerId="LiveId" clId="{7528B171-0CF7-4CB5-9D29-85A69C4CD4AF}" dt="2020-10-19T07:40:35.429" v="7128" actId="11529"/>
          <ac:spMkLst>
            <pc:docMk/>
            <pc:sldMk cId="2537646019" sldId="337"/>
            <ac:spMk id="20" creationId="{F79E1C7C-6E40-4371-B248-011061DA4E55}"/>
          </ac:spMkLst>
        </pc:spChg>
        <pc:spChg chg="add">
          <ac:chgData name="Nicolas CARRERE" userId="282dd5a26b055240" providerId="LiveId" clId="{7528B171-0CF7-4CB5-9D29-85A69C4CD4AF}" dt="2020-10-19T07:40:55.027" v="7129" actId="11529"/>
          <ac:spMkLst>
            <pc:docMk/>
            <pc:sldMk cId="2537646019" sldId="337"/>
            <ac:spMk id="21" creationId="{93D917C9-64B4-452C-A914-40072B3FD289}"/>
          </ac:spMkLst>
        </pc:spChg>
        <pc:spChg chg="add mod">
          <ac:chgData name="Nicolas CARRERE" userId="282dd5a26b055240" providerId="LiveId" clId="{7528B171-0CF7-4CB5-9D29-85A69C4CD4AF}" dt="2020-10-19T07:41:12.249" v="7152" actId="1076"/>
          <ac:spMkLst>
            <pc:docMk/>
            <pc:sldMk cId="2537646019" sldId="337"/>
            <ac:spMk id="22" creationId="{AC65459C-9D0F-4733-A475-8A422035E9B9}"/>
          </ac:spMkLst>
        </pc:spChg>
        <pc:picChg chg="add mod ord">
          <ac:chgData name="Nicolas CARRERE" userId="282dd5a26b055240" providerId="LiveId" clId="{7528B171-0CF7-4CB5-9D29-85A69C4CD4AF}" dt="2020-10-19T07:39:34.541" v="7122" actId="1076"/>
          <ac:picMkLst>
            <pc:docMk/>
            <pc:sldMk cId="2537646019" sldId="337"/>
            <ac:picMk id="5" creationId="{E980E7E3-34B9-42C1-B6DF-E6DA6631D5C9}"/>
          </ac:picMkLst>
        </pc:picChg>
        <pc:picChg chg="add mod">
          <ac:chgData name="Nicolas CARRERE" userId="282dd5a26b055240" providerId="LiveId" clId="{7528B171-0CF7-4CB5-9D29-85A69C4CD4AF}" dt="2020-10-19T07:39:41.416" v="7123" actId="1076"/>
          <ac:picMkLst>
            <pc:docMk/>
            <pc:sldMk cId="2537646019" sldId="337"/>
            <ac:picMk id="8" creationId="{E01CF289-50D4-4809-90E5-E243E03AEA15}"/>
          </ac:picMkLst>
        </pc:picChg>
        <pc:picChg chg="add mod">
          <ac:chgData name="Nicolas CARRERE" userId="282dd5a26b055240" providerId="LiveId" clId="{7528B171-0CF7-4CB5-9D29-85A69C4CD4AF}" dt="2020-10-19T07:39:41.416" v="7123" actId="1076"/>
          <ac:picMkLst>
            <pc:docMk/>
            <pc:sldMk cId="2537646019" sldId="337"/>
            <ac:picMk id="12" creationId="{D7936B54-19D3-49FF-8D68-11F51BA02CFB}"/>
          </ac:picMkLst>
        </pc:picChg>
        <pc:picChg chg="add mod">
          <ac:chgData name="Nicolas CARRERE" userId="282dd5a26b055240" providerId="LiveId" clId="{7528B171-0CF7-4CB5-9D29-85A69C4CD4AF}" dt="2020-10-19T07:39:43.154" v="7124" actId="1076"/>
          <ac:picMkLst>
            <pc:docMk/>
            <pc:sldMk cId="2537646019" sldId="337"/>
            <ac:picMk id="17" creationId="{800FF836-D084-47E7-8B71-C8E43566A6F8}"/>
          </ac:picMkLst>
        </pc:picChg>
        <pc:picChg chg="add mod modCrop">
          <ac:chgData name="Nicolas CARRERE" userId="282dd5a26b055240" providerId="LiveId" clId="{7528B171-0CF7-4CB5-9D29-85A69C4CD4AF}" dt="2020-10-19T07:40:29.380" v="7127" actId="732"/>
          <ac:picMkLst>
            <pc:docMk/>
            <pc:sldMk cId="2537646019" sldId="337"/>
            <ac:picMk id="19" creationId="{EA841388-B5EC-483C-BB6A-BF7D7152DD2E}"/>
          </ac:picMkLst>
        </pc:picChg>
        <pc:cxnChg chg="add mod">
          <ac:chgData name="Nicolas CARRERE" userId="282dd5a26b055240" providerId="LiveId" clId="{7528B171-0CF7-4CB5-9D29-85A69C4CD4AF}" dt="2020-10-19T07:41:15.020" v="7153" actId="14100"/>
          <ac:cxnSpMkLst>
            <pc:docMk/>
            <pc:sldMk cId="2537646019" sldId="337"/>
            <ac:cxnSpMk id="24" creationId="{4F0A794A-FEB4-4843-81C1-ED0F523991D0}"/>
          </ac:cxnSpMkLst>
        </pc:cxnChg>
      </pc:sldChg>
      <pc:sldChg chg="addSp modSp new mod">
        <pc:chgData name="Nicolas CARRERE" userId="282dd5a26b055240" providerId="LiveId" clId="{7528B171-0CF7-4CB5-9D29-85A69C4CD4AF}" dt="2020-10-19T08:13:01.098" v="7643" actId="1076"/>
        <pc:sldMkLst>
          <pc:docMk/>
          <pc:sldMk cId="2157491116" sldId="338"/>
        </pc:sldMkLst>
        <pc:spChg chg="mod">
          <ac:chgData name="Nicolas CARRERE" userId="282dd5a26b055240" providerId="LiveId" clId="{7528B171-0CF7-4CB5-9D29-85A69C4CD4AF}" dt="2020-10-19T08:01:11.644" v="7169" actId="20577"/>
          <ac:spMkLst>
            <pc:docMk/>
            <pc:sldMk cId="2157491116" sldId="338"/>
            <ac:spMk id="2" creationId="{E35A91AF-56DF-47AA-B8B5-D94AE28F6185}"/>
          </ac:spMkLst>
        </pc:spChg>
        <pc:spChg chg="mod">
          <ac:chgData name="Nicolas CARRERE" userId="282dd5a26b055240" providerId="LiveId" clId="{7528B171-0CF7-4CB5-9D29-85A69C4CD4AF}" dt="2020-10-19T08:10:49.544" v="7641" actId="20577"/>
          <ac:spMkLst>
            <pc:docMk/>
            <pc:sldMk cId="2157491116" sldId="338"/>
            <ac:spMk id="3" creationId="{12ECA11A-4BCD-4B58-BF02-4C6E045EFC92}"/>
          </ac:spMkLst>
        </pc:spChg>
        <pc:picChg chg="add mod">
          <ac:chgData name="Nicolas CARRERE" userId="282dd5a26b055240" providerId="LiveId" clId="{7528B171-0CF7-4CB5-9D29-85A69C4CD4AF}" dt="2020-10-19T08:05:22.758" v="7376" actId="1076"/>
          <ac:picMkLst>
            <pc:docMk/>
            <pc:sldMk cId="2157491116" sldId="338"/>
            <ac:picMk id="5" creationId="{9C05B8F5-96C2-4960-B3BE-244D6AF0EBE5}"/>
          </ac:picMkLst>
        </pc:picChg>
        <pc:picChg chg="add mod">
          <ac:chgData name="Nicolas CARRERE" userId="282dd5a26b055240" providerId="LiveId" clId="{7528B171-0CF7-4CB5-9D29-85A69C4CD4AF}" dt="2020-10-19T08:13:01.098" v="7643" actId="1076"/>
          <ac:picMkLst>
            <pc:docMk/>
            <pc:sldMk cId="2157491116" sldId="338"/>
            <ac:picMk id="7" creationId="{FA6042AA-156B-4410-BFA1-92116396A949}"/>
          </ac:picMkLst>
        </pc:picChg>
      </pc:sldChg>
      <pc:sldChg chg="addSp delSp modSp new mod">
        <pc:chgData name="Nicolas CARRERE" userId="282dd5a26b055240" providerId="LiveId" clId="{7528B171-0CF7-4CB5-9D29-85A69C4CD4AF}" dt="2020-11-05T16:55:37.547" v="10906" actId="1076"/>
        <pc:sldMkLst>
          <pc:docMk/>
          <pc:sldMk cId="3614652518" sldId="339"/>
        </pc:sldMkLst>
        <pc:spChg chg="mod">
          <ac:chgData name="Nicolas CARRERE" userId="282dd5a26b055240" providerId="LiveId" clId="{7528B171-0CF7-4CB5-9D29-85A69C4CD4AF}" dt="2020-10-19T08:25:39.170" v="7695" actId="20577"/>
          <ac:spMkLst>
            <pc:docMk/>
            <pc:sldMk cId="3614652518" sldId="339"/>
            <ac:spMk id="2" creationId="{BC935ED4-52C1-4263-8C24-7618670EAA78}"/>
          </ac:spMkLst>
        </pc:spChg>
        <pc:spChg chg="del">
          <ac:chgData name="Nicolas CARRERE" userId="282dd5a26b055240" providerId="LiveId" clId="{7528B171-0CF7-4CB5-9D29-85A69C4CD4AF}" dt="2020-10-19T08:26:01.970" v="7696" actId="22"/>
          <ac:spMkLst>
            <pc:docMk/>
            <pc:sldMk cId="3614652518" sldId="339"/>
            <ac:spMk id="3" creationId="{0DA3C38F-36B0-403A-8D57-C4C5602EFBA4}"/>
          </ac:spMkLst>
        </pc:spChg>
        <pc:spChg chg="add del mod ord">
          <ac:chgData name="Nicolas CARRERE" userId="282dd5a26b055240" providerId="LiveId" clId="{7528B171-0CF7-4CB5-9D29-85A69C4CD4AF}" dt="2020-11-05T16:55:33.383" v="10904" actId="22"/>
          <ac:spMkLst>
            <pc:docMk/>
            <pc:sldMk cId="3614652518" sldId="339"/>
            <ac:spMk id="4" creationId="{6FD84BBF-E341-4C29-97A6-274D03805E83}"/>
          </ac:spMkLst>
        </pc:spChg>
        <pc:picChg chg="add del mod ord">
          <ac:chgData name="Nicolas CARRERE" userId="282dd5a26b055240" providerId="LiveId" clId="{7528B171-0CF7-4CB5-9D29-85A69C4CD4AF}" dt="2020-11-05T16:55:25.174" v="10901" actId="478"/>
          <ac:picMkLst>
            <pc:docMk/>
            <pc:sldMk cId="3614652518" sldId="339"/>
            <ac:picMk id="5" creationId="{CE317357-600F-40E6-BB77-FBD6704B6945}"/>
          </ac:picMkLst>
        </pc:picChg>
        <pc:picChg chg="add mod">
          <ac:chgData name="Nicolas CARRERE" userId="282dd5a26b055240" providerId="LiveId" clId="{7528B171-0CF7-4CB5-9D29-85A69C4CD4AF}" dt="2020-11-05T16:55:37.547" v="10906" actId="1076"/>
          <ac:picMkLst>
            <pc:docMk/>
            <pc:sldMk cId="3614652518" sldId="339"/>
            <ac:picMk id="6" creationId="{FE70BA8F-30AD-487A-97B9-C39C276CE0DF}"/>
          </ac:picMkLst>
        </pc:picChg>
        <pc:picChg chg="add del mod">
          <ac:chgData name="Nicolas CARRERE" userId="282dd5a26b055240" providerId="LiveId" clId="{7528B171-0CF7-4CB5-9D29-85A69C4CD4AF}" dt="2020-11-05T16:55:32.667" v="10903" actId="21"/>
          <ac:picMkLst>
            <pc:docMk/>
            <pc:sldMk cId="3614652518" sldId="339"/>
            <ac:picMk id="7" creationId="{746DA347-5EDE-40C0-A274-4E234DBDE106}"/>
          </ac:picMkLst>
        </pc:picChg>
      </pc:sldChg>
      <pc:sldChg chg="addSp delSp modSp new mod">
        <pc:chgData name="Nicolas CARRERE" userId="282dd5a26b055240" providerId="LiveId" clId="{7528B171-0CF7-4CB5-9D29-85A69C4CD4AF}" dt="2020-10-19T08:32:24.696" v="7747" actId="1076"/>
        <pc:sldMkLst>
          <pc:docMk/>
          <pc:sldMk cId="2385873149" sldId="340"/>
        </pc:sldMkLst>
        <pc:spChg chg="mod">
          <ac:chgData name="Nicolas CARRERE" userId="282dd5a26b055240" providerId="LiveId" clId="{7528B171-0CF7-4CB5-9D29-85A69C4CD4AF}" dt="2020-10-19T08:27:12.426" v="7745" actId="20577"/>
          <ac:spMkLst>
            <pc:docMk/>
            <pc:sldMk cId="2385873149" sldId="340"/>
            <ac:spMk id="2" creationId="{3D919232-328A-4118-A6C6-3DDD2FC68B2F}"/>
          </ac:spMkLst>
        </pc:spChg>
        <pc:spChg chg="del">
          <ac:chgData name="Nicolas CARRERE" userId="282dd5a26b055240" providerId="LiveId" clId="{7528B171-0CF7-4CB5-9D29-85A69C4CD4AF}" dt="2020-10-19T08:32:22.533" v="7746" actId="22"/>
          <ac:spMkLst>
            <pc:docMk/>
            <pc:sldMk cId="2385873149" sldId="340"/>
            <ac:spMk id="3" creationId="{DCFF27F8-1987-4A2E-9902-CC673355B9B3}"/>
          </ac:spMkLst>
        </pc:spChg>
        <pc:picChg chg="add mod ord">
          <ac:chgData name="Nicolas CARRERE" userId="282dd5a26b055240" providerId="LiveId" clId="{7528B171-0CF7-4CB5-9D29-85A69C4CD4AF}" dt="2020-10-19T08:32:24.696" v="7747" actId="1076"/>
          <ac:picMkLst>
            <pc:docMk/>
            <pc:sldMk cId="2385873149" sldId="340"/>
            <ac:picMk id="5" creationId="{25842652-B69F-44D1-BB50-E92C4A4ACE64}"/>
          </ac:picMkLst>
        </pc:picChg>
      </pc:sldChg>
      <pc:sldChg chg="addSp delSp modSp new mod">
        <pc:chgData name="Nicolas CARRERE" userId="282dd5a26b055240" providerId="LiveId" clId="{7528B171-0CF7-4CB5-9D29-85A69C4CD4AF}" dt="2020-10-19T08:34:50.725" v="7788" actId="22"/>
        <pc:sldMkLst>
          <pc:docMk/>
          <pc:sldMk cId="3609919407" sldId="341"/>
        </pc:sldMkLst>
        <pc:spChg chg="mod">
          <ac:chgData name="Nicolas CARRERE" userId="282dd5a26b055240" providerId="LiveId" clId="{7528B171-0CF7-4CB5-9D29-85A69C4CD4AF}" dt="2020-10-19T08:34:48.557" v="7787" actId="20577"/>
          <ac:spMkLst>
            <pc:docMk/>
            <pc:sldMk cId="3609919407" sldId="341"/>
            <ac:spMk id="2" creationId="{826CE85B-0A49-48FD-8115-AA37E4B1F1EC}"/>
          </ac:spMkLst>
        </pc:spChg>
        <pc:spChg chg="del">
          <ac:chgData name="Nicolas CARRERE" userId="282dd5a26b055240" providerId="LiveId" clId="{7528B171-0CF7-4CB5-9D29-85A69C4CD4AF}" dt="2020-10-19T08:34:50.725" v="7788" actId="22"/>
          <ac:spMkLst>
            <pc:docMk/>
            <pc:sldMk cId="3609919407" sldId="341"/>
            <ac:spMk id="3" creationId="{BA8C2B4E-74DA-43D3-863C-707BA0B49534}"/>
          </ac:spMkLst>
        </pc:spChg>
        <pc:picChg chg="add mod ord">
          <ac:chgData name="Nicolas CARRERE" userId="282dd5a26b055240" providerId="LiveId" clId="{7528B171-0CF7-4CB5-9D29-85A69C4CD4AF}" dt="2020-10-19T08:34:50.725" v="7788" actId="22"/>
          <ac:picMkLst>
            <pc:docMk/>
            <pc:sldMk cId="3609919407" sldId="341"/>
            <ac:picMk id="5" creationId="{0E86EA2F-FA01-4000-8EC7-89233DF7CA5F}"/>
          </ac:picMkLst>
        </pc:picChg>
      </pc:sldChg>
      <pc:sldChg chg="addSp delSp modSp new mod ord">
        <pc:chgData name="Nicolas CARRERE" userId="282dd5a26b055240" providerId="LiveId" clId="{7528B171-0CF7-4CB5-9D29-85A69C4CD4AF}" dt="2020-10-19T13:48:13.715" v="8417"/>
        <pc:sldMkLst>
          <pc:docMk/>
          <pc:sldMk cId="1105465624" sldId="342"/>
        </pc:sldMkLst>
        <pc:spChg chg="mod">
          <ac:chgData name="Nicolas CARRERE" userId="282dd5a26b055240" providerId="LiveId" clId="{7528B171-0CF7-4CB5-9D29-85A69C4CD4AF}" dt="2020-10-19T12:48:31.854" v="8403" actId="20577"/>
          <ac:spMkLst>
            <pc:docMk/>
            <pc:sldMk cId="1105465624" sldId="342"/>
            <ac:spMk id="2" creationId="{862876F1-B854-43B3-8812-B7D9A24CEF16}"/>
          </ac:spMkLst>
        </pc:spChg>
        <pc:spChg chg="del">
          <ac:chgData name="Nicolas CARRERE" userId="282dd5a26b055240" providerId="LiveId" clId="{7528B171-0CF7-4CB5-9D29-85A69C4CD4AF}" dt="2020-10-19T09:07:09.016" v="7929" actId="22"/>
          <ac:spMkLst>
            <pc:docMk/>
            <pc:sldMk cId="1105465624" sldId="342"/>
            <ac:spMk id="3" creationId="{29FC7CEF-33DD-4C39-8FDB-49A74E7068AD}"/>
          </ac:spMkLst>
        </pc:spChg>
        <pc:spChg chg="add del mod">
          <ac:chgData name="Nicolas CARRERE" userId="282dd5a26b055240" providerId="LiveId" clId="{7528B171-0CF7-4CB5-9D29-85A69C4CD4AF}" dt="2020-10-19T12:49:01.581" v="8410" actId="22"/>
          <ac:spMkLst>
            <pc:docMk/>
            <pc:sldMk cId="1105465624" sldId="342"/>
            <ac:spMk id="9" creationId="{61AFFFC0-59BE-4DC8-89EB-4FA154EF1334}"/>
          </ac:spMkLst>
        </pc:spChg>
        <pc:picChg chg="add del mod ord">
          <ac:chgData name="Nicolas CARRERE" userId="282dd5a26b055240" providerId="LiveId" clId="{7528B171-0CF7-4CB5-9D29-85A69C4CD4AF}" dt="2020-10-19T12:48:57.196" v="8408" actId="478"/>
          <ac:picMkLst>
            <pc:docMk/>
            <pc:sldMk cId="1105465624" sldId="342"/>
            <ac:picMk id="5" creationId="{4208CA61-F6C7-43C0-8333-3CB60D363F2E}"/>
          </ac:picMkLst>
        </pc:picChg>
        <pc:picChg chg="add del mod">
          <ac:chgData name="Nicolas CARRERE" userId="282dd5a26b055240" providerId="LiveId" clId="{7528B171-0CF7-4CB5-9D29-85A69C4CD4AF}" dt="2020-10-19T12:49:00.733" v="8409" actId="21"/>
          <ac:picMkLst>
            <pc:docMk/>
            <pc:sldMk cId="1105465624" sldId="342"/>
            <ac:picMk id="7" creationId="{76D839D0-3707-49C5-8831-719067A829A6}"/>
          </ac:picMkLst>
        </pc:picChg>
        <pc:picChg chg="add mod">
          <ac:chgData name="Nicolas CARRERE" userId="282dd5a26b055240" providerId="LiveId" clId="{7528B171-0CF7-4CB5-9D29-85A69C4CD4AF}" dt="2020-10-19T12:49:07.015" v="8413" actId="1076"/>
          <ac:picMkLst>
            <pc:docMk/>
            <pc:sldMk cId="1105465624" sldId="342"/>
            <ac:picMk id="11" creationId="{0C88A97F-3378-41DA-83C1-F29197767624}"/>
          </ac:picMkLst>
        </pc:picChg>
        <pc:picChg chg="add mod">
          <ac:chgData name="Nicolas CARRERE" userId="282dd5a26b055240" providerId="LiveId" clId="{7528B171-0CF7-4CB5-9D29-85A69C4CD4AF}" dt="2020-10-19T13:48:05.827" v="8415" actId="1076"/>
          <ac:picMkLst>
            <pc:docMk/>
            <pc:sldMk cId="1105465624" sldId="342"/>
            <ac:picMk id="13" creationId="{0F3E16DB-8749-49BF-9A7E-35F3A6505AE0}"/>
          </ac:picMkLst>
        </pc:picChg>
      </pc:sldChg>
      <pc:sldChg chg="addSp delSp modSp new mod">
        <pc:chgData name="Nicolas CARRERE" userId="282dd5a26b055240" providerId="LiveId" clId="{7528B171-0CF7-4CB5-9D29-85A69C4CD4AF}" dt="2020-10-19T09:03:38.621" v="7928" actId="22"/>
        <pc:sldMkLst>
          <pc:docMk/>
          <pc:sldMk cId="2547097988" sldId="343"/>
        </pc:sldMkLst>
        <pc:spChg chg="mod">
          <ac:chgData name="Nicolas CARRERE" userId="282dd5a26b055240" providerId="LiveId" clId="{7528B171-0CF7-4CB5-9D29-85A69C4CD4AF}" dt="2020-10-19T09:01:41.131" v="7927" actId="20577"/>
          <ac:spMkLst>
            <pc:docMk/>
            <pc:sldMk cId="2547097988" sldId="343"/>
            <ac:spMk id="2" creationId="{9E94A61B-F239-4054-BF15-6B6CBC9B254D}"/>
          </ac:spMkLst>
        </pc:spChg>
        <pc:spChg chg="del">
          <ac:chgData name="Nicolas CARRERE" userId="282dd5a26b055240" providerId="LiveId" clId="{7528B171-0CF7-4CB5-9D29-85A69C4CD4AF}" dt="2020-10-19T09:03:38.621" v="7928" actId="22"/>
          <ac:spMkLst>
            <pc:docMk/>
            <pc:sldMk cId="2547097988" sldId="343"/>
            <ac:spMk id="3" creationId="{A3E2E618-A131-46D9-B126-4E604E9BDF5D}"/>
          </ac:spMkLst>
        </pc:spChg>
        <pc:picChg chg="add mod ord">
          <ac:chgData name="Nicolas CARRERE" userId="282dd5a26b055240" providerId="LiveId" clId="{7528B171-0CF7-4CB5-9D29-85A69C4CD4AF}" dt="2020-10-19T09:03:38.621" v="7928" actId="22"/>
          <ac:picMkLst>
            <pc:docMk/>
            <pc:sldMk cId="2547097988" sldId="343"/>
            <ac:picMk id="5" creationId="{A4BCE4BD-32D3-4444-B568-E34F58008AF9}"/>
          </ac:picMkLst>
        </pc:picChg>
      </pc:sldChg>
      <pc:sldChg chg="addSp delSp modSp new mod">
        <pc:chgData name="Nicolas CARRERE" userId="282dd5a26b055240" providerId="LiveId" clId="{7528B171-0CF7-4CB5-9D29-85A69C4CD4AF}" dt="2020-10-19T09:29:19.215" v="8059" actId="1076"/>
        <pc:sldMkLst>
          <pc:docMk/>
          <pc:sldMk cId="3044056221" sldId="344"/>
        </pc:sldMkLst>
        <pc:spChg chg="mod">
          <ac:chgData name="Nicolas CARRERE" userId="282dd5a26b055240" providerId="LiveId" clId="{7528B171-0CF7-4CB5-9D29-85A69C4CD4AF}" dt="2020-10-19T09:27:44.415" v="8038" actId="6549"/>
          <ac:spMkLst>
            <pc:docMk/>
            <pc:sldMk cId="3044056221" sldId="344"/>
            <ac:spMk id="2" creationId="{02D88EB2-701E-4A33-BC0C-BB3F1723D4BD}"/>
          </ac:spMkLst>
        </pc:spChg>
        <pc:spChg chg="del">
          <ac:chgData name="Nicolas CARRERE" userId="282dd5a26b055240" providerId="LiveId" clId="{7528B171-0CF7-4CB5-9D29-85A69C4CD4AF}" dt="2020-10-19T09:20:35.571" v="7964" actId="22"/>
          <ac:spMkLst>
            <pc:docMk/>
            <pc:sldMk cId="3044056221" sldId="344"/>
            <ac:spMk id="3" creationId="{9255747B-4CBD-4135-845D-2D7CE1EF9D49}"/>
          </ac:spMkLst>
        </pc:spChg>
        <pc:spChg chg="add mod">
          <ac:chgData name="Nicolas CARRERE" userId="282dd5a26b055240" providerId="LiveId" clId="{7528B171-0CF7-4CB5-9D29-85A69C4CD4AF}" dt="2020-10-19T09:27:52.245" v="8040" actId="1076"/>
          <ac:spMkLst>
            <pc:docMk/>
            <pc:sldMk cId="3044056221" sldId="344"/>
            <ac:spMk id="6" creationId="{A252ED52-EB4C-4A9B-94DB-B38C03435224}"/>
          </ac:spMkLst>
        </pc:spChg>
        <pc:picChg chg="add mod ord">
          <ac:chgData name="Nicolas CARRERE" userId="282dd5a26b055240" providerId="LiveId" clId="{7528B171-0CF7-4CB5-9D29-85A69C4CD4AF}" dt="2020-10-19T09:29:19.215" v="8059" actId="1076"/>
          <ac:picMkLst>
            <pc:docMk/>
            <pc:sldMk cId="3044056221" sldId="344"/>
            <ac:picMk id="5" creationId="{EE83A531-DFAA-4D94-B8AD-DA8A2B26A906}"/>
          </ac:picMkLst>
        </pc:picChg>
      </pc:sldChg>
      <pc:sldChg chg="addSp delSp modSp new mod">
        <pc:chgData name="Nicolas CARRERE" userId="282dd5a26b055240" providerId="LiveId" clId="{7528B171-0CF7-4CB5-9D29-85A69C4CD4AF}" dt="2020-10-19T09:27:56.935" v="8041" actId="21"/>
        <pc:sldMkLst>
          <pc:docMk/>
          <pc:sldMk cId="2463601957" sldId="345"/>
        </pc:sldMkLst>
        <pc:spChg chg="mod">
          <ac:chgData name="Nicolas CARRERE" userId="282dd5a26b055240" providerId="LiveId" clId="{7528B171-0CF7-4CB5-9D29-85A69C4CD4AF}" dt="2020-10-19T09:21:32.935" v="7988" actId="20577"/>
          <ac:spMkLst>
            <pc:docMk/>
            <pc:sldMk cId="2463601957" sldId="345"/>
            <ac:spMk id="2" creationId="{089E4424-C289-45FE-9DB5-BDF1F51B6628}"/>
          </ac:spMkLst>
        </pc:spChg>
        <pc:spChg chg="del">
          <ac:chgData name="Nicolas CARRERE" userId="282dd5a26b055240" providerId="LiveId" clId="{7528B171-0CF7-4CB5-9D29-85A69C4CD4AF}" dt="2020-10-19T09:22:01.157" v="7989" actId="22"/>
          <ac:spMkLst>
            <pc:docMk/>
            <pc:sldMk cId="2463601957" sldId="345"/>
            <ac:spMk id="3" creationId="{D1F7F900-6A7B-461B-B289-DDEDE12A62B6}"/>
          </ac:spMkLst>
        </pc:spChg>
        <pc:spChg chg="add del mod">
          <ac:chgData name="Nicolas CARRERE" userId="282dd5a26b055240" providerId="LiveId" clId="{7528B171-0CF7-4CB5-9D29-85A69C4CD4AF}" dt="2020-10-19T09:23:46.960" v="7999" actId="22"/>
          <ac:spMkLst>
            <pc:docMk/>
            <pc:sldMk cId="2463601957" sldId="345"/>
            <ac:spMk id="11" creationId="{768CE254-744D-4761-BCB9-B39E1A92412F}"/>
          </ac:spMkLst>
        </pc:spChg>
        <pc:picChg chg="add del mod ord">
          <ac:chgData name="Nicolas CARRERE" userId="282dd5a26b055240" providerId="LiveId" clId="{7528B171-0CF7-4CB5-9D29-85A69C4CD4AF}" dt="2020-10-19T09:23:43.885" v="7997" actId="478"/>
          <ac:picMkLst>
            <pc:docMk/>
            <pc:sldMk cId="2463601957" sldId="345"/>
            <ac:picMk id="5" creationId="{62647834-4FDA-425F-9C07-C97971751C07}"/>
          </ac:picMkLst>
        </pc:picChg>
        <pc:picChg chg="add del mod">
          <ac:chgData name="Nicolas CARRERE" userId="282dd5a26b055240" providerId="LiveId" clId="{7528B171-0CF7-4CB5-9D29-85A69C4CD4AF}" dt="2020-10-19T09:23:43.285" v="7996" actId="478"/>
          <ac:picMkLst>
            <pc:docMk/>
            <pc:sldMk cId="2463601957" sldId="345"/>
            <ac:picMk id="7" creationId="{83380614-BF9D-49C4-B5D3-20C74F689AB4}"/>
          </ac:picMkLst>
        </pc:picChg>
        <pc:picChg chg="add del mod">
          <ac:chgData name="Nicolas CARRERE" userId="282dd5a26b055240" providerId="LiveId" clId="{7528B171-0CF7-4CB5-9D29-85A69C4CD4AF}" dt="2020-10-19T09:23:46.115" v="7998" actId="21"/>
          <ac:picMkLst>
            <pc:docMk/>
            <pc:sldMk cId="2463601957" sldId="345"/>
            <ac:picMk id="9" creationId="{D85F6243-DBF7-4F1B-B1C0-3BA31F330042}"/>
          </ac:picMkLst>
        </pc:picChg>
        <pc:picChg chg="add mod">
          <ac:chgData name="Nicolas CARRERE" userId="282dd5a26b055240" providerId="LiveId" clId="{7528B171-0CF7-4CB5-9D29-85A69C4CD4AF}" dt="2020-10-19T09:24:19.825" v="8003" actId="1076"/>
          <ac:picMkLst>
            <pc:docMk/>
            <pc:sldMk cId="2463601957" sldId="345"/>
            <ac:picMk id="13" creationId="{71D4B4A0-1529-4B66-B126-B85CB1691406}"/>
          </ac:picMkLst>
        </pc:picChg>
        <pc:picChg chg="add del mod">
          <ac:chgData name="Nicolas CARRERE" userId="282dd5a26b055240" providerId="LiveId" clId="{7528B171-0CF7-4CB5-9D29-85A69C4CD4AF}" dt="2020-10-19T09:27:56.935" v="8041" actId="21"/>
          <ac:picMkLst>
            <pc:docMk/>
            <pc:sldMk cId="2463601957" sldId="345"/>
            <ac:picMk id="15" creationId="{81F230E0-84FA-4DB8-9BED-A5E8FA43D57E}"/>
          </ac:picMkLst>
        </pc:picChg>
      </pc:sldChg>
      <pc:sldChg chg="delSp add mod ord">
        <pc:chgData name="Nicolas CARRERE" userId="282dd5a26b055240" providerId="LiveId" clId="{7528B171-0CF7-4CB5-9D29-85A69C4CD4AF}" dt="2020-10-19T09:23:53.625" v="8002" actId="478"/>
        <pc:sldMkLst>
          <pc:docMk/>
          <pc:sldMk cId="161429238" sldId="346"/>
        </pc:sldMkLst>
        <pc:picChg chg="del">
          <ac:chgData name="Nicolas CARRERE" userId="282dd5a26b055240" providerId="LiveId" clId="{7528B171-0CF7-4CB5-9D29-85A69C4CD4AF}" dt="2020-10-19T09:23:53.625" v="8002" actId="478"/>
          <ac:picMkLst>
            <pc:docMk/>
            <pc:sldMk cId="161429238" sldId="346"/>
            <ac:picMk id="9" creationId="{D85F6243-DBF7-4F1B-B1C0-3BA31F330042}"/>
          </ac:picMkLst>
        </pc:picChg>
      </pc:sldChg>
      <pc:sldChg chg="addSp delSp modSp add mod">
        <pc:chgData name="Nicolas CARRERE" userId="282dd5a26b055240" providerId="LiveId" clId="{7528B171-0CF7-4CB5-9D29-85A69C4CD4AF}" dt="2020-10-19T09:51:15.380" v="8251" actId="1076"/>
        <pc:sldMkLst>
          <pc:docMk/>
          <pc:sldMk cId="9600400" sldId="347"/>
        </pc:sldMkLst>
        <pc:spChg chg="mod">
          <ac:chgData name="Nicolas CARRERE" userId="282dd5a26b055240" providerId="LiveId" clId="{7528B171-0CF7-4CB5-9D29-85A69C4CD4AF}" dt="2020-10-19T09:28:05.136" v="8054" actId="20577"/>
          <ac:spMkLst>
            <pc:docMk/>
            <pc:sldMk cId="9600400" sldId="347"/>
            <ac:spMk id="2" creationId="{089E4424-C289-45FE-9DB5-BDF1F51B6628}"/>
          </ac:spMkLst>
        </pc:spChg>
        <pc:spChg chg="add del mod">
          <ac:chgData name="Nicolas CARRERE" userId="282dd5a26b055240" providerId="LiveId" clId="{7528B171-0CF7-4CB5-9D29-85A69C4CD4AF}" dt="2020-10-19T09:28:08.955" v="8056" actId="22"/>
          <ac:spMkLst>
            <pc:docMk/>
            <pc:sldMk cId="9600400" sldId="347"/>
            <ac:spMk id="4" creationId="{FA8A63B3-9123-48DF-8213-6AD393AA6C83}"/>
          </ac:spMkLst>
        </pc:spChg>
        <pc:picChg chg="add mod">
          <ac:chgData name="Nicolas CARRERE" userId="282dd5a26b055240" providerId="LiveId" clId="{7528B171-0CF7-4CB5-9D29-85A69C4CD4AF}" dt="2020-10-19T09:51:15.380" v="8251" actId="1076"/>
          <ac:picMkLst>
            <pc:docMk/>
            <pc:sldMk cId="9600400" sldId="347"/>
            <ac:picMk id="5" creationId="{2AE99E6B-B1B4-4ED0-8E11-C46636031DBD}"/>
          </ac:picMkLst>
        </pc:picChg>
        <pc:picChg chg="add mod modCrop">
          <ac:chgData name="Nicolas CARRERE" userId="282dd5a26b055240" providerId="LiveId" clId="{7528B171-0CF7-4CB5-9D29-85A69C4CD4AF}" dt="2020-10-19T09:51:11.670" v="8249" actId="1076"/>
          <ac:picMkLst>
            <pc:docMk/>
            <pc:sldMk cId="9600400" sldId="347"/>
            <ac:picMk id="8" creationId="{ADA54E69-C9B4-41BA-BB3E-85FF2EAE3940}"/>
          </ac:picMkLst>
        </pc:picChg>
        <pc:picChg chg="add mod modCrop">
          <ac:chgData name="Nicolas CARRERE" userId="282dd5a26b055240" providerId="LiveId" clId="{7528B171-0CF7-4CB5-9D29-85A69C4CD4AF}" dt="2020-10-19T09:51:14.100" v="8250" actId="1076"/>
          <ac:picMkLst>
            <pc:docMk/>
            <pc:sldMk cId="9600400" sldId="347"/>
            <ac:picMk id="10" creationId="{C124BA73-4A5B-4457-8AD6-E3040B71F80D}"/>
          </ac:picMkLst>
        </pc:picChg>
        <pc:picChg chg="del">
          <ac:chgData name="Nicolas CARRERE" userId="282dd5a26b055240" providerId="LiveId" clId="{7528B171-0CF7-4CB5-9D29-85A69C4CD4AF}" dt="2020-10-19T09:28:07.685" v="8055" actId="478"/>
          <ac:picMkLst>
            <pc:docMk/>
            <pc:sldMk cId="9600400" sldId="347"/>
            <ac:picMk id="13" creationId="{71D4B4A0-1529-4B66-B126-B85CB1691406}"/>
          </ac:picMkLst>
        </pc:picChg>
      </pc:sldChg>
      <pc:sldChg chg="addSp delSp modSp new mod">
        <pc:chgData name="Nicolas CARRERE" userId="282dd5a26b055240" providerId="LiveId" clId="{7528B171-0CF7-4CB5-9D29-85A69C4CD4AF}" dt="2020-10-19T09:31:03.714" v="8158" actId="692"/>
        <pc:sldMkLst>
          <pc:docMk/>
          <pc:sldMk cId="3066951164" sldId="348"/>
        </pc:sldMkLst>
        <pc:spChg chg="mod">
          <ac:chgData name="Nicolas CARRERE" userId="282dd5a26b055240" providerId="LiveId" clId="{7528B171-0CF7-4CB5-9D29-85A69C4CD4AF}" dt="2020-10-19T09:29:56.555" v="8150" actId="20577"/>
          <ac:spMkLst>
            <pc:docMk/>
            <pc:sldMk cId="3066951164" sldId="348"/>
            <ac:spMk id="2" creationId="{69B68AF0-F2A8-4BF0-A89A-3158EEBF5593}"/>
          </ac:spMkLst>
        </pc:spChg>
        <pc:spChg chg="del">
          <ac:chgData name="Nicolas CARRERE" userId="282dd5a26b055240" providerId="LiveId" clId="{7528B171-0CF7-4CB5-9D29-85A69C4CD4AF}" dt="2020-10-19T09:30:06.775" v="8151" actId="22"/>
          <ac:spMkLst>
            <pc:docMk/>
            <pc:sldMk cId="3066951164" sldId="348"/>
            <ac:spMk id="3" creationId="{C0496FB7-5452-4DF0-AC71-BCBE92B5A236}"/>
          </ac:spMkLst>
        </pc:spChg>
        <pc:spChg chg="add del mod">
          <ac:chgData name="Nicolas CARRERE" userId="282dd5a26b055240" providerId="LiveId" clId="{7528B171-0CF7-4CB5-9D29-85A69C4CD4AF}" dt="2020-10-19T09:30:29.694" v="8154" actId="478"/>
          <ac:spMkLst>
            <pc:docMk/>
            <pc:sldMk cId="3066951164" sldId="348"/>
            <ac:spMk id="6" creationId="{447001FD-D4F3-4F10-BE31-A65625D97F76}"/>
          </ac:spMkLst>
        </pc:spChg>
        <pc:picChg chg="add mod ord">
          <ac:chgData name="Nicolas CARRERE" userId="282dd5a26b055240" providerId="LiveId" clId="{7528B171-0CF7-4CB5-9D29-85A69C4CD4AF}" dt="2020-10-19T09:30:06.775" v="8151" actId="22"/>
          <ac:picMkLst>
            <pc:docMk/>
            <pc:sldMk cId="3066951164" sldId="348"/>
            <ac:picMk id="5" creationId="{E7C42AF2-9491-4407-9CC8-F83C4C79A101}"/>
          </ac:picMkLst>
        </pc:picChg>
        <pc:cxnChg chg="add mod">
          <ac:chgData name="Nicolas CARRERE" userId="282dd5a26b055240" providerId="LiveId" clId="{7528B171-0CF7-4CB5-9D29-85A69C4CD4AF}" dt="2020-10-19T09:31:00.214" v="8157" actId="692"/>
          <ac:cxnSpMkLst>
            <pc:docMk/>
            <pc:sldMk cId="3066951164" sldId="348"/>
            <ac:cxnSpMk id="8" creationId="{DB782C9B-6C0C-403A-862C-8CC119EB03CF}"/>
          </ac:cxnSpMkLst>
        </pc:cxnChg>
        <pc:cxnChg chg="add mod">
          <ac:chgData name="Nicolas CARRERE" userId="282dd5a26b055240" providerId="LiveId" clId="{7528B171-0CF7-4CB5-9D29-85A69C4CD4AF}" dt="2020-10-19T09:31:03.714" v="8158" actId="692"/>
          <ac:cxnSpMkLst>
            <pc:docMk/>
            <pc:sldMk cId="3066951164" sldId="348"/>
            <ac:cxnSpMk id="10" creationId="{46318806-CF65-403E-9DC2-1935D4CF931B}"/>
          </ac:cxnSpMkLst>
        </pc:cxnChg>
      </pc:sldChg>
      <pc:sldChg chg="addSp delSp modSp new mod">
        <pc:chgData name="Nicolas CARRERE" userId="282dd5a26b055240" providerId="LiveId" clId="{7528B171-0CF7-4CB5-9D29-85A69C4CD4AF}" dt="2020-10-19T09:44:28.060" v="8236" actId="20577"/>
        <pc:sldMkLst>
          <pc:docMk/>
          <pc:sldMk cId="595205747" sldId="349"/>
        </pc:sldMkLst>
        <pc:spChg chg="mod">
          <ac:chgData name="Nicolas CARRERE" userId="282dd5a26b055240" providerId="LiveId" clId="{7528B171-0CF7-4CB5-9D29-85A69C4CD4AF}" dt="2020-10-19T09:43:09.559" v="8208" actId="20577"/>
          <ac:spMkLst>
            <pc:docMk/>
            <pc:sldMk cId="595205747" sldId="349"/>
            <ac:spMk id="2" creationId="{E1E0B2D0-CB83-4AA9-9148-765412658614}"/>
          </ac:spMkLst>
        </pc:spChg>
        <pc:spChg chg="del">
          <ac:chgData name="Nicolas CARRERE" userId="282dd5a26b055240" providerId="LiveId" clId="{7528B171-0CF7-4CB5-9D29-85A69C4CD4AF}" dt="2020-10-19T09:43:11.583" v="8209" actId="22"/>
          <ac:spMkLst>
            <pc:docMk/>
            <pc:sldMk cId="595205747" sldId="349"/>
            <ac:spMk id="3" creationId="{B5D03277-9F05-4157-B9C2-03EAF2205B1A}"/>
          </ac:spMkLst>
        </pc:spChg>
        <pc:spChg chg="add mod">
          <ac:chgData name="Nicolas CARRERE" userId="282dd5a26b055240" providerId="LiveId" clId="{7528B171-0CF7-4CB5-9D29-85A69C4CD4AF}" dt="2020-10-19T09:44:12.530" v="8230" actId="1076"/>
          <ac:spMkLst>
            <pc:docMk/>
            <pc:sldMk cId="595205747" sldId="349"/>
            <ac:spMk id="8" creationId="{CE94EA05-53F3-4388-B919-9F2DA58D360E}"/>
          </ac:spMkLst>
        </pc:spChg>
        <pc:spChg chg="add mod">
          <ac:chgData name="Nicolas CARRERE" userId="282dd5a26b055240" providerId="LiveId" clId="{7528B171-0CF7-4CB5-9D29-85A69C4CD4AF}" dt="2020-10-19T09:44:28.060" v="8236" actId="20577"/>
          <ac:spMkLst>
            <pc:docMk/>
            <pc:sldMk cId="595205747" sldId="349"/>
            <ac:spMk id="10" creationId="{B6484385-F23F-4BC4-9AFD-A611560D65A4}"/>
          </ac:spMkLst>
        </pc:spChg>
        <pc:picChg chg="add mod ord">
          <ac:chgData name="Nicolas CARRERE" userId="282dd5a26b055240" providerId="LiveId" clId="{7528B171-0CF7-4CB5-9D29-85A69C4CD4AF}" dt="2020-10-19T09:43:15.831" v="8210" actId="1076"/>
          <ac:picMkLst>
            <pc:docMk/>
            <pc:sldMk cId="595205747" sldId="349"/>
            <ac:picMk id="5" creationId="{0F62E99A-1B6D-45C4-87A4-2D4056F256A9}"/>
          </ac:picMkLst>
        </pc:picChg>
        <pc:picChg chg="add mod">
          <ac:chgData name="Nicolas CARRERE" userId="282dd5a26b055240" providerId="LiveId" clId="{7528B171-0CF7-4CB5-9D29-85A69C4CD4AF}" dt="2020-10-19T09:43:57.366" v="8213" actId="14100"/>
          <ac:picMkLst>
            <pc:docMk/>
            <pc:sldMk cId="595205747" sldId="349"/>
            <ac:picMk id="7" creationId="{550ABB6E-DD9C-4E00-83BC-B30C9A27DCD2}"/>
          </ac:picMkLst>
        </pc:picChg>
      </pc:sldChg>
      <pc:sldChg chg="addSp delSp modSp new mod modClrScheme chgLayout">
        <pc:chgData name="Nicolas CARRERE" userId="282dd5a26b055240" providerId="LiveId" clId="{7528B171-0CF7-4CB5-9D29-85A69C4CD4AF}" dt="2020-10-19T12:16:20.791" v="8352"/>
        <pc:sldMkLst>
          <pc:docMk/>
          <pc:sldMk cId="3393208786" sldId="350"/>
        </pc:sldMkLst>
        <pc:spChg chg="mod ord">
          <ac:chgData name="Nicolas CARRERE" userId="282dd5a26b055240" providerId="LiveId" clId="{7528B171-0CF7-4CB5-9D29-85A69C4CD4AF}" dt="2020-10-19T09:57:25.376" v="8304" actId="700"/>
          <ac:spMkLst>
            <pc:docMk/>
            <pc:sldMk cId="3393208786" sldId="350"/>
            <ac:spMk id="2" creationId="{37CE899A-4BCC-485C-9F43-B4183D626ED9}"/>
          </ac:spMkLst>
        </pc:spChg>
        <pc:spChg chg="del mod ord">
          <ac:chgData name="Nicolas CARRERE" userId="282dd5a26b055240" providerId="LiveId" clId="{7528B171-0CF7-4CB5-9D29-85A69C4CD4AF}" dt="2020-10-19T09:57:25.376" v="8304" actId="700"/>
          <ac:spMkLst>
            <pc:docMk/>
            <pc:sldMk cId="3393208786" sldId="350"/>
            <ac:spMk id="3" creationId="{F6F29284-E387-4048-8ACE-577AEEB94335}"/>
          </ac:spMkLst>
        </pc:spChg>
        <pc:spChg chg="add mod ord">
          <ac:chgData name="Nicolas CARRERE" userId="282dd5a26b055240" providerId="LiveId" clId="{7528B171-0CF7-4CB5-9D29-85A69C4CD4AF}" dt="2020-10-19T12:16:20.791" v="8352"/>
          <ac:spMkLst>
            <pc:docMk/>
            <pc:sldMk cId="3393208786" sldId="350"/>
            <ac:spMk id="4" creationId="{D78050B5-EAFF-4C41-A31A-169EEC597D3A}"/>
          </ac:spMkLst>
        </pc:spChg>
      </pc:sldChg>
      <pc:sldChg chg="addSp delSp modSp new mod modClrScheme chgLayout">
        <pc:chgData name="Nicolas CARRERE" userId="282dd5a26b055240" providerId="LiveId" clId="{7528B171-0CF7-4CB5-9D29-85A69C4CD4AF}" dt="2020-10-19T12:25:01.760" v="8372" actId="1076"/>
        <pc:sldMkLst>
          <pc:docMk/>
          <pc:sldMk cId="1914166302" sldId="351"/>
        </pc:sldMkLst>
        <pc:spChg chg="del mod ord">
          <ac:chgData name="Nicolas CARRERE" userId="282dd5a26b055240" providerId="LiveId" clId="{7528B171-0CF7-4CB5-9D29-85A69C4CD4AF}" dt="2020-10-19T09:57:31.404" v="8306" actId="700"/>
          <ac:spMkLst>
            <pc:docMk/>
            <pc:sldMk cId="1914166302" sldId="351"/>
            <ac:spMk id="2" creationId="{1220F05E-7D7F-4703-9686-D61826CB5478}"/>
          </ac:spMkLst>
        </pc:spChg>
        <pc:spChg chg="del mod ord">
          <ac:chgData name="Nicolas CARRERE" userId="282dd5a26b055240" providerId="LiveId" clId="{7528B171-0CF7-4CB5-9D29-85A69C4CD4AF}" dt="2020-10-19T09:57:31.404" v="8306" actId="700"/>
          <ac:spMkLst>
            <pc:docMk/>
            <pc:sldMk cId="1914166302" sldId="351"/>
            <ac:spMk id="3" creationId="{18E327B1-FE0D-4DCF-9D5F-7EDB1E6A5A2A}"/>
          </ac:spMkLst>
        </pc:spChg>
        <pc:spChg chg="add mod ord">
          <ac:chgData name="Nicolas CARRERE" userId="282dd5a26b055240" providerId="LiveId" clId="{7528B171-0CF7-4CB5-9D29-85A69C4CD4AF}" dt="2020-10-19T09:57:41.020" v="8308"/>
          <ac:spMkLst>
            <pc:docMk/>
            <pc:sldMk cId="1914166302" sldId="351"/>
            <ac:spMk id="4" creationId="{25319944-04EF-42B3-92F4-9812B94B26B0}"/>
          </ac:spMkLst>
        </pc:spChg>
        <pc:spChg chg="add del mod ord">
          <ac:chgData name="Nicolas CARRERE" userId="282dd5a26b055240" providerId="LiveId" clId="{7528B171-0CF7-4CB5-9D29-85A69C4CD4AF}" dt="2020-10-19T09:57:32.623" v="8307" actId="22"/>
          <ac:spMkLst>
            <pc:docMk/>
            <pc:sldMk cId="1914166302" sldId="351"/>
            <ac:spMk id="5" creationId="{56C24152-52C5-4E5A-A1ED-8153947031BC}"/>
          </ac:spMkLst>
        </pc:spChg>
        <pc:picChg chg="add mod ord modCrop">
          <ac:chgData name="Nicolas CARRERE" userId="282dd5a26b055240" providerId="LiveId" clId="{7528B171-0CF7-4CB5-9D29-85A69C4CD4AF}" dt="2020-10-19T12:23:06.880" v="8358" actId="1076"/>
          <ac:picMkLst>
            <pc:docMk/>
            <pc:sldMk cId="1914166302" sldId="351"/>
            <ac:picMk id="7" creationId="{8D822475-0ABD-4F84-BC43-201A3C53BF32}"/>
          </ac:picMkLst>
        </pc:picChg>
        <pc:picChg chg="add mod">
          <ac:chgData name="Nicolas CARRERE" userId="282dd5a26b055240" providerId="LiveId" clId="{7528B171-0CF7-4CB5-9D29-85A69C4CD4AF}" dt="2020-10-19T12:25:01.760" v="8372" actId="1076"/>
          <ac:picMkLst>
            <pc:docMk/>
            <pc:sldMk cId="1914166302" sldId="351"/>
            <ac:picMk id="9" creationId="{66C68575-BE23-45E9-98FD-1D62E5966F59}"/>
          </ac:picMkLst>
        </pc:picChg>
      </pc:sldChg>
      <pc:sldChg chg="addSp delSp modSp new mod">
        <pc:chgData name="Nicolas CARRERE" userId="282dd5a26b055240" providerId="LiveId" clId="{7528B171-0CF7-4CB5-9D29-85A69C4CD4AF}" dt="2020-10-19T12:24:09.390" v="8367" actId="1076"/>
        <pc:sldMkLst>
          <pc:docMk/>
          <pc:sldMk cId="126730735" sldId="352"/>
        </pc:sldMkLst>
        <pc:spChg chg="mod">
          <ac:chgData name="Nicolas CARRERE" userId="282dd5a26b055240" providerId="LiveId" clId="{7528B171-0CF7-4CB5-9D29-85A69C4CD4AF}" dt="2020-10-19T10:00:26.698" v="8316" actId="20577"/>
          <ac:spMkLst>
            <pc:docMk/>
            <pc:sldMk cId="126730735" sldId="352"/>
            <ac:spMk id="2" creationId="{778F1198-265E-4C12-B916-7F0E9E5D5FA3}"/>
          </ac:spMkLst>
        </pc:spChg>
        <pc:spChg chg="del">
          <ac:chgData name="Nicolas CARRERE" userId="282dd5a26b055240" providerId="LiveId" clId="{7528B171-0CF7-4CB5-9D29-85A69C4CD4AF}" dt="2020-10-19T10:02:11.277" v="8317" actId="22"/>
          <ac:spMkLst>
            <pc:docMk/>
            <pc:sldMk cId="126730735" sldId="352"/>
            <ac:spMk id="3" creationId="{4B002747-8A7D-407B-89C0-1222F532F4BF}"/>
          </ac:spMkLst>
        </pc:spChg>
        <pc:picChg chg="add mod ord modCrop">
          <ac:chgData name="Nicolas CARRERE" userId="282dd5a26b055240" providerId="LiveId" clId="{7528B171-0CF7-4CB5-9D29-85A69C4CD4AF}" dt="2020-10-19T12:22:56.700" v="8356" actId="1076"/>
          <ac:picMkLst>
            <pc:docMk/>
            <pc:sldMk cId="126730735" sldId="352"/>
            <ac:picMk id="5" creationId="{6CF5E274-D7A6-4BC7-8D6D-C5CEED0DD923}"/>
          </ac:picMkLst>
        </pc:picChg>
        <pc:picChg chg="add mod">
          <ac:chgData name="Nicolas CARRERE" userId="282dd5a26b055240" providerId="LiveId" clId="{7528B171-0CF7-4CB5-9D29-85A69C4CD4AF}" dt="2020-10-19T12:24:09.390" v="8367" actId="1076"/>
          <ac:picMkLst>
            <pc:docMk/>
            <pc:sldMk cId="126730735" sldId="352"/>
            <ac:picMk id="7" creationId="{02B37599-20EC-45CB-9D36-6E2B0E84C38E}"/>
          </ac:picMkLst>
        </pc:picChg>
      </pc:sldChg>
      <pc:sldChg chg="addSp delSp modSp new mod">
        <pc:chgData name="Nicolas CARRERE" userId="282dd5a26b055240" providerId="LiveId" clId="{7528B171-0CF7-4CB5-9D29-85A69C4CD4AF}" dt="2020-10-19T12:23:35.980" v="8362" actId="1076"/>
        <pc:sldMkLst>
          <pc:docMk/>
          <pc:sldMk cId="565458090" sldId="353"/>
        </pc:sldMkLst>
        <pc:spChg chg="mod">
          <ac:chgData name="Nicolas CARRERE" userId="282dd5a26b055240" providerId="LiveId" clId="{7528B171-0CF7-4CB5-9D29-85A69C4CD4AF}" dt="2020-10-19T12:15:21.701" v="8348" actId="20577"/>
          <ac:spMkLst>
            <pc:docMk/>
            <pc:sldMk cId="565458090" sldId="353"/>
            <ac:spMk id="2" creationId="{D2FAF2E5-3BAF-4D3F-B3AE-9946FAD74383}"/>
          </ac:spMkLst>
        </pc:spChg>
        <pc:spChg chg="del">
          <ac:chgData name="Nicolas CARRERE" userId="282dd5a26b055240" providerId="LiveId" clId="{7528B171-0CF7-4CB5-9D29-85A69C4CD4AF}" dt="2020-10-19T12:15:07.471" v="8319" actId="22"/>
          <ac:spMkLst>
            <pc:docMk/>
            <pc:sldMk cId="565458090" sldId="353"/>
            <ac:spMk id="3" creationId="{2F5D567A-4DBB-483D-B60D-621152706474}"/>
          </ac:spMkLst>
        </pc:spChg>
        <pc:picChg chg="add mod ord modCrop">
          <ac:chgData name="Nicolas CARRERE" userId="282dd5a26b055240" providerId="LiveId" clId="{7528B171-0CF7-4CB5-9D29-85A69C4CD4AF}" dt="2020-10-19T12:22:47.030" v="8354" actId="1076"/>
          <ac:picMkLst>
            <pc:docMk/>
            <pc:sldMk cId="565458090" sldId="353"/>
            <ac:picMk id="5" creationId="{D525B7E4-B6BD-43FA-BE27-A477B96DB668}"/>
          </ac:picMkLst>
        </pc:picChg>
        <pc:picChg chg="add mod">
          <ac:chgData name="Nicolas CARRERE" userId="282dd5a26b055240" providerId="LiveId" clId="{7528B171-0CF7-4CB5-9D29-85A69C4CD4AF}" dt="2020-10-19T12:23:35.980" v="8362" actId="1076"/>
          <ac:picMkLst>
            <pc:docMk/>
            <pc:sldMk cId="565458090" sldId="353"/>
            <ac:picMk id="7" creationId="{9551BD0A-C993-408A-8DFA-4C1392F25FBC}"/>
          </ac:picMkLst>
        </pc:picChg>
      </pc:sldChg>
      <pc:sldChg chg="addSp delSp modSp new mod modClrScheme chgLayout">
        <pc:chgData name="Nicolas CARRERE" userId="282dd5a26b055240" providerId="LiveId" clId="{7528B171-0CF7-4CB5-9D29-85A69C4CD4AF}" dt="2020-10-19T12:46:42.823" v="8388" actId="700"/>
        <pc:sldMkLst>
          <pc:docMk/>
          <pc:sldMk cId="1478405234" sldId="354"/>
        </pc:sldMkLst>
        <pc:spChg chg="mod ord">
          <ac:chgData name="Nicolas CARRERE" userId="282dd5a26b055240" providerId="LiveId" clId="{7528B171-0CF7-4CB5-9D29-85A69C4CD4AF}" dt="2020-10-19T12:46:42.823" v="8388" actId="700"/>
          <ac:spMkLst>
            <pc:docMk/>
            <pc:sldMk cId="1478405234" sldId="354"/>
            <ac:spMk id="2" creationId="{0F3BA922-61E0-4DAF-A74C-869EDEAAF31B}"/>
          </ac:spMkLst>
        </pc:spChg>
        <pc:spChg chg="del mod ord">
          <ac:chgData name="Nicolas CARRERE" userId="282dd5a26b055240" providerId="LiveId" clId="{7528B171-0CF7-4CB5-9D29-85A69C4CD4AF}" dt="2020-10-19T12:46:42.823" v="8388" actId="700"/>
          <ac:spMkLst>
            <pc:docMk/>
            <pc:sldMk cId="1478405234" sldId="354"/>
            <ac:spMk id="3" creationId="{C98E1580-F509-4154-9316-B46F119E1E6E}"/>
          </ac:spMkLst>
        </pc:spChg>
        <pc:spChg chg="add mod ord">
          <ac:chgData name="Nicolas CARRERE" userId="282dd5a26b055240" providerId="LiveId" clId="{7528B171-0CF7-4CB5-9D29-85A69C4CD4AF}" dt="2020-10-19T12:46:42.823" v="8388" actId="700"/>
          <ac:spMkLst>
            <pc:docMk/>
            <pc:sldMk cId="1478405234" sldId="354"/>
            <ac:spMk id="4" creationId="{AAABD730-9322-4624-88B9-1121F0E91972}"/>
          </ac:spMkLst>
        </pc:spChg>
      </pc:sldChg>
      <pc:sldChg chg="addSp delSp modSp new mod">
        <pc:chgData name="Nicolas CARRERE" userId="282dd5a26b055240" providerId="LiveId" clId="{7528B171-0CF7-4CB5-9D29-85A69C4CD4AF}" dt="2020-10-19T13:58:56.266" v="8514" actId="11529"/>
        <pc:sldMkLst>
          <pc:docMk/>
          <pc:sldMk cId="3534638474" sldId="355"/>
        </pc:sldMkLst>
        <pc:spChg chg="mod">
          <ac:chgData name="Nicolas CARRERE" userId="282dd5a26b055240" providerId="LiveId" clId="{7528B171-0CF7-4CB5-9D29-85A69C4CD4AF}" dt="2020-10-19T13:57:10.208" v="8443" actId="20577"/>
          <ac:spMkLst>
            <pc:docMk/>
            <pc:sldMk cId="3534638474" sldId="355"/>
            <ac:spMk id="2" creationId="{A05F42EA-0E5C-4E39-AF0D-09EFC850C3D3}"/>
          </ac:spMkLst>
        </pc:spChg>
        <pc:spChg chg="del">
          <ac:chgData name="Nicolas CARRERE" userId="282dd5a26b055240" providerId="LiveId" clId="{7528B171-0CF7-4CB5-9D29-85A69C4CD4AF}" dt="2020-10-19T13:57:13.362" v="8444" actId="22"/>
          <ac:spMkLst>
            <pc:docMk/>
            <pc:sldMk cId="3534638474" sldId="355"/>
            <ac:spMk id="3" creationId="{0935E63B-E70E-422B-8E97-5EDA5D43585E}"/>
          </ac:spMkLst>
        </pc:spChg>
        <pc:spChg chg="add">
          <ac:chgData name="Nicolas CARRERE" userId="282dd5a26b055240" providerId="LiveId" clId="{7528B171-0CF7-4CB5-9D29-85A69C4CD4AF}" dt="2020-10-19T13:57:24.658" v="8445" actId="11529"/>
          <ac:spMkLst>
            <pc:docMk/>
            <pc:sldMk cId="3534638474" sldId="355"/>
            <ac:spMk id="6" creationId="{695FDA05-3358-488C-91CC-012747254B75}"/>
          </ac:spMkLst>
        </pc:spChg>
        <pc:spChg chg="add mod">
          <ac:chgData name="Nicolas CARRERE" userId="282dd5a26b055240" providerId="LiveId" clId="{7528B171-0CF7-4CB5-9D29-85A69C4CD4AF}" dt="2020-10-19T13:57:55.010" v="8465" actId="1076"/>
          <ac:spMkLst>
            <pc:docMk/>
            <pc:sldMk cId="3534638474" sldId="355"/>
            <ac:spMk id="9" creationId="{B17BF86B-254E-4B9C-8C9B-71D9AA1EBF7D}"/>
          </ac:spMkLst>
        </pc:spChg>
        <pc:spChg chg="add">
          <ac:chgData name="Nicolas CARRERE" userId="282dd5a26b055240" providerId="LiveId" clId="{7528B171-0CF7-4CB5-9D29-85A69C4CD4AF}" dt="2020-10-19T13:58:12.748" v="8467" actId="11529"/>
          <ac:spMkLst>
            <pc:docMk/>
            <pc:sldMk cId="3534638474" sldId="355"/>
            <ac:spMk id="12" creationId="{97AFEED3-CAAF-4E87-9517-8C40CF55BFF9}"/>
          </ac:spMkLst>
        </pc:spChg>
        <pc:spChg chg="add mod">
          <ac:chgData name="Nicolas CARRERE" userId="282dd5a26b055240" providerId="LiveId" clId="{7528B171-0CF7-4CB5-9D29-85A69C4CD4AF}" dt="2020-10-19T13:58:36.373" v="8511" actId="20577"/>
          <ac:spMkLst>
            <pc:docMk/>
            <pc:sldMk cId="3534638474" sldId="355"/>
            <ac:spMk id="13" creationId="{D788C093-27DE-4BA3-82F9-E555AE5BBBD2}"/>
          </ac:spMkLst>
        </pc:spChg>
        <pc:picChg chg="add mod ord">
          <ac:chgData name="Nicolas CARRERE" userId="282dd5a26b055240" providerId="LiveId" clId="{7528B171-0CF7-4CB5-9D29-85A69C4CD4AF}" dt="2020-10-19T13:57:13.362" v="8444" actId="22"/>
          <ac:picMkLst>
            <pc:docMk/>
            <pc:sldMk cId="3534638474" sldId="355"/>
            <ac:picMk id="5" creationId="{AE21D2BA-7CFD-433B-A2B9-3C3B0F07C08A}"/>
          </ac:picMkLst>
        </pc:picChg>
        <pc:cxnChg chg="add">
          <ac:chgData name="Nicolas CARRERE" userId="282dd5a26b055240" providerId="LiveId" clId="{7528B171-0CF7-4CB5-9D29-85A69C4CD4AF}" dt="2020-10-19T13:57:37.322" v="8446" actId="11529"/>
          <ac:cxnSpMkLst>
            <pc:docMk/>
            <pc:sldMk cId="3534638474" sldId="355"/>
            <ac:cxnSpMk id="8" creationId="{31AF2C9F-FFEF-479F-8A4F-C4D6E40F95CC}"/>
          </ac:cxnSpMkLst>
        </pc:cxnChg>
        <pc:cxnChg chg="add">
          <ac:chgData name="Nicolas CARRERE" userId="282dd5a26b055240" providerId="LiveId" clId="{7528B171-0CF7-4CB5-9D29-85A69C4CD4AF}" dt="2020-10-19T13:58:00.948" v="8466" actId="11529"/>
          <ac:cxnSpMkLst>
            <pc:docMk/>
            <pc:sldMk cId="3534638474" sldId="355"/>
            <ac:cxnSpMk id="11" creationId="{0E05B7E8-EAD5-4FEF-935C-3BF8B16E0C09}"/>
          </ac:cxnSpMkLst>
        </pc:cxnChg>
        <pc:cxnChg chg="add mod">
          <ac:chgData name="Nicolas CARRERE" userId="282dd5a26b055240" providerId="LiveId" clId="{7528B171-0CF7-4CB5-9D29-85A69C4CD4AF}" dt="2020-10-19T13:58:46.589" v="8513" actId="14100"/>
          <ac:cxnSpMkLst>
            <pc:docMk/>
            <pc:sldMk cId="3534638474" sldId="355"/>
            <ac:cxnSpMk id="15" creationId="{9E9806C7-FE15-4821-BDE8-DBA8949B7914}"/>
          </ac:cxnSpMkLst>
        </pc:cxnChg>
        <pc:cxnChg chg="add">
          <ac:chgData name="Nicolas CARRERE" userId="282dd5a26b055240" providerId="LiveId" clId="{7528B171-0CF7-4CB5-9D29-85A69C4CD4AF}" dt="2020-10-19T13:58:56.266" v="8514" actId="11529"/>
          <ac:cxnSpMkLst>
            <pc:docMk/>
            <pc:sldMk cId="3534638474" sldId="355"/>
            <ac:cxnSpMk id="18" creationId="{47C18676-142A-469D-92DD-5C9882D8336C}"/>
          </ac:cxnSpMkLst>
        </pc:cxnChg>
      </pc:sldChg>
      <pc:sldChg chg="addSp delSp modSp new mod">
        <pc:chgData name="Nicolas CARRERE" userId="282dd5a26b055240" providerId="LiveId" clId="{7528B171-0CF7-4CB5-9D29-85A69C4CD4AF}" dt="2020-10-19T14:03:03.320" v="8543" actId="22"/>
        <pc:sldMkLst>
          <pc:docMk/>
          <pc:sldMk cId="575509678" sldId="356"/>
        </pc:sldMkLst>
        <pc:spChg chg="mod">
          <ac:chgData name="Nicolas CARRERE" userId="282dd5a26b055240" providerId="LiveId" clId="{7528B171-0CF7-4CB5-9D29-85A69C4CD4AF}" dt="2020-10-19T14:03:01.483" v="8542" actId="20577"/>
          <ac:spMkLst>
            <pc:docMk/>
            <pc:sldMk cId="575509678" sldId="356"/>
            <ac:spMk id="2" creationId="{E8380EAB-3082-4270-9A47-ACB2FB5C5D80}"/>
          </ac:spMkLst>
        </pc:spChg>
        <pc:spChg chg="del">
          <ac:chgData name="Nicolas CARRERE" userId="282dd5a26b055240" providerId="LiveId" clId="{7528B171-0CF7-4CB5-9D29-85A69C4CD4AF}" dt="2020-10-19T14:03:03.320" v="8543" actId="22"/>
          <ac:spMkLst>
            <pc:docMk/>
            <pc:sldMk cId="575509678" sldId="356"/>
            <ac:spMk id="3" creationId="{64B79308-9154-4AC8-A287-BFEAF33EF504}"/>
          </ac:spMkLst>
        </pc:spChg>
        <pc:picChg chg="add mod ord">
          <ac:chgData name="Nicolas CARRERE" userId="282dd5a26b055240" providerId="LiveId" clId="{7528B171-0CF7-4CB5-9D29-85A69C4CD4AF}" dt="2020-10-19T14:03:03.320" v="8543" actId="22"/>
          <ac:picMkLst>
            <pc:docMk/>
            <pc:sldMk cId="575509678" sldId="356"/>
            <ac:picMk id="5" creationId="{8450D052-FE8D-47B8-BD72-05971445B9CA}"/>
          </ac:picMkLst>
        </pc:picChg>
      </pc:sldChg>
      <pc:sldChg chg="modSp new mod">
        <pc:chgData name="Nicolas CARRERE" userId="282dd5a26b055240" providerId="LiveId" clId="{7528B171-0CF7-4CB5-9D29-85A69C4CD4AF}" dt="2020-10-19T14:05:19.468" v="8567" actId="20577"/>
        <pc:sldMkLst>
          <pc:docMk/>
          <pc:sldMk cId="999455002" sldId="357"/>
        </pc:sldMkLst>
        <pc:spChg chg="mod">
          <ac:chgData name="Nicolas CARRERE" userId="282dd5a26b055240" providerId="LiveId" clId="{7528B171-0CF7-4CB5-9D29-85A69C4CD4AF}" dt="2020-10-19T14:05:19.468" v="8567" actId="20577"/>
          <ac:spMkLst>
            <pc:docMk/>
            <pc:sldMk cId="999455002" sldId="357"/>
            <ac:spMk id="2" creationId="{80C53D58-8E03-4FAE-98D6-CDB3F6A7A830}"/>
          </ac:spMkLst>
        </pc:spChg>
      </pc:sldChg>
      <pc:sldChg chg="addSp delSp modSp new mod">
        <pc:chgData name="Nicolas CARRERE" userId="282dd5a26b055240" providerId="LiveId" clId="{7528B171-0CF7-4CB5-9D29-85A69C4CD4AF}" dt="2020-10-19T14:10:12.384" v="8653" actId="1076"/>
        <pc:sldMkLst>
          <pc:docMk/>
          <pc:sldMk cId="2414758850" sldId="358"/>
        </pc:sldMkLst>
        <pc:spChg chg="mod">
          <ac:chgData name="Nicolas CARRERE" userId="282dd5a26b055240" providerId="LiveId" clId="{7528B171-0CF7-4CB5-9D29-85A69C4CD4AF}" dt="2020-10-19T14:08:17.420" v="8643" actId="20577"/>
          <ac:spMkLst>
            <pc:docMk/>
            <pc:sldMk cId="2414758850" sldId="358"/>
            <ac:spMk id="2" creationId="{BEB182B0-2AB0-4D9E-91CD-64F25C8AEC7C}"/>
          </ac:spMkLst>
        </pc:spChg>
        <pc:spChg chg="del">
          <ac:chgData name="Nicolas CARRERE" userId="282dd5a26b055240" providerId="LiveId" clId="{7528B171-0CF7-4CB5-9D29-85A69C4CD4AF}" dt="2020-10-19T14:08:19.076" v="8644" actId="22"/>
          <ac:spMkLst>
            <pc:docMk/>
            <pc:sldMk cId="2414758850" sldId="358"/>
            <ac:spMk id="3" creationId="{9CF3D3F5-1DC7-4E52-BA77-67B48874305D}"/>
          </ac:spMkLst>
        </pc:spChg>
        <pc:picChg chg="add mod ord">
          <ac:chgData name="Nicolas CARRERE" userId="282dd5a26b055240" providerId="LiveId" clId="{7528B171-0CF7-4CB5-9D29-85A69C4CD4AF}" dt="2020-10-19T14:09:25.157" v="8645" actId="1076"/>
          <ac:picMkLst>
            <pc:docMk/>
            <pc:sldMk cId="2414758850" sldId="358"/>
            <ac:picMk id="5" creationId="{85C847B4-2777-4A59-B374-FE062DE761C1}"/>
          </ac:picMkLst>
        </pc:picChg>
        <pc:picChg chg="add mod">
          <ac:chgData name="Nicolas CARRERE" userId="282dd5a26b055240" providerId="LiveId" clId="{7528B171-0CF7-4CB5-9D29-85A69C4CD4AF}" dt="2020-10-19T14:10:06.527" v="8650" actId="1076"/>
          <ac:picMkLst>
            <pc:docMk/>
            <pc:sldMk cId="2414758850" sldId="358"/>
            <ac:picMk id="7" creationId="{E2720AD4-B386-4A36-AA21-B83718B178A7}"/>
          </ac:picMkLst>
        </pc:picChg>
        <pc:picChg chg="add mod">
          <ac:chgData name="Nicolas CARRERE" userId="282dd5a26b055240" providerId="LiveId" clId="{7528B171-0CF7-4CB5-9D29-85A69C4CD4AF}" dt="2020-10-19T14:10:12.384" v="8653" actId="1076"/>
          <ac:picMkLst>
            <pc:docMk/>
            <pc:sldMk cId="2414758850" sldId="358"/>
            <ac:picMk id="9" creationId="{1FF21FF3-3621-4918-A7B0-927241E6B3FC}"/>
          </ac:picMkLst>
        </pc:picChg>
      </pc:sldChg>
      <pc:sldChg chg="addSp delSp modSp add mod">
        <pc:chgData name="Nicolas CARRERE" userId="282dd5a26b055240" providerId="LiveId" clId="{7528B171-0CF7-4CB5-9D29-85A69C4CD4AF}" dt="2020-10-19T14:14:41.527" v="8666" actId="1076"/>
        <pc:sldMkLst>
          <pc:docMk/>
          <pc:sldMk cId="3088190769" sldId="359"/>
        </pc:sldMkLst>
        <pc:spChg chg="add del mod">
          <ac:chgData name="Nicolas CARRERE" userId="282dd5a26b055240" providerId="LiveId" clId="{7528B171-0CF7-4CB5-9D29-85A69C4CD4AF}" dt="2020-10-19T14:11:07.327" v="8657" actId="22"/>
          <ac:spMkLst>
            <pc:docMk/>
            <pc:sldMk cId="3088190769" sldId="359"/>
            <ac:spMk id="4" creationId="{7E4EBBA9-CBC2-4245-A04B-1817853AD28C}"/>
          </ac:spMkLst>
        </pc:spChg>
        <pc:picChg chg="del">
          <ac:chgData name="Nicolas CARRERE" userId="282dd5a26b055240" providerId="LiveId" clId="{7528B171-0CF7-4CB5-9D29-85A69C4CD4AF}" dt="2020-10-19T14:11:01.341" v="8655" actId="478"/>
          <ac:picMkLst>
            <pc:docMk/>
            <pc:sldMk cId="3088190769" sldId="359"/>
            <ac:picMk id="5" creationId="{85C847B4-2777-4A59-B374-FE062DE761C1}"/>
          </ac:picMkLst>
        </pc:picChg>
        <pc:picChg chg="del">
          <ac:chgData name="Nicolas CARRERE" userId="282dd5a26b055240" providerId="LiveId" clId="{7528B171-0CF7-4CB5-9D29-85A69C4CD4AF}" dt="2020-10-19T14:11:09.199" v="8658" actId="478"/>
          <ac:picMkLst>
            <pc:docMk/>
            <pc:sldMk cId="3088190769" sldId="359"/>
            <ac:picMk id="7" creationId="{E2720AD4-B386-4A36-AA21-B83718B178A7}"/>
          </ac:picMkLst>
        </pc:picChg>
        <pc:picChg chg="add mod ord">
          <ac:chgData name="Nicolas CARRERE" userId="282dd5a26b055240" providerId="LiveId" clId="{7528B171-0CF7-4CB5-9D29-85A69C4CD4AF}" dt="2020-10-19T14:14:41.527" v="8666" actId="1076"/>
          <ac:picMkLst>
            <pc:docMk/>
            <pc:sldMk cId="3088190769" sldId="359"/>
            <ac:picMk id="8" creationId="{65888FD6-C8FA-43BE-8F65-99395ABFD1CB}"/>
          </ac:picMkLst>
        </pc:picChg>
        <pc:picChg chg="del">
          <ac:chgData name="Nicolas CARRERE" userId="282dd5a26b055240" providerId="LiveId" clId="{7528B171-0CF7-4CB5-9D29-85A69C4CD4AF}" dt="2020-10-19T14:11:04.852" v="8656" actId="478"/>
          <ac:picMkLst>
            <pc:docMk/>
            <pc:sldMk cId="3088190769" sldId="359"/>
            <ac:picMk id="9" creationId="{1FF21FF3-3621-4918-A7B0-927241E6B3FC}"/>
          </ac:picMkLst>
        </pc:picChg>
        <pc:picChg chg="add mod">
          <ac:chgData name="Nicolas CARRERE" userId="282dd5a26b055240" providerId="LiveId" clId="{7528B171-0CF7-4CB5-9D29-85A69C4CD4AF}" dt="2020-10-19T14:14:38.419" v="8665" actId="1076"/>
          <ac:picMkLst>
            <pc:docMk/>
            <pc:sldMk cId="3088190769" sldId="359"/>
            <ac:picMk id="11" creationId="{7C494B83-0286-4F64-9B54-57B691BE474D}"/>
          </ac:picMkLst>
        </pc:picChg>
      </pc:sldChg>
      <pc:sldChg chg="addSp delSp modSp new mod modClrScheme chgLayout">
        <pc:chgData name="Nicolas CARRERE" userId="282dd5a26b055240" providerId="LiveId" clId="{7528B171-0CF7-4CB5-9D29-85A69C4CD4AF}" dt="2020-10-19T14:30:33.194" v="8713" actId="11529"/>
        <pc:sldMkLst>
          <pc:docMk/>
          <pc:sldMk cId="1119610328" sldId="360"/>
        </pc:sldMkLst>
        <pc:spChg chg="mod ord">
          <ac:chgData name="Nicolas CARRERE" userId="282dd5a26b055240" providerId="LiveId" clId="{7528B171-0CF7-4CB5-9D29-85A69C4CD4AF}" dt="2020-10-19T14:28:36.955" v="8708" actId="700"/>
          <ac:spMkLst>
            <pc:docMk/>
            <pc:sldMk cId="1119610328" sldId="360"/>
            <ac:spMk id="2" creationId="{56569AE1-42DD-4AFB-84B1-96C63FA9458B}"/>
          </ac:spMkLst>
        </pc:spChg>
        <pc:spChg chg="del mod ord">
          <ac:chgData name="Nicolas CARRERE" userId="282dd5a26b055240" providerId="LiveId" clId="{7528B171-0CF7-4CB5-9D29-85A69C4CD4AF}" dt="2020-10-19T14:28:36.955" v="8708" actId="700"/>
          <ac:spMkLst>
            <pc:docMk/>
            <pc:sldMk cId="1119610328" sldId="360"/>
            <ac:spMk id="3" creationId="{F853FCDC-C399-4694-A72A-F3633FEA4C91}"/>
          </ac:spMkLst>
        </pc:spChg>
        <pc:spChg chg="add del mod ord">
          <ac:chgData name="Nicolas CARRERE" userId="282dd5a26b055240" providerId="LiveId" clId="{7528B171-0CF7-4CB5-9D29-85A69C4CD4AF}" dt="2020-10-19T14:28:49.556" v="8709" actId="22"/>
          <ac:spMkLst>
            <pc:docMk/>
            <pc:sldMk cId="1119610328" sldId="360"/>
            <ac:spMk id="4" creationId="{8D9DF794-2806-44F2-B8B6-46F689ADF43F}"/>
          </ac:spMkLst>
        </pc:spChg>
        <pc:picChg chg="add mod ord">
          <ac:chgData name="Nicolas CARRERE" userId="282dd5a26b055240" providerId="LiveId" clId="{7528B171-0CF7-4CB5-9D29-85A69C4CD4AF}" dt="2020-10-19T14:28:52.111" v="8710" actId="1076"/>
          <ac:picMkLst>
            <pc:docMk/>
            <pc:sldMk cId="1119610328" sldId="360"/>
            <ac:picMk id="6" creationId="{6F4DCB50-9F89-4978-B11D-263B07842916}"/>
          </ac:picMkLst>
        </pc:picChg>
        <pc:picChg chg="add mod">
          <ac:chgData name="Nicolas CARRERE" userId="282dd5a26b055240" providerId="LiveId" clId="{7528B171-0CF7-4CB5-9D29-85A69C4CD4AF}" dt="2020-10-19T14:30:28.025" v="8712" actId="1076"/>
          <ac:picMkLst>
            <pc:docMk/>
            <pc:sldMk cId="1119610328" sldId="360"/>
            <ac:picMk id="8" creationId="{98FEF5C6-9DEF-4CB6-9F99-0ACF0A230735}"/>
          </ac:picMkLst>
        </pc:picChg>
        <pc:cxnChg chg="add">
          <ac:chgData name="Nicolas CARRERE" userId="282dd5a26b055240" providerId="LiveId" clId="{7528B171-0CF7-4CB5-9D29-85A69C4CD4AF}" dt="2020-10-19T14:30:33.194" v="8713" actId="11529"/>
          <ac:cxnSpMkLst>
            <pc:docMk/>
            <pc:sldMk cId="1119610328" sldId="360"/>
            <ac:cxnSpMk id="10" creationId="{2BE257D2-8686-411B-B704-F490C763BBD1}"/>
          </ac:cxnSpMkLst>
        </pc:cxnChg>
      </pc:sldChg>
      <pc:sldChg chg="addSp delSp modSp new mod">
        <pc:chgData name="Nicolas CARRERE" userId="282dd5a26b055240" providerId="LiveId" clId="{7528B171-0CF7-4CB5-9D29-85A69C4CD4AF}" dt="2020-10-19T14:35:52.030" v="8745" actId="1076"/>
        <pc:sldMkLst>
          <pc:docMk/>
          <pc:sldMk cId="2758269178" sldId="361"/>
        </pc:sldMkLst>
        <pc:spChg chg="mod">
          <ac:chgData name="Nicolas CARRERE" userId="282dd5a26b055240" providerId="LiveId" clId="{7528B171-0CF7-4CB5-9D29-85A69C4CD4AF}" dt="2020-10-19T14:31:22.348" v="8736" actId="20577"/>
          <ac:spMkLst>
            <pc:docMk/>
            <pc:sldMk cId="2758269178" sldId="361"/>
            <ac:spMk id="2" creationId="{84C28FF2-7052-405B-AF80-EF6E8DBE7D78}"/>
          </ac:spMkLst>
        </pc:spChg>
        <pc:spChg chg="del">
          <ac:chgData name="Nicolas CARRERE" userId="282dd5a26b055240" providerId="LiveId" clId="{7528B171-0CF7-4CB5-9D29-85A69C4CD4AF}" dt="2020-10-19T14:34:16.814" v="8737" actId="22"/>
          <ac:spMkLst>
            <pc:docMk/>
            <pc:sldMk cId="2758269178" sldId="361"/>
            <ac:spMk id="3" creationId="{06858E5F-C63E-475D-BF29-5F8886DA0D42}"/>
          </ac:spMkLst>
        </pc:spChg>
        <pc:picChg chg="add mod ord">
          <ac:chgData name="Nicolas CARRERE" userId="282dd5a26b055240" providerId="LiveId" clId="{7528B171-0CF7-4CB5-9D29-85A69C4CD4AF}" dt="2020-10-19T14:34:19.008" v="8738" actId="1076"/>
          <ac:picMkLst>
            <pc:docMk/>
            <pc:sldMk cId="2758269178" sldId="361"/>
            <ac:picMk id="5" creationId="{479AC12A-8331-41A1-BBD6-92A7B4A2377C}"/>
          </ac:picMkLst>
        </pc:picChg>
        <pc:picChg chg="add mod">
          <ac:chgData name="Nicolas CARRERE" userId="282dd5a26b055240" providerId="LiveId" clId="{7528B171-0CF7-4CB5-9D29-85A69C4CD4AF}" dt="2020-10-19T14:35:29.872" v="8741" actId="14100"/>
          <ac:picMkLst>
            <pc:docMk/>
            <pc:sldMk cId="2758269178" sldId="361"/>
            <ac:picMk id="7" creationId="{75649C6C-7CB3-49E8-9CA6-5FEDF3F4101D}"/>
          </ac:picMkLst>
        </pc:picChg>
        <pc:picChg chg="add mod">
          <ac:chgData name="Nicolas CARRERE" userId="282dd5a26b055240" providerId="LiveId" clId="{7528B171-0CF7-4CB5-9D29-85A69C4CD4AF}" dt="2020-10-19T14:35:41.573" v="8743" actId="14100"/>
          <ac:picMkLst>
            <pc:docMk/>
            <pc:sldMk cId="2758269178" sldId="361"/>
            <ac:picMk id="9" creationId="{DB132513-C1E5-4AC7-BA1A-2A8872D63E25}"/>
          </ac:picMkLst>
        </pc:picChg>
        <pc:picChg chg="add mod">
          <ac:chgData name="Nicolas CARRERE" userId="282dd5a26b055240" providerId="LiveId" clId="{7528B171-0CF7-4CB5-9D29-85A69C4CD4AF}" dt="2020-10-19T14:35:52.030" v="8745" actId="1076"/>
          <ac:picMkLst>
            <pc:docMk/>
            <pc:sldMk cId="2758269178" sldId="361"/>
            <ac:picMk id="11" creationId="{DE89CCA6-9145-4090-BBE0-6039B12D6497}"/>
          </ac:picMkLst>
        </pc:picChg>
      </pc:sldChg>
      <pc:sldChg chg="addSp delSp modSp new mod">
        <pc:chgData name="Nicolas CARRERE" userId="282dd5a26b055240" providerId="LiveId" clId="{7528B171-0CF7-4CB5-9D29-85A69C4CD4AF}" dt="2020-10-19T15:03:24.648" v="8904" actId="11529"/>
        <pc:sldMkLst>
          <pc:docMk/>
          <pc:sldMk cId="740858071" sldId="362"/>
        </pc:sldMkLst>
        <pc:spChg chg="mod">
          <ac:chgData name="Nicolas CARRERE" userId="282dd5a26b055240" providerId="LiveId" clId="{7528B171-0CF7-4CB5-9D29-85A69C4CD4AF}" dt="2020-10-19T15:00:25.248" v="8866" actId="20577"/>
          <ac:spMkLst>
            <pc:docMk/>
            <pc:sldMk cId="740858071" sldId="362"/>
            <ac:spMk id="2" creationId="{743DE0FB-084E-404B-B956-783EC8F9C87E}"/>
          </ac:spMkLst>
        </pc:spChg>
        <pc:spChg chg="del">
          <ac:chgData name="Nicolas CARRERE" userId="282dd5a26b055240" providerId="LiveId" clId="{7528B171-0CF7-4CB5-9D29-85A69C4CD4AF}" dt="2020-10-19T14:45:21.879" v="8780" actId="22"/>
          <ac:spMkLst>
            <pc:docMk/>
            <pc:sldMk cId="740858071" sldId="362"/>
            <ac:spMk id="3" creationId="{E4F69A70-C7DC-4331-BD09-7840604BFDCB}"/>
          </ac:spMkLst>
        </pc:spChg>
        <pc:spChg chg="add">
          <ac:chgData name="Nicolas CARRERE" userId="282dd5a26b055240" providerId="LiveId" clId="{7528B171-0CF7-4CB5-9D29-85A69C4CD4AF}" dt="2020-10-19T14:45:28.341" v="8781" actId="11529"/>
          <ac:spMkLst>
            <pc:docMk/>
            <pc:sldMk cId="740858071" sldId="362"/>
            <ac:spMk id="6" creationId="{272EA59B-C683-48A4-B8D3-56BC0D893391}"/>
          </ac:spMkLst>
        </pc:spChg>
        <pc:spChg chg="add">
          <ac:chgData name="Nicolas CARRERE" userId="282dd5a26b055240" providerId="LiveId" clId="{7528B171-0CF7-4CB5-9D29-85A69C4CD4AF}" dt="2020-10-19T14:45:33.914" v="8782" actId="11529"/>
          <ac:spMkLst>
            <pc:docMk/>
            <pc:sldMk cId="740858071" sldId="362"/>
            <ac:spMk id="7" creationId="{3E4D72F8-8A2D-4528-9830-405576BD49B8}"/>
          </ac:spMkLst>
        </pc:spChg>
        <pc:spChg chg="add">
          <ac:chgData name="Nicolas CARRERE" userId="282dd5a26b055240" providerId="LiveId" clId="{7528B171-0CF7-4CB5-9D29-85A69C4CD4AF}" dt="2020-10-19T14:45:40.193" v="8783" actId="11529"/>
          <ac:spMkLst>
            <pc:docMk/>
            <pc:sldMk cId="740858071" sldId="362"/>
            <ac:spMk id="8" creationId="{0E0E8C97-6A98-41BD-A8E7-01B1171569E6}"/>
          </ac:spMkLst>
        </pc:spChg>
        <pc:spChg chg="add">
          <ac:chgData name="Nicolas CARRERE" userId="282dd5a26b055240" providerId="LiveId" clId="{7528B171-0CF7-4CB5-9D29-85A69C4CD4AF}" dt="2020-10-19T15:03:24.648" v="8904" actId="11529"/>
          <ac:spMkLst>
            <pc:docMk/>
            <pc:sldMk cId="740858071" sldId="362"/>
            <ac:spMk id="9" creationId="{13D7EDEB-D912-4BAE-9B4F-5721511C4A8E}"/>
          </ac:spMkLst>
        </pc:spChg>
        <pc:picChg chg="add mod ord">
          <ac:chgData name="Nicolas CARRERE" userId="282dd5a26b055240" providerId="LiveId" clId="{7528B171-0CF7-4CB5-9D29-85A69C4CD4AF}" dt="2020-10-19T14:45:21.879" v="8780" actId="22"/>
          <ac:picMkLst>
            <pc:docMk/>
            <pc:sldMk cId="740858071" sldId="362"/>
            <ac:picMk id="5" creationId="{FA995B7F-B232-4B66-A560-0E6C5AD62DFF}"/>
          </ac:picMkLst>
        </pc:picChg>
      </pc:sldChg>
      <pc:sldChg chg="addSp delSp modSp new mod">
        <pc:chgData name="Nicolas CARRERE" userId="282dd5a26b055240" providerId="LiveId" clId="{7528B171-0CF7-4CB5-9D29-85A69C4CD4AF}" dt="2020-10-19T15:07:45.168" v="8908" actId="27309"/>
        <pc:sldMkLst>
          <pc:docMk/>
          <pc:sldMk cId="3706903206" sldId="363"/>
        </pc:sldMkLst>
        <pc:spChg chg="mod">
          <ac:chgData name="Nicolas CARRERE" userId="282dd5a26b055240" providerId="LiveId" clId="{7528B171-0CF7-4CB5-9D29-85A69C4CD4AF}" dt="2020-10-19T15:00:18.778" v="8863" actId="20577"/>
          <ac:spMkLst>
            <pc:docMk/>
            <pc:sldMk cId="3706903206" sldId="363"/>
            <ac:spMk id="2" creationId="{E8569406-5B2E-4FD7-8274-96C956FD25A2}"/>
          </ac:spMkLst>
        </pc:spChg>
        <pc:spChg chg="del">
          <ac:chgData name="Nicolas CARRERE" userId="282dd5a26b055240" providerId="LiveId" clId="{7528B171-0CF7-4CB5-9D29-85A69C4CD4AF}" dt="2020-10-19T15:02:19.383" v="8867" actId="22"/>
          <ac:spMkLst>
            <pc:docMk/>
            <pc:sldMk cId="3706903206" sldId="363"/>
            <ac:spMk id="3" creationId="{37AEB332-BEF1-498B-A65C-A761CDE2E901}"/>
          </ac:spMkLst>
        </pc:spChg>
        <pc:spChg chg="add">
          <ac:chgData name="Nicolas CARRERE" userId="282dd5a26b055240" providerId="LiveId" clId="{7528B171-0CF7-4CB5-9D29-85A69C4CD4AF}" dt="2020-10-19T15:03:17.408" v="8903" actId="11529"/>
          <ac:spMkLst>
            <pc:docMk/>
            <pc:sldMk cId="3706903206" sldId="363"/>
            <ac:spMk id="6" creationId="{C86FBE3C-1F92-4074-8973-0EE8A831D1FA}"/>
          </ac:spMkLst>
        </pc:spChg>
        <pc:spChg chg="add">
          <ac:chgData name="Nicolas CARRERE" userId="282dd5a26b055240" providerId="LiveId" clId="{7528B171-0CF7-4CB5-9D29-85A69C4CD4AF}" dt="2020-10-19T15:03:30.628" v="8905" actId="11529"/>
          <ac:spMkLst>
            <pc:docMk/>
            <pc:sldMk cId="3706903206" sldId="363"/>
            <ac:spMk id="7" creationId="{E7427434-E780-4D35-B2E9-C8C45C337AAA}"/>
          </ac:spMkLst>
        </pc:spChg>
        <pc:spChg chg="add">
          <ac:chgData name="Nicolas CARRERE" userId="282dd5a26b055240" providerId="LiveId" clId="{7528B171-0CF7-4CB5-9D29-85A69C4CD4AF}" dt="2020-10-19T15:03:46.793" v="8906" actId="11529"/>
          <ac:spMkLst>
            <pc:docMk/>
            <pc:sldMk cId="3706903206" sldId="363"/>
            <ac:spMk id="8" creationId="{6EBC0944-2DF9-451B-AA9A-D27D21403B80}"/>
          </ac:spMkLst>
        </pc:spChg>
        <pc:spChg chg="add">
          <ac:chgData name="Nicolas CARRERE" userId="282dd5a26b055240" providerId="LiveId" clId="{7528B171-0CF7-4CB5-9D29-85A69C4CD4AF}" dt="2020-10-19T15:03:52.196" v="8907" actId="11529"/>
          <ac:spMkLst>
            <pc:docMk/>
            <pc:sldMk cId="3706903206" sldId="363"/>
            <ac:spMk id="9" creationId="{DAFCB645-DAAF-4F72-B7C7-889F3C5593B6}"/>
          </ac:spMkLst>
        </pc:spChg>
        <pc:graphicFrameChg chg="add modGraphic">
          <ac:chgData name="Nicolas CARRERE" userId="282dd5a26b055240" providerId="LiveId" clId="{7528B171-0CF7-4CB5-9D29-85A69C4CD4AF}" dt="2020-10-19T15:07:45.168" v="8908" actId="27309"/>
          <ac:graphicFrameMkLst>
            <pc:docMk/>
            <pc:sldMk cId="3706903206" sldId="363"/>
            <ac:graphicFrameMk id="11" creationId="{73E4AD75-0CF4-468B-A8D0-5040FE73EFFB}"/>
          </ac:graphicFrameMkLst>
        </pc:graphicFrameChg>
        <pc:picChg chg="add mod ord">
          <ac:chgData name="Nicolas CARRERE" userId="282dd5a26b055240" providerId="LiveId" clId="{7528B171-0CF7-4CB5-9D29-85A69C4CD4AF}" dt="2020-10-19T15:02:19.383" v="8867" actId="22"/>
          <ac:picMkLst>
            <pc:docMk/>
            <pc:sldMk cId="3706903206" sldId="363"/>
            <ac:picMk id="5" creationId="{4BE983B4-3023-4F20-B14E-10A4BB63B189}"/>
          </ac:picMkLst>
        </pc:picChg>
      </pc:sldChg>
      <pc:sldChg chg="addSp delSp modSp new mod">
        <pc:chgData name="Nicolas CARRERE" userId="282dd5a26b055240" providerId="LiveId" clId="{7528B171-0CF7-4CB5-9D29-85A69C4CD4AF}" dt="2020-10-19T15:08:20.392" v="8914" actId="11529"/>
        <pc:sldMkLst>
          <pc:docMk/>
          <pc:sldMk cId="78259973" sldId="364"/>
        </pc:sldMkLst>
        <pc:spChg chg="mod">
          <ac:chgData name="Nicolas CARRERE" userId="282dd5a26b055240" providerId="LiveId" clId="{7528B171-0CF7-4CB5-9D29-85A69C4CD4AF}" dt="2020-10-19T15:02:34.548" v="8902" actId="20577"/>
          <ac:spMkLst>
            <pc:docMk/>
            <pc:sldMk cId="78259973" sldId="364"/>
            <ac:spMk id="2" creationId="{EC1BA23F-C8C0-437B-9170-547334CADE1B}"/>
          </ac:spMkLst>
        </pc:spChg>
        <pc:spChg chg="del">
          <ac:chgData name="Nicolas CARRERE" userId="282dd5a26b055240" providerId="LiveId" clId="{7528B171-0CF7-4CB5-9D29-85A69C4CD4AF}" dt="2020-10-19T15:07:48.559" v="8909" actId="22"/>
          <ac:spMkLst>
            <pc:docMk/>
            <pc:sldMk cId="78259973" sldId="364"/>
            <ac:spMk id="3" creationId="{10561A19-D8C8-42A1-B210-28E5CF2E0324}"/>
          </ac:spMkLst>
        </pc:spChg>
        <pc:spChg chg="add">
          <ac:chgData name="Nicolas CARRERE" userId="282dd5a26b055240" providerId="LiveId" clId="{7528B171-0CF7-4CB5-9D29-85A69C4CD4AF}" dt="2020-10-19T15:07:54.540" v="8910" actId="11529"/>
          <ac:spMkLst>
            <pc:docMk/>
            <pc:sldMk cId="78259973" sldId="364"/>
            <ac:spMk id="6" creationId="{95DE1319-338C-4FFE-8009-D44C6170BFCF}"/>
          </ac:spMkLst>
        </pc:spChg>
        <pc:spChg chg="add mod">
          <ac:chgData name="Nicolas CARRERE" userId="282dd5a26b055240" providerId="LiveId" clId="{7528B171-0CF7-4CB5-9D29-85A69C4CD4AF}" dt="2020-10-19T15:08:06.010" v="8912" actId="14100"/>
          <ac:spMkLst>
            <pc:docMk/>
            <pc:sldMk cId="78259973" sldId="364"/>
            <ac:spMk id="7" creationId="{25CDABB5-DB39-4832-B4C6-E227E8FD37AD}"/>
          </ac:spMkLst>
        </pc:spChg>
        <pc:spChg chg="add">
          <ac:chgData name="Nicolas CARRERE" userId="282dd5a26b055240" providerId="LiveId" clId="{7528B171-0CF7-4CB5-9D29-85A69C4CD4AF}" dt="2020-10-19T15:08:11.402" v="8913" actId="11529"/>
          <ac:spMkLst>
            <pc:docMk/>
            <pc:sldMk cId="78259973" sldId="364"/>
            <ac:spMk id="8" creationId="{AE8A7636-3216-4200-8951-0BDDE5861D4C}"/>
          </ac:spMkLst>
        </pc:spChg>
        <pc:spChg chg="add">
          <ac:chgData name="Nicolas CARRERE" userId="282dd5a26b055240" providerId="LiveId" clId="{7528B171-0CF7-4CB5-9D29-85A69C4CD4AF}" dt="2020-10-19T15:08:20.392" v="8914" actId="11529"/>
          <ac:spMkLst>
            <pc:docMk/>
            <pc:sldMk cId="78259973" sldId="364"/>
            <ac:spMk id="9" creationId="{B8CF921A-904E-4762-98D2-2AACF7E9BDE1}"/>
          </ac:spMkLst>
        </pc:spChg>
        <pc:picChg chg="add mod ord">
          <ac:chgData name="Nicolas CARRERE" userId="282dd5a26b055240" providerId="LiveId" clId="{7528B171-0CF7-4CB5-9D29-85A69C4CD4AF}" dt="2020-10-19T15:07:48.559" v="8909" actId="22"/>
          <ac:picMkLst>
            <pc:docMk/>
            <pc:sldMk cId="78259973" sldId="364"/>
            <ac:picMk id="5" creationId="{BAA885D9-E3AB-45CD-AFC6-30CA56F7A71A}"/>
          </ac:picMkLst>
        </pc:picChg>
      </pc:sldChg>
      <pc:sldChg chg="addSp delSp modSp new mod">
        <pc:chgData name="Nicolas CARRERE" userId="282dd5a26b055240" providerId="LiveId" clId="{7528B171-0CF7-4CB5-9D29-85A69C4CD4AF}" dt="2020-10-19T15:10:42.346" v="9001" actId="14100"/>
        <pc:sldMkLst>
          <pc:docMk/>
          <pc:sldMk cId="417642087" sldId="365"/>
        </pc:sldMkLst>
        <pc:spChg chg="mod">
          <ac:chgData name="Nicolas CARRERE" userId="282dd5a26b055240" providerId="LiveId" clId="{7528B171-0CF7-4CB5-9D29-85A69C4CD4AF}" dt="2020-10-19T15:09:12.667" v="8996" actId="20577"/>
          <ac:spMkLst>
            <pc:docMk/>
            <pc:sldMk cId="417642087" sldId="365"/>
            <ac:spMk id="2" creationId="{9B8EDB03-EFE2-4F34-9D43-E308FFC0DE60}"/>
          </ac:spMkLst>
        </pc:spChg>
        <pc:spChg chg="del">
          <ac:chgData name="Nicolas CARRERE" userId="282dd5a26b055240" providerId="LiveId" clId="{7528B171-0CF7-4CB5-9D29-85A69C4CD4AF}" dt="2020-10-19T15:10:08.296" v="8997" actId="22"/>
          <ac:spMkLst>
            <pc:docMk/>
            <pc:sldMk cId="417642087" sldId="365"/>
            <ac:spMk id="3" creationId="{3B0892D3-7BBD-4F6C-B1B9-09BA57CDD57B}"/>
          </ac:spMkLst>
        </pc:spChg>
        <pc:spChg chg="add">
          <ac:chgData name="Nicolas CARRERE" userId="282dd5a26b055240" providerId="LiveId" clId="{7528B171-0CF7-4CB5-9D29-85A69C4CD4AF}" dt="2020-10-19T15:10:26.576" v="8998" actId="11529"/>
          <ac:spMkLst>
            <pc:docMk/>
            <pc:sldMk cId="417642087" sldId="365"/>
            <ac:spMk id="6" creationId="{D8B30557-A1C4-44EC-B2C6-D22927C96F9B}"/>
          </ac:spMkLst>
        </pc:spChg>
        <pc:spChg chg="add">
          <ac:chgData name="Nicolas CARRERE" userId="282dd5a26b055240" providerId="LiveId" clId="{7528B171-0CF7-4CB5-9D29-85A69C4CD4AF}" dt="2020-10-19T15:10:32.906" v="8999" actId="11529"/>
          <ac:spMkLst>
            <pc:docMk/>
            <pc:sldMk cId="417642087" sldId="365"/>
            <ac:spMk id="7" creationId="{54502A71-8EDA-49BD-928F-98DDA646921A}"/>
          </ac:spMkLst>
        </pc:spChg>
        <pc:spChg chg="add mod">
          <ac:chgData name="Nicolas CARRERE" userId="282dd5a26b055240" providerId="LiveId" clId="{7528B171-0CF7-4CB5-9D29-85A69C4CD4AF}" dt="2020-10-19T15:10:42.346" v="9001" actId="14100"/>
          <ac:spMkLst>
            <pc:docMk/>
            <pc:sldMk cId="417642087" sldId="365"/>
            <ac:spMk id="8" creationId="{823A2328-D781-487C-932F-EA7E485F0330}"/>
          </ac:spMkLst>
        </pc:spChg>
        <pc:picChg chg="add mod ord">
          <ac:chgData name="Nicolas CARRERE" userId="282dd5a26b055240" providerId="LiveId" clId="{7528B171-0CF7-4CB5-9D29-85A69C4CD4AF}" dt="2020-10-19T15:10:08.296" v="8997" actId="22"/>
          <ac:picMkLst>
            <pc:docMk/>
            <pc:sldMk cId="417642087" sldId="365"/>
            <ac:picMk id="5" creationId="{99F77EE9-6E49-42CA-A9AB-81918980C6C4}"/>
          </ac:picMkLst>
        </pc:picChg>
      </pc:sldChg>
      <pc:sldChg chg="addSp modSp new mod">
        <pc:chgData name="Nicolas CARRERE" userId="282dd5a26b055240" providerId="LiveId" clId="{7528B171-0CF7-4CB5-9D29-85A69C4CD4AF}" dt="2020-10-19T15:17:47.788" v="9048" actId="11529"/>
        <pc:sldMkLst>
          <pc:docMk/>
          <pc:sldMk cId="1297525822" sldId="366"/>
        </pc:sldMkLst>
        <pc:spChg chg="mod">
          <ac:chgData name="Nicolas CARRERE" userId="282dd5a26b055240" providerId="LiveId" clId="{7528B171-0CF7-4CB5-9D29-85A69C4CD4AF}" dt="2020-10-19T15:10:50.906" v="9012" actId="20577"/>
          <ac:spMkLst>
            <pc:docMk/>
            <pc:sldMk cId="1297525822" sldId="366"/>
            <ac:spMk id="2" creationId="{6858A35E-2ECF-495F-B0EC-8874F09A036A}"/>
          </ac:spMkLst>
        </pc:spChg>
        <pc:spChg chg="mod">
          <ac:chgData name="Nicolas CARRERE" userId="282dd5a26b055240" providerId="LiveId" clId="{7528B171-0CF7-4CB5-9D29-85A69C4CD4AF}" dt="2020-10-19T15:14:44.806" v="9040" actId="20577"/>
          <ac:spMkLst>
            <pc:docMk/>
            <pc:sldMk cId="1297525822" sldId="366"/>
            <ac:spMk id="3" creationId="{D755A3E1-49D4-4877-8176-F22CECB29CD3}"/>
          </ac:spMkLst>
        </pc:spChg>
        <pc:spChg chg="add">
          <ac:chgData name="Nicolas CARRERE" userId="282dd5a26b055240" providerId="LiveId" clId="{7528B171-0CF7-4CB5-9D29-85A69C4CD4AF}" dt="2020-10-19T15:17:34.703" v="9046" actId="11529"/>
          <ac:spMkLst>
            <pc:docMk/>
            <pc:sldMk cId="1297525822" sldId="366"/>
            <ac:spMk id="8" creationId="{9304A371-370E-4E03-911E-35AF2E3DD6E6}"/>
          </ac:spMkLst>
        </pc:spChg>
        <pc:spChg chg="add">
          <ac:chgData name="Nicolas CARRERE" userId="282dd5a26b055240" providerId="LiveId" clId="{7528B171-0CF7-4CB5-9D29-85A69C4CD4AF}" dt="2020-10-19T15:17:42.348" v="9047" actId="11529"/>
          <ac:spMkLst>
            <pc:docMk/>
            <pc:sldMk cId="1297525822" sldId="366"/>
            <ac:spMk id="9" creationId="{C793CA6B-0A16-46CB-9417-207182125F99}"/>
          </ac:spMkLst>
        </pc:spChg>
        <pc:spChg chg="add">
          <ac:chgData name="Nicolas CARRERE" userId="282dd5a26b055240" providerId="LiveId" clId="{7528B171-0CF7-4CB5-9D29-85A69C4CD4AF}" dt="2020-10-19T15:17:47.788" v="9048" actId="11529"/>
          <ac:spMkLst>
            <pc:docMk/>
            <pc:sldMk cId="1297525822" sldId="366"/>
            <ac:spMk id="10" creationId="{BA9E7E2E-5818-4A43-9CD0-34A9219FE368}"/>
          </ac:spMkLst>
        </pc:spChg>
        <pc:picChg chg="add mod">
          <ac:chgData name="Nicolas CARRERE" userId="282dd5a26b055240" providerId="LiveId" clId="{7528B171-0CF7-4CB5-9D29-85A69C4CD4AF}" dt="2020-10-19T15:15:23.091" v="9042" actId="1076"/>
          <ac:picMkLst>
            <pc:docMk/>
            <pc:sldMk cId="1297525822" sldId="366"/>
            <ac:picMk id="5" creationId="{ADB16C25-F199-49A9-B7F0-8989CC1BB8A7}"/>
          </ac:picMkLst>
        </pc:picChg>
        <pc:picChg chg="add mod">
          <ac:chgData name="Nicolas CARRERE" userId="282dd5a26b055240" providerId="LiveId" clId="{7528B171-0CF7-4CB5-9D29-85A69C4CD4AF}" dt="2020-10-19T15:17:27.679" v="9045" actId="1076"/>
          <ac:picMkLst>
            <pc:docMk/>
            <pc:sldMk cId="1297525822" sldId="366"/>
            <ac:picMk id="7" creationId="{935BCD20-5FA3-442C-AD9C-DEA35DA7E46E}"/>
          </ac:picMkLst>
        </pc:picChg>
      </pc:sldChg>
      <pc:sldChg chg="addSp delSp modSp new mod">
        <pc:chgData name="Nicolas CARRERE" userId="282dd5a26b055240" providerId="LiveId" clId="{7528B171-0CF7-4CB5-9D29-85A69C4CD4AF}" dt="2020-10-19T15:19:05.278" v="9062" actId="11529"/>
        <pc:sldMkLst>
          <pc:docMk/>
          <pc:sldMk cId="349314682" sldId="367"/>
        </pc:sldMkLst>
        <pc:spChg chg="mod">
          <ac:chgData name="Nicolas CARRERE" userId="282dd5a26b055240" providerId="LiveId" clId="{7528B171-0CF7-4CB5-9D29-85A69C4CD4AF}" dt="2020-10-19T15:18:50.928" v="9059" actId="20577"/>
          <ac:spMkLst>
            <pc:docMk/>
            <pc:sldMk cId="349314682" sldId="367"/>
            <ac:spMk id="2" creationId="{17FCBF44-9F12-4B88-A39A-83BFC7C6C8C0}"/>
          </ac:spMkLst>
        </pc:spChg>
        <pc:spChg chg="del">
          <ac:chgData name="Nicolas CARRERE" userId="282dd5a26b055240" providerId="LiveId" clId="{7528B171-0CF7-4CB5-9D29-85A69C4CD4AF}" dt="2020-10-19T15:18:52.768" v="9060" actId="22"/>
          <ac:spMkLst>
            <pc:docMk/>
            <pc:sldMk cId="349314682" sldId="367"/>
            <ac:spMk id="3" creationId="{98B55857-DB35-4451-BAD5-7F9E0F572BF3}"/>
          </ac:spMkLst>
        </pc:spChg>
        <pc:spChg chg="add">
          <ac:chgData name="Nicolas CARRERE" userId="282dd5a26b055240" providerId="LiveId" clId="{7528B171-0CF7-4CB5-9D29-85A69C4CD4AF}" dt="2020-10-19T15:19:00.679" v="9061" actId="11529"/>
          <ac:spMkLst>
            <pc:docMk/>
            <pc:sldMk cId="349314682" sldId="367"/>
            <ac:spMk id="6" creationId="{2B12BBC6-70F7-4153-B6E2-02A5308C99A6}"/>
          </ac:spMkLst>
        </pc:spChg>
        <pc:spChg chg="add">
          <ac:chgData name="Nicolas CARRERE" userId="282dd5a26b055240" providerId="LiveId" clId="{7528B171-0CF7-4CB5-9D29-85A69C4CD4AF}" dt="2020-10-19T15:19:05.278" v="9062" actId="11529"/>
          <ac:spMkLst>
            <pc:docMk/>
            <pc:sldMk cId="349314682" sldId="367"/>
            <ac:spMk id="7" creationId="{72E66951-CCF1-4457-88F5-B54B3B2F546D}"/>
          </ac:spMkLst>
        </pc:spChg>
        <pc:picChg chg="add mod ord">
          <ac:chgData name="Nicolas CARRERE" userId="282dd5a26b055240" providerId="LiveId" clId="{7528B171-0CF7-4CB5-9D29-85A69C4CD4AF}" dt="2020-10-19T15:18:52.768" v="9060" actId="22"/>
          <ac:picMkLst>
            <pc:docMk/>
            <pc:sldMk cId="349314682" sldId="367"/>
            <ac:picMk id="5" creationId="{231215C5-FEFD-4653-9E44-43F3201C4A60}"/>
          </ac:picMkLst>
        </pc:picChg>
      </pc:sldChg>
      <pc:sldChg chg="addSp delSp modSp new mod">
        <pc:chgData name="Nicolas CARRERE" userId="282dd5a26b055240" providerId="LiveId" clId="{7528B171-0CF7-4CB5-9D29-85A69C4CD4AF}" dt="2020-10-19T15:22:14.258" v="9090" actId="11529"/>
        <pc:sldMkLst>
          <pc:docMk/>
          <pc:sldMk cId="3315026060" sldId="368"/>
        </pc:sldMkLst>
        <pc:spChg chg="mod">
          <ac:chgData name="Nicolas CARRERE" userId="282dd5a26b055240" providerId="LiveId" clId="{7528B171-0CF7-4CB5-9D29-85A69C4CD4AF}" dt="2020-10-19T15:19:16.258" v="9083" actId="20577"/>
          <ac:spMkLst>
            <pc:docMk/>
            <pc:sldMk cId="3315026060" sldId="368"/>
            <ac:spMk id="2" creationId="{75610A3A-50EB-414B-96DB-5B0D100B2F2A}"/>
          </ac:spMkLst>
        </pc:spChg>
        <pc:spChg chg="del">
          <ac:chgData name="Nicolas CARRERE" userId="282dd5a26b055240" providerId="LiveId" clId="{7528B171-0CF7-4CB5-9D29-85A69C4CD4AF}" dt="2020-10-19T15:21:24.638" v="9084" actId="22"/>
          <ac:spMkLst>
            <pc:docMk/>
            <pc:sldMk cId="3315026060" sldId="368"/>
            <ac:spMk id="3" creationId="{51BD917B-009C-4680-A5B5-FC89B1D29D46}"/>
          </ac:spMkLst>
        </pc:spChg>
        <pc:spChg chg="add">
          <ac:chgData name="Nicolas CARRERE" userId="282dd5a26b055240" providerId="LiveId" clId="{7528B171-0CF7-4CB5-9D29-85A69C4CD4AF}" dt="2020-10-19T15:22:14.258" v="9090" actId="11529"/>
          <ac:spMkLst>
            <pc:docMk/>
            <pc:sldMk cId="3315026060" sldId="368"/>
            <ac:spMk id="8" creationId="{6C09C7D5-7333-4C9A-807B-BF1CB85D0BA3}"/>
          </ac:spMkLst>
        </pc:spChg>
        <pc:picChg chg="add mod ord">
          <ac:chgData name="Nicolas CARRERE" userId="282dd5a26b055240" providerId="LiveId" clId="{7528B171-0CF7-4CB5-9D29-85A69C4CD4AF}" dt="2020-10-19T15:22:01.198" v="9086" actId="14100"/>
          <ac:picMkLst>
            <pc:docMk/>
            <pc:sldMk cId="3315026060" sldId="368"/>
            <ac:picMk id="5" creationId="{AD6BE57C-9BF0-49A1-8198-FC48292D6A36}"/>
          </ac:picMkLst>
        </pc:picChg>
        <pc:picChg chg="add mod">
          <ac:chgData name="Nicolas CARRERE" userId="282dd5a26b055240" providerId="LiveId" clId="{7528B171-0CF7-4CB5-9D29-85A69C4CD4AF}" dt="2020-10-19T15:22:06.393" v="9089" actId="1076"/>
          <ac:picMkLst>
            <pc:docMk/>
            <pc:sldMk cId="3315026060" sldId="368"/>
            <ac:picMk id="7" creationId="{906AFF2B-87BF-4163-B752-C57D22C62F18}"/>
          </ac:picMkLst>
        </pc:picChg>
      </pc:sldChg>
      <pc:sldChg chg="addSp delSp modSp new mod">
        <pc:chgData name="Nicolas CARRERE" userId="282dd5a26b055240" providerId="LiveId" clId="{7528B171-0CF7-4CB5-9D29-85A69C4CD4AF}" dt="2020-10-19T15:26:29.762" v="9121" actId="11529"/>
        <pc:sldMkLst>
          <pc:docMk/>
          <pc:sldMk cId="4284362864" sldId="369"/>
        </pc:sldMkLst>
        <pc:spChg chg="mod">
          <ac:chgData name="Nicolas CARRERE" userId="282dd5a26b055240" providerId="LiveId" clId="{7528B171-0CF7-4CB5-9D29-85A69C4CD4AF}" dt="2020-10-19T15:25:58.541" v="9115" actId="20577"/>
          <ac:spMkLst>
            <pc:docMk/>
            <pc:sldMk cId="4284362864" sldId="369"/>
            <ac:spMk id="2" creationId="{D530677D-8FF0-45FD-B398-1A0CC2818006}"/>
          </ac:spMkLst>
        </pc:spChg>
        <pc:spChg chg="del">
          <ac:chgData name="Nicolas CARRERE" userId="282dd5a26b055240" providerId="LiveId" clId="{7528B171-0CF7-4CB5-9D29-85A69C4CD4AF}" dt="2020-10-19T15:26:00.617" v="9116" actId="22"/>
          <ac:spMkLst>
            <pc:docMk/>
            <pc:sldMk cId="4284362864" sldId="369"/>
            <ac:spMk id="3" creationId="{84EC50C9-7C17-4E05-B4C0-B111CA8558DB}"/>
          </ac:spMkLst>
        </pc:spChg>
        <pc:spChg chg="add del mod">
          <ac:chgData name="Nicolas CARRERE" userId="282dd5a26b055240" providerId="LiveId" clId="{7528B171-0CF7-4CB5-9D29-85A69C4CD4AF}" dt="2020-10-19T15:26:21.681" v="9120" actId="22"/>
          <ac:spMkLst>
            <pc:docMk/>
            <pc:sldMk cId="4284362864" sldId="369"/>
            <ac:spMk id="7" creationId="{99BB2332-B69E-41FC-8FE5-544BCB8AE222}"/>
          </ac:spMkLst>
        </pc:spChg>
        <pc:spChg chg="add">
          <ac:chgData name="Nicolas CARRERE" userId="282dd5a26b055240" providerId="LiveId" clId="{7528B171-0CF7-4CB5-9D29-85A69C4CD4AF}" dt="2020-10-19T15:26:29.762" v="9121" actId="11529"/>
          <ac:spMkLst>
            <pc:docMk/>
            <pc:sldMk cId="4284362864" sldId="369"/>
            <ac:spMk id="12" creationId="{27F5ADA9-D51D-4870-8E78-466598CBF3B4}"/>
          </ac:spMkLst>
        </pc:spChg>
        <pc:picChg chg="add del mod ord">
          <ac:chgData name="Nicolas CARRERE" userId="282dd5a26b055240" providerId="LiveId" clId="{7528B171-0CF7-4CB5-9D29-85A69C4CD4AF}" dt="2020-10-19T15:26:17.332" v="9117" actId="478"/>
          <ac:picMkLst>
            <pc:docMk/>
            <pc:sldMk cId="4284362864" sldId="369"/>
            <ac:picMk id="5" creationId="{67D7D899-5575-4A7F-B616-700D0173C780}"/>
          </ac:picMkLst>
        </pc:picChg>
        <pc:picChg chg="add del">
          <ac:chgData name="Nicolas CARRERE" userId="282dd5a26b055240" providerId="LiveId" clId="{7528B171-0CF7-4CB5-9D29-85A69C4CD4AF}" dt="2020-10-19T15:26:20.881" v="9119" actId="22"/>
          <ac:picMkLst>
            <pc:docMk/>
            <pc:sldMk cId="4284362864" sldId="369"/>
            <ac:picMk id="9" creationId="{11A1FEA0-D007-460A-8F2F-F243FF04F371}"/>
          </ac:picMkLst>
        </pc:picChg>
        <pc:picChg chg="add mod ord">
          <ac:chgData name="Nicolas CARRERE" userId="282dd5a26b055240" providerId="LiveId" clId="{7528B171-0CF7-4CB5-9D29-85A69C4CD4AF}" dt="2020-10-19T15:26:21.681" v="9120" actId="22"/>
          <ac:picMkLst>
            <pc:docMk/>
            <pc:sldMk cId="4284362864" sldId="369"/>
            <ac:picMk id="11" creationId="{74476D92-FB88-4F99-AD3D-23A27A6B9E40}"/>
          </ac:picMkLst>
        </pc:picChg>
      </pc:sldChg>
      <pc:sldChg chg="addSp delSp modSp new mod">
        <pc:chgData name="Nicolas CARRERE" userId="282dd5a26b055240" providerId="LiveId" clId="{7528B171-0CF7-4CB5-9D29-85A69C4CD4AF}" dt="2020-10-19T15:30:09.250" v="9165" actId="14100"/>
        <pc:sldMkLst>
          <pc:docMk/>
          <pc:sldMk cId="1285739712" sldId="370"/>
        </pc:sldMkLst>
        <pc:spChg chg="mod">
          <ac:chgData name="Nicolas CARRERE" userId="282dd5a26b055240" providerId="LiveId" clId="{7528B171-0CF7-4CB5-9D29-85A69C4CD4AF}" dt="2020-10-19T15:29:17.092" v="9158" actId="20577"/>
          <ac:spMkLst>
            <pc:docMk/>
            <pc:sldMk cId="1285739712" sldId="370"/>
            <ac:spMk id="2" creationId="{31D18051-1948-47A8-8BFB-EAA8CC9FEFCD}"/>
          </ac:spMkLst>
        </pc:spChg>
        <pc:spChg chg="del">
          <ac:chgData name="Nicolas CARRERE" userId="282dd5a26b055240" providerId="LiveId" clId="{7528B171-0CF7-4CB5-9D29-85A69C4CD4AF}" dt="2020-10-19T15:29:42.193" v="9159" actId="22"/>
          <ac:spMkLst>
            <pc:docMk/>
            <pc:sldMk cId="1285739712" sldId="370"/>
            <ac:spMk id="3" creationId="{72360093-20FE-4B5D-83A8-88C9613472E7}"/>
          </ac:spMkLst>
        </pc:spChg>
        <pc:spChg chg="add">
          <ac:chgData name="Nicolas CARRERE" userId="282dd5a26b055240" providerId="LiveId" clId="{7528B171-0CF7-4CB5-9D29-85A69C4CD4AF}" dt="2020-10-19T15:29:47.446" v="9160" actId="11529"/>
          <ac:spMkLst>
            <pc:docMk/>
            <pc:sldMk cId="1285739712" sldId="370"/>
            <ac:spMk id="6" creationId="{8DE91E97-DABF-412F-9EFE-C791FC54AD89}"/>
          </ac:spMkLst>
        </pc:spChg>
        <pc:spChg chg="add mod">
          <ac:chgData name="Nicolas CARRERE" userId="282dd5a26b055240" providerId="LiveId" clId="{7528B171-0CF7-4CB5-9D29-85A69C4CD4AF}" dt="2020-10-19T15:30:02.631" v="9163" actId="14100"/>
          <ac:spMkLst>
            <pc:docMk/>
            <pc:sldMk cId="1285739712" sldId="370"/>
            <ac:spMk id="7" creationId="{AC49A3CD-01EE-42DE-B4A5-522A7E6190F1}"/>
          </ac:spMkLst>
        </pc:spChg>
        <pc:spChg chg="add mod">
          <ac:chgData name="Nicolas CARRERE" userId="282dd5a26b055240" providerId="LiveId" clId="{7528B171-0CF7-4CB5-9D29-85A69C4CD4AF}" dt="2020-10-19T15:30:09.250" v="9165" actId="14100"/>
          <ac:spMkLst>
            <pc:docMk/>
            <pc:sldMk cId="1285739712" sldId="370"/>
            <ac:spMk id="8" creationId="{88E4A582-758D-4A4D-8A15-4B56B0F23224}"/>
          </ac:spMkLst>
        </pc:spChg>
        <pc:picChg chg="add mod ord">
          <ac:chgData name="Nicolas CARRERE" userId="282dd5a26b055240" providerId="LiveId" clId="{7528B171-0CF7-4CB5-9D29-85A69C4CD4AF}" dt="2020-10-19T15:29:42.193" v="9159" actId="22"/>
          <ac:picMkLst>
            <pc:docMk/>
            <pc:sldMk cId="1285739712" sldId="370"/>
            <ac:picMk id="5" creationId="{8FFDDFCA-9D3C-4B2D-AB9C-21915F7F83DC}"/>
          </ac:picMkLst>
        </pc:picChg>
      </pc:sldChg>
      <pc:sldChg chg="addSp delSp modSp new mod">
        <pc:chgData name="Nicolas CARRERE" userId="282dd5a26b055240" providerId="LiveId" clId="{7528B171-0CF7-4CB5-9D29-85A69C4CD4AF}" dt="2020-10-19T15:44:09.166" v="9489" actId="22"/>
        <pc:sldMkLst>
          <pc:docMk/>
          <pc:sldMk cId="685917906" sldId="371"/>
        </pc:sldMkLst>
        <pc:spChg chg="mod">
          <ac:chgData name="Nicolas CARRERE" userId="282dd5a26b055240" providerId="LiveId" clId="{7528B171-0CF7-4CB5-9D29-85A69C4CD4AF}" dt="2020-10-19T15:42:32.964" v="9458" actId="20577"/>
          <ac:spMkLst>
            <pc:docMk/>
            <pc:sldMk cId="685917906" sldId="371"/>
            <ac:spMk id="2" creationId="{E2C9B189-F5F6-44AC-910B-0D7197F08502}"/>
          </ac:spMkLst>
        </pc:spChg>
        <pc:spChg chg="del mod">
          <ac:chgData name="Nicolas CARRERE" userId="282dd5a26b055240" providerId="LiveId" clId="{7528B171-0CF7-4CB5-9D29-85A69C4CD4AF}" dt="2020-10-19T15:42:38.874" v="9460" actId="22"/>
          <ac:spMkLst>
            <pc:docMk/>
            <pc:sldMk cId="685917906" sldId="371"/>
            <ac:spMk id="3" creationId="{4F36C42F-8E77-4080-B5E3-0EFC8ECEA5DE}"/>
          </ac:spMkLst>
        </pc:spChg>
        <pc:spChg chg="add del">
          <ac:chgData name="Nicolas CARRERE" userId="282dd5a26b055240" providerId="LiveId" clId="{7528B171-0CF7-4CB5-9D29-85A69C4CD4AF}" dt="2020-10-19T15:43:06.286" v="9462" actId="478"/>
          <ac:spMkLst>
            <pc:docMk/>
            <pc:sldMk cId="685917906" sldId="371"/>
            <ac:spMk id="6" creationId="{D421CF92-A80C-4A94-93AD-A1852ADB3A37}"/>
          </ac:spMkLst>
        </pc:spChg>
        <pc:spChg chg="add del mod">
          <ac:chgData name="Nicolas CARRERE" userId="282dd5a26b055240" providerId="LiveId" clId="{7528B171-0CF7-4CB5-9D29-85A69C4CD4AF}" dt="2020-10-19T15:44:08.026" v="9488" actId="478"/>
          <ac:spMkLst>
            <pc:docMk/>
            <pc:sldMk cId="685917906" sldId="371"/>
            <ac:spMk id="7" creationId="{E75914D2-4192-4BA5-BC8A-7A1B698E8C78}"/>
          </ac:spMkLst>
        </pc:spChg>
        <pc:spChg chg="add del mod ord">
          <ac:chgData name="Nicolas CARRERE" userId="282dd5a26b055240" providerId="LiveId" clId="{7528B171-0CF7-4CB5-9D29-85A69C4CD4AF}" dt="2020-10-19T15:44:09.166" v="9489" actId="22"/>
          <ac:spMkLst>
            <pc:docMk/>
            <pc:sldMk cId="685917906" sldId="371"/>
            <ac:spMk id="9" creationId="{D1C9BE6A-1729-419C-836D-0CF811E5DA3C}"/>
          </ac:spMkLst>
        </pc:spChg>
        <pc:picChg chg="add del mod ord">
          <ac:chgData name="Nicolas CARRERE" userId="282dd5a26b055240" providerId="LiveId" clId="{7528B171-0CF7-4CB5-9D29-85A69C4CD4AF}" dt="2020-10-19T15:43:57.793" v="9486" actId="478"/>
          <ac:picMkLst>
            <pc:docMk/>
            <pc:sldMk cId="685917906" sldId="371"/>
            <ac:picMk id="5" creationId="{79AF8A46-DFD4-48A3-8D0E-6232171F226D}"/>
          </ac:picMkLst>
        </pc:picChg>
        <pc:picChg chg="add mod ord">
          <ac:chgData name="Nicolas CARRERE" userId="282dd5a26b055240" providerId="LiveId" clId="{7528B171-0CF7-4CB5-9D29-85A69C4CD4AF}" dt="2020-10-19T15:44:09.166" v="9489" actId="22"/>
          <ac:picMkLst>
            <pc:docMk/>
            <pc:sldMk cId="685917906" sldId="371"/>
            <ac:picMk id="11" creationId="{6B1566DE-9E9A-4B74-9C84-DAE15A2C26E0}"/>
          </ac:picMkLst>
        </pc:picChg>
      </pc:sldChg>
      <pc:sldChg chg="addSp delSp modSp new mod">
        <pc:chgData name="Nicolas CARRERE" userId="282dd5a26b055240" providerId="LiveId" clId="{7528B171-0CF7-4CB5-9D29-85A69C4CD4AF}" dt="2020-10-21T06:58:38.948" v="9646" actId="11529"/>
        <pc:sldMkLst>
          <pc:docMk/>
          <pc:sldMk cId="1151979164" sldId="372"/>
        </pc:sldMkLst>
        <pc:spChg chg="mod">
          <ac:chgData name="Nicolas CARRERE" userId="282dd5a26b055240" providerId="LiveId" clId="{7528B171-0CF7-4CB5-9D29-85A69C4CD4AF}" dt="2020-10-20T16:43:26.901" v="9572" actId="20577"/>
          <ac:spMkLst>
            <pc:docMk/>
            <pc:sldMk cId="1151979164" sldId="372"/>
            <ac:spMk id="2" creationId="{F9D9275C-B0F5-4C67-AC4A-0CC0A21EE89D}"/>
          </ac:spMkLst>
        </pc:spChg>
        <pc:spChg chg="del">
          <ac:chgData name="Nicolas CARRERE" userId="282dd5a26b055240" providerId="LiveId" clId="{7528B171-0CF7-4CB5-9D29-85A69C4CD4AF}" dt="2020-10-20T16:44:25.916" v="9573" actId="22"/>
          <ac:spMkLst>
            <pc:docMk/>
            <pc:sldMk cId="1151979164" sldId="372"/>
            <ac:spMk id="3" creationId="{815E2C0B-8EB7-4400-BA3C-D90DB046A966}"/>
          </ac:spMkLst>
        </pc:spChg>
        <pc:spChg chg="add del mod">
          <ac:chgData name="Nicolas CARRERE" userId="282dd5a26b055240" providerId="LiveId" clId="{7528B171-0CF7-4CB5-9D29-85A69C4CD4AF}" dt="2020-10-21T06:56:45.876" v="9624" actId="22"/>
          <ac:spMkLst>
            <pc:docMk/>
            <pc:sldMk cId="1151979164" sldId="372"/>
            <ac:spMk id="4" creationId="{74E39454-F324-47D4-AF81-1C49FDEBB2D9}"/>
          </ac:spMkLst>
        </pc:spChg>
        <pc:spChg chg="add mod">
          <ac:chgData name="Nicolas CARRERE" userId="282dd5a26b055240" providerId="LiveId" clId="{7528B171-0CF7-4CB5-9D29-85A69C4CD4AF}" dt="2020-10-21T06:57:46.073" v="9635" actId="1076"/>
          <ac:spMkLst>
            <pc:docMk/>
            <pc:sldMk cId="1151979164" sldId="372"/>
            <ac:spMk id="6" creationId="{8963AE96-1EF9-4F32-92F7-2EC0380AD209}"/>
          </ac:spMkLst>
        </pc:spChg>
        <pc:spChg chg="add mod">
          <ac:chgData name="Nicolas CARRERE" userId="282dd5a26b055240" providerId="LiveId" clId="{7528B171-0CF7-4CB5-9D29-85A69C4CD4AF}" dt="2020-10-21T06:58:13.015" v="9643" actId="14100"/>
          <ac:spMkLst>
            <pc:docMk/>
            <pc:sldMk cId="1151979164" sldId="372"/>
            <ac:spMk id="7" creationId="{45EB1908-098D-4F54-BD48-B89AA4B87BDB}"/>
          </ac:spMkLst>
        </pc:spChg>
        <pc:spChg chg="add mod">
          <ac:chgData name="Nicolas CARRERE" userId="282dd5a26b055240" providerId="LiveId" clId="{7528B171-0CF7-4CB5-9D29-85A69C4CD4AF}" dt="2020-10-21T06:58:07.364" v="9641" actId="14100"/>
          <ac:spMkLst>
            <pc:docMk/>
            <pc:sldMk cId="1151979164" sldId="372"/>
            <ac:spMk id="8" creationId="{96526DCB-3EF9-4162-AD7A-85AB0BCA4EB7}"/>
          </ac:spMkLst>
        </pc:spChg>
        <pc:spChg chg="add del mod">
          <ac:chgData name="Nicolas CARRERE" userId="282dd5a26b055240" providerId="LiveId" clId="{7528B171-0CF7-4CB5-9D29-85A69C4CD4AF}" dt="2020-10-21T06:57:31.740" v="9632" actId="22"/>
          <ac:spMkLst>
            <pc:docMk/>
            <pc:sldMk cId="1151979164" sldId="372"/>
            <ac:spMk id="14" creationId="{E2DB1AC9-0F89-4947-A3AD-4A9CA0255303}"/>
          </ac:spMkLst>
        </pc:spChg>
        <pc:spChg chg="add">
          <ac:chgData name="Nicolas CARRERE" userId="282dd5a26b055240" providerId="LiveId" clId="{7528B171-0CF7-4CB5-9D29-85A69C4CD4AF}" dt="2020-10-21T06:58:19.932" v="9644" actId="11529"/>
          <ac:spMkLst>
            <pc:docMk/>
            <pc:sldMk cId="1151979164" sldId="372"/>
            <ac:spMk id="17" creationId="{EFF644AA-C11E-4132-A120-D73B039A2E21}"/>
          </ac:spMkLst>
        </pc:spChg>
        <pc:spChg chg="add">
          <ac:chgData name="Nicolas CARRERE" userId="282dd5a26b055240" providerId="LiveId" clId="{7528B171-0CF7-4CB5-9D29-85A69C4CD4AF}" dt="2020-10-21T06:58:24.426" v="9645" actId="11529"/>
          <ac:spMkLst>
            <pc:docMk/>
            <pc:sldMk cId="1151979164" sldId="372"/>
            <ac:spMk id="18" creationId="{9113AE03-CE21-4516-B228-9F540F0826AC}"/>
          </ac:spMkLst>
        </pc:spChg>
        <pc:picChg chg="add del mod ord">
          <ac:chgData name="Nicolas CARRERE" userId="282dd5a26b055240" providerId="LiveId" clId="{7528B171-0CF7-4CB5-9D29-85A69C4CD4AF}" dt="2020-10-21T06:56:43.718" v="9623" actId="478"/>
          <ac:picMkLst>
            <pc:docMk/>
            <pc:sldMk cId="1151979164" sldId="372"/>
            <ac:picMk id="5" creationId="{9C085A13-D360-4A7D-B731-A93C6E09198D}"/>
          </ac:picMkLst>
        </pc:picChg>
        <pc:picChg chg="add del mod ord">
          <ac:chgData name="Nicolas CARRERE" userId="282dd5a26b055240" providerId="LiveId" clId="{7528B171-0CF7-4CB5-9D29-85A69C4CD4AF}" dt="2020-10-21T06:57:27.487" v="9630" actId="478"/>
          <ac:picMkLst>
            <pc:docMk/>
            <pc:sldMk cId="1151979164" sldId="372"/>
            <ac:picMk id="10" creationId="{958C8013-E2CF-4957-99B0-704B2EC2DBC7}"/>
          </ac:picMkLst>
        </pc:picChg>
        <pc:picChg chg="add del mod">
          <ac:chgData name="Nicolas CARRERE" userId="282dd5a26b055240" providerId="LiveId" clId="{7528B171-0CF7-4CB5-9D29-85A69C4CD4AF}" dt="2020-10-21T06:57:30.725" v="9631" actId="21"/>
          <ac:picMkLst>
            <pc:docMk/>
            <pc:sldMk cId="1151979164" sldId="372"/>
            <ac:picMk id="12" creationId="{EB0859BD-5FBF-4879-AF13-EA9E0D092946}"/>
          </ac:picMkLst>
        </pc:picChg>
        <pc:picChg chg="add mod ord">
          <ac:chgData name="Nicolas CARRERE" userId="282dd5a26b055240" providerId="LiveId" clId="{7528B171-0CF7-4CB5-9D29-85A69C4CD4AF}" dt="2020-10-21T06:57:54.258" v="9638" actId="1076"/>
          <ac:picMkLst>
            <pc:docMk/>
            <pc:sldMk cId="1151979164" sldId="372"/>
            <ac:picMk id="16" creationId="{39B85B56-DC94-4D08-8556-7765495DF026}"/>
          </ac:picMkLst>
        </pc:picChg>
        <pc:cxnChg chg="add">
          <ac:chgData name="Nicolas CARRERE" userId="282dd5a26b055240" providerId="LiveId" clId="{7528B171-0CF7-4CB5-9D29-85A69C4CD4AF}" dt="2020-10-21T06:58:38.948" v="9646" actId="11529"/>
          <ac:cxnSpMkLst>
            <pc:docMk/>
            <pc:sldMk cId="1151979164" sldId="372"/>
            <ac:cxnSpMk id="20" creationId="{FAD2928F-25DA-4C1F-9762-5227A9689C14}"/>
          </ac:cxnSpMkLst>
        </pc:cxnChg>
      </pc:sldChg>
      <pc:sldChg chg="addSp delSp modSp new mod">
        <pc:chgData name="Nicolas CARRERE" userId="282dd5a26b055240" providerId="LiveId" clId="{7528B171-0CF7-4CB5-9D29-85A69C4CD4AF}" dt="2020-10-21T06:35:41.701" v="9590" actId="11529"/>
        <pc:sldMkLst>
          <pc:docMk/>
          <pc:sldMk cId="2496135890" sldId="373"/>
        </pc:sldMkLst>
        <pc:spChg chg="mod">
          <ac:chgData name="Nicolas CARRERE" userId="282dd5a26b055240" providerId="LiveId" clId="{7528B171-0CF7-4CB5-9D29-85A69C4CD4AF}" dt="2020-10-21T06:35:22.165" v="9587" actId="20577"/>
          <ac:spMkLst>
            <pc:docMk/>
            <pc:sldMk cId="2496135890" sldId="373"/>
            <ac:spMk id="2" creationId="{BDB9E65C-5B92-4E7D-A94B-94BF686D64F2}"/>
          </ac:spMkLst>
        </pc:spChg>
        <pc:spChg chg="del">
          <ac:chgData name="Nicolas CARRERE" userId="282dd5a26b055240" providerId="LiveId" clId="{7528B171-0CF7-4CB5-9D29-85A69C4CD4AF}" dt="2020-10-21T06:35:23.848" v="9588" actId="22"/>
          <ac:spMkLst>
            <pc:docMk/>
            <pc:sldMk cId="2496135890" sldId="373"/>
            <ac:spMk id="3" creationId="{355CBA50-A0D9-4359-A862-E3A410D17A15}"/>
          </ac:spMkLst>
        </pc:spChg>
        <pc:spChg chg="add">
          <ac:chgData name="Nicolas CARRERE" userId="282dd5a26b055240" providerId="LiveId" clId="{7528B171-0CF7-4CB5-9D29-85A69C4CD4AF}" dt="2020-10-21T06:35:31.959" v="9589" actId="11529"/>
          <ac:spMkLst>
            <pc:docMk/>
            <pc:sldMk cId="2496135890" sldId="373"/>
            <ac:spMk id="6" creationId="{5398E463-FB28-4B88-BB3C-84E5ADC56A5B}"/>
          </ac:spMkLst>
        </pc:spChg>
        <pc:spChg chg="add">
          <ac:chgData name="Nicolas CARRERE" userId="282dd5a26b055240" providerId="LiveId" clId="{7528B171-0CF7-4CB5-9D29-85A69C4CD4AF}" dt="2020-10-21T06:35:41.701" v="9590" actId="11529"/>
          <ac:spMkLst>
            <pc:docMk/>
            <pc:sldMk cId="2496135890" sldId="373"/>
            <ac:spMk id="7" creationId="{1E5F3621-4AFF-4B6D-A6EF-F12BA313FFE6}"/>
          </ac:spMkLst>
        </pc:spChg>
        <pc:picChg chg="add mod ord">
          <ac:chgData name="Nicolas CARRERE" userId="282dd5a26b055240" providerId="LiveId" clId="{7528B171-0CF7-4CB5-9D29-85A69C4CD4AF}" dt="2020-10-21T06:35:23.848" v="9588" actId="22"/>
          <ac:picMkLst>
            <pc:docMk/>
            <pc:sldMk cId="2496135890" sldId="373"/>
            <ac:picMk id="5" creationId="{ADA962CB-181F-4C72-ADD4-CE98F3A9FD54}"/>
          </ac:picMkLst>
        </pc:picChg>
      </pc:sldChg>
      <pc:sldChg chg="addSp delSp modSp new mod">
        <pc:chgData name="Nicolas CARRERE" userId="282dd5a26b055240" providerId="LiveId" clId="{7528B171-0CF7-4CB5-9D29-85A69C4CD4AF}" dt="2020-10-22T17:06:47.507" v="10254" actId="20577"/>
        <pc:sldMkLst>
          <pc:docMk/>
          <pc:sldMk cId="2642258626" sldId="374"/>
        </pc:sldMkLst>
        <pc:spChg chg="mod">
          <ac:chgData name="Nicolas CARRERE" userId="282dd5a26b055240" providerId="LiveId" clId="{7528B171-0CF7-4CB5-9D29-85A69C4CD4AF}" dt="2020-10-22T17:06:47.507" v="10254" actId="20577"/>
          <ac:spMkLst>
            <pc:docMk/>
            <pc:sldMk cId="2642258626" sldId="374"/>
            <ac:spMk id="2" creationId="{249EA7D7-1053-487C-9999-C48005C9770D}"/>
          </ac:spMkLst>
        </pc:spChg>
        <pc:spChg chg="del">
          <ac:chgData name="Nicolas CARRERE" userId="282dd5a26b055240" providerId="LiveId" clId="{7528B171-0CF7-4CB5-9D29-85A69C4CD4AF}" dt="2020-10-21T06:55:04.761" v="9613" actId="22"/>
          <ac:spMkLst>
            <pc:docMk/>
            <pc:sldMk cId="2642258626" sldId="374"/>
            <ac:spMk id="3" creationId="{9547AC6B-CD62-4DD7-B4C7-2ACB49F916BB}"/>
          </ac:spMkLst>
        </pc:spChg>
        <pc:spChg chg="add">
          <ac:chgData name="Nicolas CARRERE" userId="282dd5a26b055240" providerId="LiveId" clId="{7528B171-0CF7-4CB5-9D29-85A69C4CD4AF}" dt="2020-10-21T06:55:20.608" v="9614" actId="11529"/>
          <ac:spMkLst>
            <pc:docMk/>
            <pc:sldMk cId="2642258626" sldId="374"/>
            <ac:spMk id="6" creationId="{564A21ED-3F59-4A20-8995-11B694776706}"/>
          </ac:spMkLst>
        </pc:spChg>
        <pc:spChg chg="add">
          <ac:chgData name="Nicolas CARRERE" userId="282dd5a26b055240" providerId="LiveId" clId="{7528B171-0CF7-4CB5-9D29-85A69C4CD4AF}" dt="2020-10-21T06:55:25.881" v="9615" actId="11529"/>
          <ac:spMkLst>
            <pc:docMk/>
            <pc:sldMk cId="2642258626" sldId="374"/>
            <ac:spMk id="7" creationId="{7A854EF3-24D7-4AC7-BAF3-5D32F8B9BF4F}"/>
          </ac:spMkLst>
        </pc:spChg>
        <pc:spChg chg="add del mod">
          <ac:chgData name="Nicolas CARRERE" userId="282dd5a26b055240" providerId="LiveId" clId="{7528B171-0CF7-4CB5-9D29-85A69C4CD4AF}" dt="2020-10-21T06:55:40.901" v="9617" actId="22"/>
          <ac:spMkLst>
            <pc:docMk/>
            <pc:sldMk cId="2642258626" sldId="374"/>
            <ac:spMk id="9" creationId="{4C1EADF3-DDF1-4430-8F66-0E925CDF5C44}"/>
          </ac:spMkLst>
        </pc:spChg>
        <pc:spChg chg="add">
          <ac:chgData name="Nicolas CARRERE" userId="282dd5a26b055240" providerId="LiveId" clId="{7528B171-0CF7-4CB5-9D29-85A69C4CD4AF}" dt="2020-10-21T06:55:49.351" v="9622" actId="11529"/>
          <ac:spMkLst>
            <pc:docMk/>
            <pc:sldMk cId="2642258626" sldId="374"/>
            <ac:spMk id="12" creationId="{029E767C-E647-40E6-A636-568FEAA36556}"/>
          </ac:spMkLst>
        </pc:spChg>
        <pc:picChg chg="add del mod ord">
          <ac:chgData name="Nicolas CARRERE" userId="282dd5a26b055240" providerId="LiveId" clId="{7528B171-0CF7-4CB5-9D29-85A69C4CD4AF}" dt="2020-10-21T06:55:37.221" v="9616" actId="478"/>
          <ac:picMkLst>
            <pc:docMk/>
            <pc:sldMk cId="2642258626" sldId="374"/>
            <ac:picMk id="5" creationId="{EC5B8B5D-B2C4-4C88-9778-F7AC93293639}"/>
          </ac:picMkLst>
        </pc:picChg>
        <pc:picChg chg="add mod ord">
          <ac:chgData name="Nicolas CARRERE" userId="282dd5a26b055240" providerId="LiveId" clId="{7528B171-0CF7-4CB5-9D29-85A69C4CD4AF}" dt="2020-10-21T06:55:43.760" v="9621" actId="171"/>
          <ac:picMkLst>
            <pc:docMk/>
            <pc:sldMk cId="2642258626" sldId="374"/>
            <ac:picMk id="11" creationId="{1C6556A4-DB91-4AB3-805D-7F6CE90ABCE5}"/>
          </ac:picMkLst>
        </pc:picChg>
      </pc:sldChg>
      <pc:sldChg chg="addSp delSp modSp new mod">
        <pc:chgData name="Nicolas CARRERE" userId="282dd5a26b055240" providerId="LiveId" clId="{7528B171-0CF7-4CB5-9D29-85A69C4CD4AF}" dt="2020-10-23T06:50:07.865" v="10436" actId="20577"/>
        <pc:sldMkLst>
          <pc:docMk/>
          <pc:sldMk cId="1903049892" sldId="375"/>
        </pc:sldMkLst>
        <pc:spChg chg="mod">
          <ac:chgData name="Nicolas CARRERE" userId="282dd5a26b055240" providerId="LiveId" clId="{7528B171-0CF7-4CB5-9D29-85A69C4CD4AF}" dt="2020-10-22T15:31:46.589" v="9674" actId="20577"/>
          <ac:spMkLst>
            <pc:docMk/>
            <pc:sldMk cId="1903049892" sldId="375"/>
            <ac:spMk id="2" creationId="{108AF874-8CE8-4556-91E8-F60D2960F1A0}"/>
          </ac:spMkLst>
        </pc:spChg>
        <pc:spChg chg="del">
          <ac:chgData name="Nicolas CARRERE" userId="282dd5a26b055240" providerId="LiveId" clId="{7528B171-0CF7-4CB5-9D29-85A69C4CD4AF}" dt="2020-10-22T15:31:59.209" v="9675" actId="22"/>
          <ac:spMkLst>
            <pc:docMk/>
            <pc:sldMk cId="1903049892" sldId="375"/>
            <ac:spMk id="3" creationId="{619B06B5-A86F-4A7B-ACBB-7DDBF3852F77}"/>
          </ac:spMkLst>
        </pc:spChg>
        <pc:spChg chg="add del mod">
          <ac:chgData name="Nicolas CARRERE" userId="282dd5a26b055240" providerId="LiveId" clId="{7528B171-0CF7-4CB5-9D29-85A69C4CD4AF}" dt="2020-10-22T15:32:14.086" v="9678" actId="22"/>
          <ac:spMkLst>
            <pc:docMk/>
            <pc:sldMk cId="1903049892" sldId="375"/>
            <ac:spMk id="7" creationId="{E35BC447-010F-4162-8B88-9F233544D7AE}"/>
          </ac:spMkLst>
        </pc:spChg>
        <pc:spChg chg="add">
          <ac:chgData name="Nicolas CARRERE" userId="282dd5a26b055240" providerId="LiveId" clId="{7528B171-0CF7-4CB5-9D29-85A69C4CD4AF}" dt="2020-10-22T15:44:03.843" v="9688" actId="11529"/>
          <ac:spMkLst>
            <pc:docMk/>
            <pc:sldMk cId="1903049892" sldId="375"/>
            <ac:spMk id="14" creationId="{05E113D2-2338-48CC-8BB7-30B415BF5E90}"/>
          </ac:spMkLst>
        </pc:spChg>
        <pc:spChg chg="add mod">
          <ac:chgData name="Nicolas CARRERE" userId="282dd5a26b055240" providerId="LiveId" clId="{7528B171-0CF7-4CB5-9D29-85A69C4CD4AF}" dt="2020-10-23T06:50:07.865" v="10436" actId="20577"/>
          <ac:spMkLst>
            <pc:docMk/>
            <pc:sldMk cId="1903049892" sldId="375"/>
            <ac:spMk id="17" creationId="{B03BF3FC-A20C-4F72-9F1F-0D434B5B5BBC}"/>
          </ac:spMkLst>
        </pc:spChg>
        <pc:picChg chg="add del mod ord">
          <ac:chgData name="Nicolas CARRERE" userId="282dd5a26b055240" providerId="LiveId" clId="{7528B171-0CF7-4CB5-9D29-85A69C4CD4AF}" dt="2020-10-22T15:32:12.806" v="9677" actId="478"/>
          <ac:picMkLst>
            <pc:docMk/>
            <pc:sldMk cId="1903049892" sldId="375"/>
            <ac:picMk id="5" creationId="{30AFF889-56E8-486B-B344-ADA97DFF717A}"/>
          </ac:picMkLst>
        </pc:picChg>
        <pc:picChg chg="add mod ord">
          <ac:chgData name="Nicolas CARRERE" userId="282dd5a26b055240" providerId="LiveId" clId="{7528B171-0CF7-4CB5-9D29-85A69C4CD4AF}" dt="2020-10-22T15:32:18.591" v="9680" actId="14100"/>
          <ac:picMkLst>
            <pc:docMk/>
            <pc:sldMk cId="1903049892" sldId="375"/>
            <ac:picMk id="9" creationId="{0A33121D-D6E0-44E5-A455-BB8432FF6E13}"/>
          </ac:picMkLst>
        </pc:picChg>
        <pc:picChg chg="add mod">
          <ac:chgData name="Nicolas CARRERE" userId="282dd5a26b055240" providerId="LiveId" clId="{7528B171-0CF7-4CB5-9D29-85A69C4CD4AF}" dt="2020-10-22T15:42:29.644" v="9685" actId="1076"/>
          <ac:picMkLst>
            <pc:docMk/>
            <pc:sldMk cId="1903049892" sldId="375"/>
            <ac:picMk id="11" creationId="{9CDE4655-233B-4EB0-ACAA-3FD86FC83B3B}"/>
          </ac:picMkLst>
        </pc:picChg>
        <pc:picChg chg="add mod">
          <ac:chgData name="Nicolas CARRERE" userId="282dd5a26b055240" providerId="LiveId" clId="{7528B171-0CF7-4CB5-9D29-85A69C4CD4AF}" dt="2020-10-22T15:43:58.228" v="9687" actId="1076"/>
          <ac:picMkLst>
            <pc:docMk/>
            <pc:sldMk cId="1903049892" sldId="375"/>
            <ac:picMk id="13" creationId="{8EC9EAAF-005F-4969-9006-54894FAFA23A}"/>
          </ac:picMkLst>
        </pc:picChg>
        <pc:cxnChg chg="add">
          <ac:chgData name="Nicolas CARRERE" userId="282dd5a26b055240" providerId="LiveId" clId="{7528B171-0CF7-4CB5-9D29-85A69C4CD4AF}" dt="2020-10-22T15:44:14.357" v="9689" actId="11529"/>
          <ac:cxnSpMkLst>
            <pc:docMk/>
            <pc:sldMk cId="1903049892" sldId="375"/>
            <ac:cxnSpMk id="16" creationId="{D6B643D6-AB65-4AD0-9FCE-FDB9109B01BA}"/>
          </ac:cxnSpMkLst>
        </pc:cxnChg>
      </pc:sldChg>
      <pc:sldChg chg="addSp delSp modSp new mod">
        <pc:chgData name="Nicolas CARRERE" userId="282dd5a26b055240" providerId="LiveId" clId="{7528B171-0CF7-4CB5-9D29-85A69C4CD4AF}" dt="2020-10-22T16:04:07.817" v="9717" actId="14100"/>
        <pc:sldMkLst>
          <pc:docMk/>
          <pc:sldMk cId="578425565" sldId="376"/>
        </pc:sldMkLst>
        <pc:spChg chg="mod">
          <ac:chgData name="Nicolas CARRERE" userId="282dd5a26b055240" providerId="LiveId" clId="{7528B171-0CF7-4CB5-9D29-85A69C4CD4AF}" dt="2020-10-22T16:03:54.577" v="9714" actId="20577"/>
          <ac:spMkLst>
            <pc:docMk/>
            <pc:sldMk cId="578425565" sldId="376"/>
            <ac:spMk id="2" creationId="{B3E99FCB-A607-42CF-9812-C0AC18EA98EC}"/>
          </ac:spMkLst>
        </pc:spChg>
        <pc:spChg chg="del">
          <ac:chgData name="Nicolas CARRERE" userId="282dd5a26b055240" providerId="LiveId" clId="{7528B171-0CF7-4CB5-9D29-85A69C4CD4AF}" dt="2020-10-22T16:04:02.682" v="9715" actId="22"/>
          <ac:spMkLst>
            <pc:docMk/>
            <pc:sldMk cId="578425565" sldId="376"/>
            <ac:spMk id="3" creationId="{5B3CECF7-3DA7-4397-A5A8-C147C429ED05}"/>
          </ac:spMkLst>
        </pc:spChg>
        <pc:picChg chg="add mod ord">
          <ac:chgData name="Nicolas CARRERE" userId="282dd5a26b055240" providerId="LiveId" clId="{7528B171-0CF7-4CB5-9D29-85A69C4CD4AF}" dt="2020-10-22T16:04:07.817" v="9717" actId="14100"/>
          <ac:picMkLst>
            <pc:docMk/>
            <pc:sldMk cId="578425565" sldId="376"/>
            <ac:picMk id="5" creationId="{DED64A1A-99D5-4497-86EF-BC12A77C79BD}"/>
          </ac:picMkLst>
        </pc:picChg>
      </pc:sldChg>
      <pc:sldChg chg="addSp delSp modSp new mod">
        <pc:chgData name="Nicolas CARRERE" userId="282dd5a26b055240" providerId="LiveId" clId="{7528B171-0CF7-4CB5-9D29-85A69C4CD4AF}" dt="2020-10-22T16:21:08.235" v="9755" actId="1076"/>
        <pc:sldMkLst>
          <pc:docMk/>
          <pc:sldMk cId="2632301411" sldId="377"/>
        </pc:sldMkLst>
        <pc:spChg chg="mod">
          <ac:chgData name="Nicolas CARRERE" userId="282dd5a26b055240" providerId="LiveId" clId="{7528B171-0CF7-4CB5-9D29-85A69C4CD4AF}" dt="2020-10-22T16:18:20.539" v="9733" actId="20577"/>
          <ac:spMkLst>
            <pc:docMk/>
            <pc:sldMk cId="2632301411" sldId="377"/>
            <ac:spMk id="2" creationId="{14A493E5-19E6-483F-AC6D-2CA297CCF4B8}"/>
          </ac:spMkLst>
        </pc:spChg>
        <pc:spChg chg="del">
          <ac:chgData name="Nicolas CARRERE" userId="282dd5a26b055240" providerId="LiveId" clId="{7528B171-0CF7-4CB5-9D29-85A69C4CD4AF}" dt="2020-10-22T16:19:31.342" v="9739" actId="22"/>
          <ac:spMkLst>
            <pc:docMk/>
            <pc:sldMk cId="2632301411" sldId="377"/>
            <ac:spMk id="3" creationId="{092904C4-52E8-4619-BD8E-015EB1388C38}"/>
          </ac:spMkLst>
        </pc:spChg>
        <pc:spChg chg="add del mod">
          <ac:chgData name="Nicolas CARRERE" userId="282dd5a26b055240" providerId="LiveId" clId="{7528B171-0CF7-4CB5-9D29-85A69C4CD4AF}" dt="2020-10-22T16:19:43.859" v="9741" actId="22"/>
          <ac:spMkLst>
            <pc:docMk/>
            <pc:sldMk cId="2632301411" sldId="377"/>
            <ac:spMk id="7" creationId="{E8F1C4EC-3ACB-49A8-AA15-C11E36C9D9DD}"/>
          </ac:spMkLst>
        </pc:spChg>
        <pc:picChg chg="add del mod ord">
          <ac:chgData name="Nicolas CARRERE" userId="282dd5a26b055240" providerId="LiveId" clId="{7528B171-0CF7-4CB5-9D29-85A69C4CD4AF}" dt="2020-10-22T16:19:42.381" v="9740" actId="478"/>
          <ac:picMkLst>
            <pc:docMk/>
            <pc:sldMk cId="2632301411" sldId="377"/>
            <ac:picMk id="5" creationId="{F30E10E6-E3D4-4583-8FED-FB600C7F7CBB}"/>
          </ac:picMkLst>
        </pc:picChg>
        <pc:picChg chg="add mod ord">
          <ac:chgData name="Nicolas CARRERE" userId="282dd5a26b055240" providerId="LiveId" clId="{7528B171-0CF7-4CB5-9D29-85A69C4CD4AF}" dt="2020-10-22T16:19:45.667" v="9742" actId="1076"/>
          <ac:picMkLst>
            <pc:docMk/>
            <pc:sldMk cId="2632301411" sldId="377"/>
            <ac:picMk id="9" creationId="{2A06BE10-BAC7-4EA1-93D2-32F2AC57B095}"/>
          </ac:picMkLst>
        </pc:picChg>
        <pc:picChg chg="add del mod">
          <ac:chgData name="Nicolas CARRERE" userId="282dd5a26b055240" providerId="LiveId" clId="{7528B171-0CF7-4CB5-9D29-85A69C4CD4AF}" dt="2020-10-22T16:20:59.960" v="9748" actId="478"/>
          <ac:picMkLst>
            <pc:docMk/>
            <pc:sldMk cId="2632301411" sldId="377"/>
            <ac:picMk id="11" creationId="{703583DD-5405-4CB9-9E7F-A911EDD9BEE7}"/>
          </ac:picMkLst>
        </pc:picChg>
        <pc:picChg chg="add del">
          <ac:chgData name="Nicolas CARRERE" userId="282dd5a26b055240" providerId="LiveId" clId="{7528B171-0CF7-4CB5-9D29-85A69C4CD4AF}" dt="2020-10-22T16:21:04.683" v="9752" actId="478"/>
          <ac:picMkLst>
            <pc:docMk/>
            <pc:sldMk cId="2632301411" sldId="377"/>
            <ac:picMk id="13" creationId="{6621545A-C219-4B77-9C28-B3E16A13243B}"/>
          </ac:picMkLst>
        </pc:picChg>
        <pc:picChg chg="add mod">
          <ac:chgData name="Nicolas CARRERE" userId="282dd5a26b055240" providerId="LiveId" clId="{7528B171-0CF7-4CB5-9D29-85A69C4CD4AF}" dt="2020-10-22T16:21:08.235" v="9755" actId="1076"/>
          <ac:picMkLst>
            <pc:docMk/>
            <pc:sldMk cId="2632301411" sldId="377"/>
            <ac:picMk id="15" creationId="{DE331657-B53F-4E97-A913-588C74A5C028}"/>
          </ac:picMkLst>
        </pc:picChg>
      </pc:sldChg>
      <pc:sldChg chg="addSp delSp modSp new mod">
        <pc:chgData name="Nicolas CARRERE" userId="282dd5a26b055240" providerId="LiveId" clId="{7528B171-0CF7-4CB5-9D29-85A69C4CD4AF}" dt="2020-10-22T16:43:22.374" v="9800" actId="1076"/>
        <pc:sldMkLst>
          <pc:docMk/>
          <pc:sldMk cId="617605984" sldId="378"/>
        </pc:sldMkLst>
        <pc:spChg chg="mod">
          <ac:chgData name="Nicolas CARRERE" userId="282dd5a26b055240" providerId="LiveId" clId="{7528B171-0CF7-4CB5-9D29-85A69C4CD4AF}" dt="2020-10-22T16:24:53.456" v="9782" actId="20577"/>
          <ac:spMkLst>
            <pc:docMk/>
            <pc:sldMk cId="617605984" sldId="378"/>
            <ac:spMk id="2" creationId="{844B5CE0-1D17-4F1C-9E11-F93B245E3AFE}"/>
          </ac:spMkLst>
        </pc:spChg>
        <pc:spChg chg="del">
          <ac:chgData name="Nicolas CARRERE" userId="282dd5a26b055240" providerId="LiveId" clId="{7528B171-0CF7-4CB5-9D29-85A69C4CD4AF}" dt="2020-10-22T16:27:50.248" v="9783" actId="22"/>
          <ac:spMkLst>
            <pc:docMk/>
            <pc:sldMk cId="617605984" sldId="378"/>
            <ac:spMk id="3" creationId="{A9073596-2A14-42F6-9650-4BBA3CADC011}"/>
          </ac:spMkLst>
        </pc:spChg>
        <pc:spChg chg="add del mod">
          <ac:chgData name="Nicolas CARRERE" userId="282dd5a26b055240" providerId="LiveId" clId="{7528B171-0CF7-4CB5-9D29-85A69C4CD4AF}" dt="2020-10-22T16:38:57.282" v="9790" actId="22"/>
          <ac:spMkLst>
            <pc:docMk/>
            <pc:sldMk cId="617605984" sldId="378"/>
            <ac:spMk id="7" creationId="{171D8212-0359-401A-B51C-A7DEBDCEC21F}"/>
          </ac:spMkLst>
        </pc:spChg>
        <pc:spChg chg="add del mod">
          <ac:chgData name="Nicolas CARRERE" userId="282dd5a26b055240" providerId="LiveId" clId="{7528B171-0CF7-4CB5-9D29-85A69C4CD4AF}" dt="2020-10-22T16:42:31.663" v="9793" actId="22"/>
          <ac:spMkLst>
            <pc:docMk/>
            <pc:sldMk cId="617605984" sldId="378"/>
            <ac:spMk id="13" creationId="{C4A669DA-6D4A-4F02-9B25-6504721D2C46}"/>
          </ac:spMkLst>
        </pc:spChg>
        <pc:picChg chg="add del mod ord">
          <ac:chgData name="Nicolas CARRERE" userId="282dd5a26b055240" providerId="LiveId" clId="{7528B171-0CF7-4CB5-9D29-85A69C4CD4AF}" dt="2020-10-22T16:38:54.859" v="9787" actId="478"/>
          <ac:picMkLst>
            <pc:docMk/>
            <pc:sldMk cId="617605984" sldId="378"/>
            <ac:picMk id="5" creationId="{AA55D603-0F41-4561-9913-32AA8AD304B7}"/>
          </ac:picMkLst>
        </pc:picChg>
        <pc:picChg chg="add del">
          <ac:chgData name="Nicolas CARRERE" userId="282dd5a26b055240" providerId="LiveId" clId="{7528B171-0CF7-4CB5-9D29-85A69C4CD4AF}" dt="2020-10-22T16:38:56.467" v="9789" actId="22"/>
          <ac:picMkLst>
            <pc:docMk/>
            <pc:sldMk cId="617605984" sldId="378"/>
            <ac:picMk id="9" creationId="{BF098365-57F5-4610-A8ED-D4353C9B2419}"/>
          </ac:picMkLst>
        </pc:picChg>
        <pc:picChg chg="add del mod ord">
          <ac:chgData name="Nicolas CARRERE" userId="282dd5a26b055240" providerId="LiveId" clId="{7528B171-0CF7-4CB5-9D29-85A69C4CD4AF}" dt="2020-10-22T16:42:30.606" v="9792" actId="478"/>
          <ac:picMkLst>
            <pc:docMk/>
            <pc:sldMk cId="617605984" sldId="378"/>
            <ac:picMk id="11" creationId="{653B7F7D-FD77-4EEC-B084-298F108A26D7}"/>
          </ac:picMkLst>
        </pc:picChg>
        <pc:picChg chg="add mod ord">
          <ac:chgData name="Nicolas CARRERE" userId="282dd5a26b055240" providerId="LiveId" clId="{7528B171-0CF7-4CB5-9D29-85A69C4CD4AF}" dt="2020-10-22T16:43:20.812" v="9799" actId="1076"/>
          <ac:picMkLst>
            <pc:docMk/>
            <pc:sldMk cId="617605984" sldId="378"/>
            <ac:picMk id="15" creationId="{0B720F94-ED70-4790-82F2-3621634CA52B}"/>
          </ac:picMkLst>
        </pc:picChg>
        <pc:picChg chg="add mod">
          <ac:chgData name="Nicolas CARRERE" userId="282dd5a26b055240" providerId="LiveId" clId="{7528B171-0CF7-4CB5-9D29-85A69C4CD4AF}" dt="2020-10-22T16:43:22.374" v="9800" actId="1076"/>
          <ac:picMkLst>
            <pc:docMk/>
            <pc:sldMk cId="617605984" sldId="378"/>
            <ac:picMk id="17" creationId="{08F8DD80-9804-4A2D-99EE-B2DBAE482E5F}"/>
          </ac:picMkLst>
        </pc:picChg>
      </pc:sldChg>
      <pc:sldChg chg="addSp delSp modSp new mod">
        <pc:chgData name="Nicolas CARRERE" userId="282dd5a26b055240" providerId="LiveId" clId="{7528B171-0CF7-4CB5-9D29-85A69C4CD4AF}" dt="2020-10-22T16:49:53.441" v="10020" actId="11529"/>
        <pc:sldMkLst>
          <pc:docMk/>
          <pc:sldMk cId="4051609652" sldId="379"/>
        </pc:sldMkLst>
        <pc:spChg chg="mod">
          <ac:chgData name="Nicolas CARRERE" userId="282dd5a26b055240" providerId="LiveId" clId="{7528B171-0CF7-4CB5-9D29-85A69C4CD4AF}" dt="2020-10-22T16:48:42.818" v="9852" actId="20577"/>
          <ac:spMkLst>
            <pc:docMk/>
            <pc:sldMk cId="4051609652" sldId="379"/>
            <ac:spMk id="2" creationId="{5D3AFF55-B54B-4409-B4A6-43A7F1C1A93F}"/>
          </ac:spMkLst>
        </pc:spChg>
        <pc:spChg chg="del">
          <ac:chgData name="Nicolas CARRERE" userId="282dd5a26b055240" providerId="LiveId" clId="{7528B171-0CF7-4CB5-9D29-85A69C4CD4AF}" dt="2020-10-22T16:47:54.931" v="9802" actId="22"/>
          <ac:spMkLst>
            <pc:docMk/>
            <pc:sldMk cId="4051609652" sldId="379"/>
            <ac:spMk id="3" creationId="{33658F70-C35B-49E8-AAC3-2EFEA3AE51A1}"/>
          </ac:spMkLst>
        </pc:spChg>
        <pc:spChg chg="add mod">
          <ac:chgData name="Nicolas CARRERE" userId="282dd5a26b055240" providerId="LiveId" clId="{7528B171-0CF7-4CB5-9D29-85A69C4CD4AF}" dt="2020-10-22T16:48:50.810" v="9853" actId="1076"/>
          <ac:spMkLst>
            <pc:docMk/>
            <pc:sldMk cId="4051609652" sldId="379"/>
            <ac:spMk id="8" creationId="{3961EB61-E1C0-4B10-8DC7-5BC61A8ECE52}"/>
          </ac:spMkLst>
        </pc:spChg>
        <pc:spChg chg="add mod">
          <ac:chgData name="Nicolas CARRERE" userId="282dd5a26b055240" providerId="LiveId" clId="{7528B171-0CF7-4CB5-9D29-85A69C4CD4AF}" dt="2020-10-22T16:49:39.468" v="10019" actId="1076"/>
          <ac:spMkLst>
            <pc:docMk/>
            <pc:sldMk cId="4051609652" sldId="379"/>
            <ac:spMk id="9" creationId="{80EA20DD-C7B2-40B5-948F-9D17C974D720}"/>
          </ac:spMkLst>
        </pc:spChg>
        <pc:picChg chg="add mod ord">
          <ac:chgData name="Nicolas CARRERE" userId="282dd5a26b055240" providerId="LiveId" clId="{7528B171-0CF7-4CB5-9D29-85A69C4CD4AF}" dt="2020-10-22T16:47:57.620" v="9803" actId="1076"/>
          <ac:picMkLst>
            <pc:docMk/>
            <pc:sldMk cId="4051609652" sldId="379"/>
            <ac:picMk id="5" creationId="{1110A159-6A2C-490D-ABD7-A0454085E3E4}"/>
          </ac:picMkLst>
        </pc:picChg>
        <pc:picChg chg="add mod">
          <ac:chgData name="Nicolas CARRERE" userId="282dd5a26b055240" providerId="LiveId" clId="{7528B171-0CF7-4CB5-9D29-85A69C4CD4AF}" dt="2020-10-22T16:48:50.810" v="9853" actId="1076"/>
          <ac:picMkLst>
            <pc:docMk/>
            <pc:sldMk cId="4051609652" sldId="379"/>
            <ac:picMk id="7" creationId="{8EC40D18-A1B5-450B-AB83-061D8E6C6DA2}"/>
          </ac:picMkLst>
        </pc:picChg>
        <pc:cxnChg chg="add">
          <ac:chgData name="Nicolas CARRERE" userId="282dd5a26b055240" providerId="LiveId" clId="{7528B171-0CF7-4CB5-9D29-85A69C4CD4AF}" dt="2020-10-22T16:49:53.441" v="10020" actId="11529"/>
          <ac:cxnSpMkLst>
            <pc:docMk/>
            <pc:sldMk cId="4051609652" sldId="379"/>
            <ac:cxnSpMk id="11" creationId="{41B5ED8A-5F93-4953-A884-38122FC9B022}"/>
          </ac:cxnSpMkLst>
        </pc:cxnChg>
      </pc:sldChg>
      <pc:sldChg chg="addSp delSp modSp new mod">
        <pc:chgData name="Nicolas CARRERE" userId="282dd5a26b055240" providerId="LiveId" clId="{7528B171-0CF7-4CB5-9D29-85A69C4CD4AF}" dt="2020-10-22T16:58:20.532" v="10167" actId="20577"/>
        <pc:sldMkLst>
          <pc:docMk/>
          <pc:sldMk cId="592465176" sldId="380"/>
        </pc:sldMkLst>
        <pc:spChg chg="mod">
          <ac:chgData name="Nicolas CARRERE" userId="282dd5a26b055240" providerId="LiveId" clId="{7528B171-0CF7-4CB5-9D29-85A69C4CD4AF}" dt="2020-10-22T16:55:41.020" v="10061" actId="20577"/>
          <ac:spMkLst>
            <pc:docMk/>
            <pc:sldMk cId="592465176" sldId="380"/>
            <ac:spMk id="2" creationId="{19BD7B40-C22F-4B01-B371-8BAC2D065F96}"/>
          </ac:spMkLst>
        </pc:spChg>
        <pc:spChg chg="del">
          <ac:chgData name="Nicolas CARRERE" userId="282dd5a26b055240" providerId="LiveId" clId="{7528B171-0CF7-4CB5-9D29-85A69C4CD4AF}" dt="2020-10-22T16:55:57.764" v="10062" actId="22"/>
          <ac:spMkLst>
            <pc:docMk/>
            <pc:sldMk cId="592465176" sldId="380"/>
            <ac:spMk id="3" creationId="{0F3D9B51-2093-4A02-895A-F6A0A069292D}"/>
          </ac:spMkLst>
        </pc:spChg>
        <pc:spChg chg="add mod">
          <ac:chgData name="Nicolas CARRERE" userId="282dd5a26b055240" providerId="LiveId" clId="{7528B171-0CF7-4CB5-9D29-85A69C4CD4AF}" dt="2020-10-22T16:56:13.263" v="10065" actId="14100"/>
          <ac:spMkLst>
            <pc:docMk/>
            <pc:sldMk cId="592465176" sldId="380"/>
            <ac:spMk id="6" creationId="{783AECA0-5688-4442-BFF6-39047609B5F4}"/>
          </ac:spMkLst>
        </pc:spChg>
        <pc:spChg chg="add mod">
          <ac:chgData name="Nicolas CARRERE" userId="282dd5a26b055240" providerId="LiveId" clId="{7528B171-0CF7-4CB5-9D29-85A69C4CD4AF}" dt="2020-10-22T16:56:57.999" v="10074" actId="14100"/>
          <ac:spMkLst>
            <pc:docMk/>
            <pc:sldMk cId="592465176" sldId="380"/>
            <ac:spMk id="7" creationId="{94FE495C-AF3E-4050-8B7F-79D71FED6F09}"/>
          </ac:spMkLst>
        </pc:spChg>
        <pc:spChg chg="add mod">
          <ac:chgData name="Nicolas CARRERE" userId="282dd5a26b055240" providerId="LiveId" clId="{7528B171-0CF7-4CB5-9D29-85A69C4CD4AF}" dt="2020-10-22T16:58:20.532" v="10167" actId="20577"/>
          <ac:spMkLst>
            <pc:docMk/>
            <pc:sldMk cId="592465176" sldId="380"/>
            <ac:spMk id="10" creationId="{E3BAD05E-8635-4814-897B-C364F12B21A8}"/>
          </ac:spMkLst>
        </pc:spChg>
        <pc:picChg chg="add mod ord">
          <ac:chgData name="Nicolas CARRERE" userId="282dd5a26b055240" providerId="LiveId" clId="{7528B171-0CF7-4CB5-9D29-85A69C4CD4AF}" dt="2020-10-22T16:56:52.011" v="10072" actId="14100"/>
          <ac:picMkLst>
            <pc:docMk/>
            <pc:sldMk cId="592465176" sldId="380"/>
            <ac:picMk id="5" creationId="{41989B42-F16D-43ED-A5CA-7ED3E7FBEDFC}"/>
          </ac:picMkLst>
        </pc:picChg>
        <pc:picChg chg="add mod">
          <ac:chgData name="Nicolas CARRERE" userId="282dd5a26b055240" providerId="LiveId" clId="{7528B171-0CF7-4CB5-9D29-85A69C4CD4AF}" dt="2020-10-22T16:57:00.885" v="10076" actId="1076"/>
          <ac:picMkLst>
            <pc:docMk/>
            <pc:sldMk cId="592465176" sldId="380"/>
            <ac:picMk id="9" creationId="{71D7379F-E0A5-4D59-8921-8A1875B22750}"/>
          </ac:picMkLst>
        </pc:picChg>
        <pc:cxnChg chg="add mod">
          <ac:chgData name="Nicolas CARRERE" userId="282dd5a26b055240" providerId="LiveId" clId="{7528B171-0CF7-4CB5-9D29-85A69C4CD4AF}" dt="2020-10-22T16:58:19.829" v="10163" actId="20577"/>
          <ac:cxnSpMkLst>
            <pc:docMk/>
            <pc:sldMk cId="592465176" sldId="380"/>
            <ac:cxnSpMk id="12" creationId="{AAD5B25E-AD72-4DBC-A0A0-545151C7FD55}"/>
          </ac:cxnSpMkLst>
        </pc:cxnChg>
        <pc:cxnChg chg="add mod">
          <ac:chgData name="Nicolas CARRERE" userId="282dd5a26b055240" providerId="LiveId" clId="{7528B171-0CF7-4CB5-9D29-85A69C4CD4AF}" dt="2020-10-22T16:58:00.795" v="10162" actId="14100"/>
          <ac:cxnSpMkLst>
            <pc:docMk/>
            <pc:sldMk cId="592465176" sldId="380"/>
            <ac:cxnSpMk id="14" creationId="{CC5FFE72-7500-43E8-B2B0-188722BE941D}"/>
          </ac:cxnSpMkLst>
        </pc:cxnChg>
      </pc:sldChg>
      <pc:sldChg chg="addSp delSp modSp new mod">
        <pc:chgData name="Nicolas CARRERE" userId="282dd5a26b055240" providerId="LiveId" clId="{7528B171-0CF7-4CB5-9D29-85A69C4CD4AF}" dt="2020-11-06T08:20:33.837" v="10918" actId="20577"/>
        <pc:sldMkLst>
          <pc:docMk/>
          <pc:sldMk cId="3110219520" sldId="381"/>
        </pc:sldMkLst>
        <pc:spChg chg="mod">
          <ac:chgData name="Nicolas CARRERE" userId="282dd5a26b055240" providerId="LiveId" clId="{7528B171-0CF7-4CB5-9D29-85A69C4CD4AF}" dt="2020-11-06T08:20:33.837" v="10918" actId="20577"/>
          <ac:spMkLst>
            <pc:docMk/>
            <pc:sldMk cId="3110219520" sldId="381"/>
            <ac:spMk id="2" creationId="{C4D4E09D-4E9B-4EFC-8987-56EEBDB04FCB}"/>
          </ac:spMkLst>
        </pc:spChg>
        <pc:spChg chg="del">
          <ac:chgData name="Nicolas CARRERE" userId="282dd5a26b055240" providerId="LiveId" clId="{7528B171-0CF7-4CB5-9D29-85A69C4CD4AF}" dt="2020-10-22T17:05:08.476" v="10224" actId="22"/>
          <ac:spMkLst>
            <pc:docMk/>
            <pc:sldMk cId="3110219520" sldId="381"/>
            <ac:spMk id="3" creationId="{73C25A8F-1E20-4C4B-A862-54FA77166C6B}"/>
          </ac:spMkLst>
        </pc:spChg>
        <pc:spChg chg="add">
          <ac:chgData name="Nicolas CARRERE" userId="282dd5a26b055240" providerId="LiveId" clId="{7528B171-0CF7-4CB5-9D29-85A69C4CD4AF}" dt="2020-10-22T17:05:14.767" v="10225" actId="11529"/>
          <ac:spMkLst>
            <pc:docMk/>
            <pc:sldMk cId="3110219520" sldId="381"/>
            <ac:spMk id="6" creationId="{8CB0942E-65F6-41C8-AD1F-65C05345753B}"/>
          </ac:spMkLst>
        </pc:spChg>
        <pc:spChg chg="add">
          <ac:chgData name="Nicolas CARRERE" userId="282dd5a26b055240" providerId="LiveId" clId="{7528B171-0CF7-4CB5-9D29-85A69C4CD4AF}" dt="2020-10-22T17:05:20.445" v="10226" actId="11529"/>
          <ac:spMkLst>
            <pc:docMk/>
            <pc:sldMk cId="3110219520" sldId="381"/>
            <ac:spMk id="7" creationId="{E94610D8-E1F8-4EC7-8AB2-A953357304DA}"/>
          </ac:spMkLst>
        </pc:spChg>
        <pc:spChg chg="add">
          <ac:chgData name="Nicolas CARRERE" userId="282dd5a26b055240" providerId="LiveId" clId="{7528B171-0CF7-4CB5-9D29-85A69C4CD4AF}" dt="2020-10-22T17:05:32.081" v="10243" actId="11529"/>
          <ac:spMkLst>
            <pc:docMk/>
            <pc:sldMk cId="3110219520" sldId="381"/>
            <ac:spMk id="8" creationId="{1A8CFA4D-EFAE-49E1-A3F9-FFDD1E391A28}"/>
          </ac:spMkLst>
        </pc:spChg>
        <pc:picChg chg="add mod ord">
          <ac:chgData name="Nicolas CARRERE" userId="282dd5a26b055240" providerId="LiveId" clId="{7528B171-0CF7-4CB5-9D29-85A69C4CD4AF}" dt="2020-10-22T17:05:08.476" v="10224" actId="22"/>
          <ac:picMkLst>
            <pc:docMk/>
            <pc:sldMk cId="3110219520" sldId="381"/>
            <ac:picMk id="5" creationId="{8BB4B658-E477-4D0B-BA61-8714A89E360E}"/>
          </ac:picMkLst>
        </pc:picChg>
      </pc:sldChg>
      <pc:sldChg chg="addSp delSp modSp new mod">
        <pc:chgData name="Nicolas CARRERE" userId="282dd5a26b055240" providerId="LiveId" clId="{7528B171-0CF7-4CB5-9D29-85A69C4CD4AF}" dt="2020-10-22T17:09:14.131" v="10284" actId="14100"/>
        <pc:sldMkLst>
          <pc:docMk/>
          <pc:sldMk cId="3421279339" sldId="382"/>
        </pc:sldMkLst>
        <pc:spChg chg="mod">
          <ac:chgData name="Nicolas CARRERE" userId="282dd5a26b055240" providerId="LiveId" clId="{7528B171-0CF7-4CB5-9D29-85A69C4CD4AF}" dt="2020-10-22T17:06:56.943" v="10275" actId="20577"/>
          <ac:spMkLst>
            <pc:docMk/>
            <pc:sldMk cId="3421279339" sldId="382"/>
            <ac:spMk id="2" creationId="{8E8F4531-AF8E-4063-9D6F-B5BC5866A284}"/>
          </ac:spMkLst>
        </pc:spChg>
        <pc:spChg chg="del">
          <ac:chgData name="Nicolas CARRERE" userId="282dd5a26b055240" providerId="LiveId" clId="{7528B171-0CF7-4CB5-9D29-85A69C4CD4AF}" dt="2020-10-22T17:08:32.512" v="10276" actId="22"/>
          <ac:spMkLst>
            <pc:docMk/>
            <pc:sldMk cId="3421279339" sldId="382"/>
            <ac:spMk id="3" creationId="{7C4D7F8F-C74F-4C3B-9B5C-EF0532CA1978}"/>
          </ac:spMkLst>
        </pc:spChg>
        <pc:spChg chg="add">
          <ac:chgData name="Nicolas CARRERE" userId="282dd5a26b055240" providerId="LiveId" clId="{7528B171-0CF7-4CB5-9D29-85A69C4CD4AF}" dt="2020-10-22T17:08:39.055" v="10277" actId="11529"/>
          <ac:spMkLst>
            <pc:docMk/>
            <pc:sldMk cId="3421279339" sldId="382"/>
            <ac:spMk id="6" creationId="{826A7416-9D3F-4F0A-B854-7A0F2F67F9E5}"/>
          </ac:spMkLst>
        </pc:spChg>
        <pc:spChg chg="add">
          <ac:chgData name="Nicolas CARRERE" userId="282dd5a26b055240" providerId="LiveId" clId="{7528B171-0CF7-4CB5-9D29-85A69C4CD4AF}" dt="2020-10-22T17:08:44.089" v="10278" actId="11529"/>
          <ac:spMkLst>
            <pc:docMk/>
            <pc:sldMk cId="3421279339" sldId="382"/>
            <ac:spMk id="7" creationId="{2B3BF420-6DFF-4B21-A0CD-CB50953758F6}"/>
          </ac:spMkLst>
        </pc:spChg>
        <pc:spChg chg="add mod">
          <ac:chgData name="Nicolas CARRERE" userId="282dd5a26b055240" providerId="LiveId" clId="{7528B171-0CF7-4CB5-9D29-85A69C4CD4AF}" dt="2020-10-22T17:08:49.119" v="10280" actId="14100"/>
          <ac:spMkLst>
            <pc:docMk/>
            <pc:sldMk cId="3421279339" sldId="382"/>
            <ac:spMk id="8" creationId="{71757E8E-7282-456E-8CA1-87DB1496DDEA}"/>
          </ac:spMkLst>
        </pc:spChg>
        <pc:spChg chg="add mod">
          <ac:chgData name="Nicolas CARRERE" userId="282dd5a26b055240" providerId="LiveId" clId="{7528B171-0CF7-4CB5-9D29-85A69C4CD4AF}" dt="2020-10-22T17:09:14.131" v="10284" actId="14100"/>
          <ac:spMkLst>
            <pc:docMk/>
            <pc:sldMk cId="3421279339" sldId="382"/>
            <ac:spMk id="9" creationId="{74E0833A-BF58-483B-A779-7829BF2A140E}"/>
          </ac:spMkLst>
        </pc:spChg>
        <pc:spChg chg="add del">
          <ac:chgData name="Nicolas CARRERE" userId="282dd5a26b055240" providerId="LiveId" clId="{7528B171-0CF7-4CB5-9D29-85A69C4CD4AF}" dt="2020-10-22T17:09:09.774" v="10283" actId="478"/>
          <ac:spMkLst>
            <pc:docMk/>
            <pc:sldMk cId="3421279339" sldId="382"/>
            <ac:spMk id="10" creationId="{5914AB66-8787-4834-881C-0CE30FC6306D}"/>
          </ac:spMkLst>
        </pc:spChg>
        <pc:picChg chg="add mod ord">
          <ac:chgData name="Nicolas CARRERE" userId="282dd5a26b055240" providerId="LiveId" clId="{7528B171-0CF7-4CB5-9D29-85A69C4CD4AF}" dt="2020-10-22T17:08:32.512" v="10276" actId="22"/>
          <ac:picMkLst>
            <pc:docMk/>
            <pc:sldMk cId="3421279339" sldId="382"/>
            <ac:picMk id="5" creationId="{7AB91FDC-999D-46AA-A026-6BA4ACDC3D41}"/>
          </ac:picMkLst>
        </pc:picChg>
      </pc:sldChg>
      <pc:sldChg chg="addSp delSp modSp new mod">
        <pc:chgData name="Nicolas CARRERE" userId="282dd5a26b055240" providerId="LiveId" clId="{7528B171-0CF7-4CB5-9D29-85A69C4CD4AF}" dt="2020-10-23T06:23:03.886" v="10313" actId="1076"/>
        <pc:sldMkLst>
          <pc:docMk/>
          <pc:sldMk cId="2474487914" sldId="383"/>
        </pc:sldMkLst>
        <pc:spChg chg="mod">
          <ac:chgData name="Nicolas CARRERE" userId="282dd5a26b055240" providerId="LiveId" clId="{7528B171-0CF7-4CB5-9D29-85A69C4CD4AF}" dt="2020-10-22T17:12:38.281" v="10286"/>
          <ac:spMkLst>
            <pc:docMk/>
            <pc:sldMk cId="2474487914" sldId="383"/>
            <ac:spMk id="2" creationId="{A4B23C88-E839-4177-8D05-83BB72C56169}"/>
          </ac:spMkLst>
        </pc:spChg>
        <pc:spChg chg="del">
          <ac:chgData name="Nicolas CARRERE" userId="282dd5a26b055240" providerId="LiveId" clId="{7528B171-0CF7-4CB5-9D29-85A69C4CD4AF}" dt="2020-10-23T06:20:22.581" v="10287" actId="22"/>
          <ac:spMkLst>
            <pc:docMk/>
            <pc:sldMk cId="2474487914" sldId="383"/>
            <ac:spMk id="3" creationId="{822A7BEF-9F05-4877-BA31-C429574ADAFE}"/>
          </ac:spMkLst>
        </pc:spChg>
        <pc:spChg chg="add mod">
          <ac:chgData name="Nicolas CARRERE" userId="282dd5a26b055240" providerId="LiveId" clId="{7528B171-0CF7-4CB5-9D29-85A69C4CD4AF}" dt="2020-10-23T06:21:02.314" v="10296" actId="14100"/>
          <ac:spMkLst>
            <pc:docMk/>
            <pc:sldMk cId="2474487914" sldId="383"/>
            <ac:spMk id="6" creationId="{1410379B-75E5-4C76-BF0D-80F112975512}"/>
          </ac:spMkLst>
        </pc:spChg>
        <pc:spChg chg="add del mod">
          <ac:chgData name="Nicolas CARRERE" userId="282dd5a26b055240" providerId="LiveId" clId="{7528B171-0CF7-4CB5-9D29-85A69C4CD4AF}" dt="2020-10-23T06:20:51.372" v="10292" actId="22"/>
          <ac:spMkLst>
            <pc:docMk/>
            <pc:sldMk cId="2474487914" sldId="383"/>
            <ac:spMk id="7" creationId="{ADF8DFD5-3274-4A82-B67A-613DA785DFFF}"/>
          </ac:spMkLst>
        </pc:spChg>
        <pc:spChg chg="add mod">
          <ac:chgData name="Nicolas CARRERE" userId="282dd5a26b055240" providerId="LiveId" clId="{7528B171-0CF7-4CB5-9D29-85A69C4CD4AF}" dt="2020-10-23T06:21:13.487" v="10298" actId="14100"/>
          <ac:spMkLst>
            <pc:docMk/>
            <pc:sldMk cId="2474487914" sldId="383"/>
            <ac:spMk id="10" creationId="{DFC355AD-27E5-4B24-A56B-BD181AE78D50}"/>
          </ac:spMkLst>
        </pc:spChg>
        <pc:spChg chg="add mod">
          <ac:chgData name="Nicolas CARRERE" userId="282dd5a26b055240" providerId="LiveId" clId="{7528B171-0CF7-4CB5-9D29-85A69C4CD4AF}" dt="2020-10-23T06:23:01.465" v="10312" actId="1076"/>
          <ac:spMkLst>
            <pc:docMk/>
            <pc:sldMk cId="2474487914" sldId="383"/>
            <ac:spMk id="13" creationId="{A69608B9-7BC4-4FA4-A1C3-2D4F4470DA10}"/>
          </ac:spMkLst>
        </pc:spChg>
        <pc:spChg chg="add mod">
          <ac:chgData name="Nicolas CARRERE" userId="282dd5a26b055240" providerId="LiveId" clId="{7528B171-0CF7-4CB5-9D29-85A69C4CD4AF}" dt="2020-10-23T06:23:01.465" v="10312" actId="1076"/>
          <ac:spMkLst>
            <pc:docMk/>
            <pc:sldMk cId="2474487914" sldId="383"/>
            <ac:spMk id="14" creationId="{2488A432-0C38-4E05-A6F1-99AEC8FC2ED1}"/>
          </ac:spMkLst>
        </pc:spChg>
        <pc:grpChg chg="add mod">
          <ac:chgData name="Nicolas CARRERE" userId="282dd5a26b055240" providerId="LiveId" clId="{7528B171-0CF7-4CB5-9D29-85A69C4CD4AF}" dt="2020-10-23T06:23:01.465" v="10312" actId="1076"/>
          <ac:grpSpMkLst>
            <pc:docMk/>
            <pc:sldMk cId="2474487914" sldId="383"/>
            <ac:grpSpMk id="17" creationId="{B9DCD71D-AA84-4D28-9C6A-BD8BD02D5D5F}"/>
          </ac:grpSpMkLst>
        </pc:grpChg>
        <pc:picChg chg="add del mod ord">
          <ac:chgData name="Nicolas CARRERE" userId="282dd5a26b055240" providerId="LiveId" clId="{7528B171-0CF7-4CB5-9D29-85A69C4CD4AF}" dt="2020-10-23T06:20:50.023" v="10291" actId="478"/>
          <ac:picMkLst>
            <pc:docMk/>
            <pc:sldMk cId="2474487914" sldId="383"/>
            <ac:picMk id="5" creationId="{0827CF8F-3574-45CC-AFB0-8D539C7CA72E}"/>
          </ac:picMkLst>
        </pc:picChg>
        <pc:picChg chg="add mod ord">
          <ac:chgData name="Nicolas CARRERE" userId="282dd5a26b055240" providerId="LiveId" clId="{7528B171-0CF7-4CB5-9D29-85A69C4CD4AF}" dt="2020-10-23T06:20:56.494" v="10294" actId="1076"/>
          <ac:picMkLst>
            <pc:docMk/>
            <pc:sldMk cId="2474487914" sldId="383"/>
            <ac:picMk id="9" creationId="{2AF05859-6290-4B4C-A53B-1910574A8617}"/>
          </ac:picMkLst>
        </pc:picChg>
        <pc:picChg chg="add mod">
          <ac:chgData name="Nicolas CARRERE" userId="282dd5a26b055240" providerId="LiveId" clId="{7528B171-0CF7-4CB5-9D29-85A69C4CD4AF}" dt="2020-10-23T06:23:01.465" v="10312" actId="1076"/>
          <ac:picMkLst>
            <pc:docMk/>
            <pc:sldMk cId="2474487914" sldId="383"/>
            <ac:picMk id="12" creationId="{A6423BAA-8B41-4FD4-9B8C-CC53252E02FE}"/>
          </ac:picMkLst>
        </pc:picChg>
        <pc:picChg chg="add mod">
          <ac:chgData name="Nicolas CARRERE" userId="282dd5a26b055240" providerId="LiveId" clId="{7528B171-0CF7-4CB5-9D29-85A69C4CD4AF}" dt="2020-10-23T06:23:03.886" v="10313" actId="1076"/>
          <ac:picMkLst>
            <pc:docMk/>
            <pc:sldMk cId="2474487914" sldId="383"/>
            <ac:picMk id="16" creationId="{6182AE35-01DA-48DE-AEB3-E471BF03634B}"/>
          </ac:picMkLst>
        </pc:picChg>
      </pc:sldChg>
      <pc:sldChg chg="addSp delSp modSp new mod">
        <pc:chgData name="Nicolas CARRERE" userId="282dd5a26b055240" providerId="LiveId" clId="{7528B171-0CF7-4CB5-9D29-85A69C4CD4AF}" dt="2020-11-20T15:01:28.877" v="10963" actId="11529"/>
        <pc:sldMkLst>
          <pc:docMk/>
          <pc:sldMk cId="1613182021" sldId="384"/>
        </pc:sldMkLst>
        <pc:spChg chg="mod">
          <ac:chgData name="Nicolas CARRERE" userId="282dd5a26b055240" providerId="LiveId" clId="{7528B171-0CF7-4CB5-9D29-85A69C4CD4AF}" dt="2020-10-23T06:44:38.706" v="10374" actId="1076"/>
          <ac:spMkLst>
            <pc:docMk/>
            <pc:sldMk cId="1613182021" sldId="384"/>
            <ac:spMk id="2" creationId="{47FB938D-5707-44AB-BD3B-A4504A4F953C}"/>
          </ac:spMkLst>
        </pc:spChg>
        <pc:spChg chg="del">
          <ac:chgData name="Nicolas CARRERE" userId="282dd5a26b055240" providerId="LiveId" clId="{7528B171-0CF7-4CB5-9D29-85A69C4CD4AF}" dt="2020-10-23T06:42:04.607" v="10357" actId="22"/>
          <ac:spMkLst>
            <pc:docMk/>
            <pc:sldMk cId="1613182021" sldId="384"/>
            <ac:spMk id="3" creationId="{E2EF6192-6399-4A44-98C5-118C2DAE278A}"/>
          </ac:spMkLst>
        </pc:spChg>
        <pc:spChg chg="add del mod">
          <ac:chgData name="Nicolas CARRERE" userId="282dd5a26b055240" providerId="LiveId" clId="{7528B171-0CF7-4CB5-9D29-85A69C4CD4AF}" dt="2020-11-20T15:00:01.287" v="10949" actId="22"/>
          <ac:spMkLst>
            <pc:docMk/>
            <pc:sldMk cId="1613182021" sldId="384"/>
            <ac:spMk id="4" creationId="{D3EF5B87-D10C-4AEF-AC2C-EE8881E559E1}"/>
          </ac:spMkLst>
        </pc:spChg>
        <pc:spChg chg="add del mod">
          <ac:chgData name="Nicolas CARRERE" userId="282dd5a26b055240" providerId="LiveId" clId="{7528B171-0CF7-4CB5-9D29-85A69C4CD4AF}" dt="2020-11-20T14:59:54.547" v="10947" actId="478"/>
          <ac:spMkLst>
            <pc:docMk/>
            <pc:sldMk cId="1613182021" sldId="384"/>
            <ac:spMk id="6" creationId="{5ACCBEF9-8D80-45D6-8662-02F659F10133}"/>
          </ac:spMkLst>
        </pc:spChg>
        <pc:spChg chg="add del mod">
          <ac:chgData name="Nicolas CARRERE" userId="282dd5a26b055240" providerId="LiveId" clId="{7528B171-0CF7-4CB5-9D29-85A69C4CD4AF}" dt="2020-11-20T14:59:54.547" v="10947" actId="478"/>
          <ac:spMkLst>
            <pc:docMk/>
            <pc:sldMk cId="1613182021" sldId="384"/>
            <ac:spMk id="7" creationId="{26B56A4D-E374-4A35-89FB-D3991C044651}"/>
          </ac:spMkLst>
        </pc:spChg>
        <pc:spChg chg="add del mod">
          <ac:chgData name="Nicolas CARRERE" userId="282dd5a26b055240" providerId="LiveId" clId="{7528B171-0CF7-4CB5-9D29-85A69C4CD4AF}" dt="2020-11-20T14:59:54.547" v="10947" actId="478"/>
          <ac:spMkLst>
            <pc:docMk/>
            <pc:sldMk cId="1613182021" sldId="384"/>
            <ac:spMk id="8" creationId="{2ED7AD6C-80E5-4C6F-BDE2-8CB3074927FD}"/>
          </ac:spMkLst>
        </pc:spChg>
        <pc:spChg chg="add del mod">
          <ac:chgData name="Nicolas CARRERE" userId="282dd5a26b055240" providerId="LiveId" clId="{7528B171-0CF7-4CB5-9D29-85A69C4CD4AF}" dt="2020-10-23T06:43:48.826" v="10363" actId="22"/>
          <ac:spMkLst>
            <pc:docMk/>
            <pc:sldMk cId="1613182021" sldId="384"/>
            <ac:spMk id="9" creationId="{EB9A68C9-C438-4922-84AA-A17226AB88DC}"/>
          </ac:spMkLst>
        </pc:spChg>
        <pc:spChg chg="add">
          <ac:chgData name="Nicolas CARRERE" userId="282dd5a26b055240" providerId="LiveId" clId="{7528B171-0CF7-4CB5-9D29-85A69C4CD4AF}" dt="2020-11-20T15:00:12.577" v="10951" actId="11529"/>
          <ac:spMkLst>
            <pc:docMk/>
            <pc:sldMk cId="1613182021" sldId="384"/>
            <ac:spMk id="10" creationId="{8F0D49A2-A54A-47AB-9EC8-D26B41CDDC6B}"/>
          </ac:spMkLst>
        </pc:spChg>
        <pc:spChg chg="add del mod">
          <ac:chgData name="Nicolas CARRERE" userId="282dd5a26b055240" providerId="LiveId" clId="{7528B171-0CF7-4CB5-9D29-85A69C4CD4AF}" dt="2020-11-20T14:59:54.547" v="10947" actId="478"/>
          <ac:spMkLst>
            <pc:docMk/>
            <pc:sldMk cId="1613182021" sldId="384"/>
            <ac:spMk id="12" creationId="{7907B360-5FE9-4279-B259-D1C421700683}"/>
          </ac:spMkLst>
        </pc:spChg>
        <pc:spChg chg="add">
          <ac:chgData name="Nicolas CARRERE" userId="282dd5a26b055240" providerId="LiveId" clId="{7528B171-0CF7-4CB5-9D29-85A69C4CD4AF}" dt="2020-11-20T15:00:19.757" v="10952" actId="11529"/>
          <ac:spMkLst>
            <pc:docMk/>
            <pc:sldMk cId="1613182021" sldId="384"/>
            <ac:spMk id="13" creationId="{5FAE18C8-1AF1-43D9-B0E7-88FEBC284E21}"/>
          </ac:spMkLst>
        </pc:spChg>
        <pc:spChg chg="add del mod">
          <ac:chgData name="Nicolas CARRERE" userId="282dd5a26b055240" providerId="LiveId" clId="{7528B171-0CF7-4CB5-9D29-85A69C4CD4AF}" dt="2020-11-20T14:59:54.547" v="10947" actId="478"/>
          <ac:spMkLst>
            <pc:docMk/>
            <pc:sldMk cId="1613182021" sldId="384"/>
            <ac:spMk id="15" creationId="{768C7CA6-AB2C-4C75-B801-62B134803586}"/>
          </ac:spMkLst>
        </pc:spChg>
        <pc:spChg chg="add del mod">
          <ac:chgData name="Nicolas CARRERE" userId="282dd5a26b055240" providerId="LiveId" clId="{7528B171-0CF7-4CB5-9D29-85A69C4CD4AF}" dt="2020-11-20T14:59:59.477" v="10948" actId="478"/>
          <ac:spMkLst>
            <pc:docMk/>
            <pc:sldMk cId="1613182021" sldId="384"/>
            <ac:spMk id="16" creationId="{0E45C2F0-F7E9-4A26-B22B-8A5F73F3735E}"/>
          </ac:spMkLst>
        </pc:spChg>
        <pc:spChg chg="add">
          <ac:chgData name="Nicolas CARRERE" userId="282dd5a26b055240" providerId="LiveId" clId="{7528B171-0CF7-4CB5-9D29-85A69C4CD4AF}" dt="2020-11-20T15:00:26.167" v="10953" actId="11529"/>
          <ac:spMkLst>
            <pc:docMk/>
            <pc:sldMk cId="1613182021" sldId="384"/>
            <ac:spMk id="17" creationId="{AE4DF259-4E5C-4C43-B1D2-F44D15B6A4BA}"/>
          </ac:spMkLst>
        </pc:spChg>
        <pc:spChg chg="add del">
          <ac:chgData name="Nicolas CARRERE" userId="282dd5a26b055240" providerId="LiveId" clId="{7528B171-0CF7-4CB5-9D29-85A69C4CD4AF}" dt="2020-11-20T15:01:20.022" v="10962" actId="11529"/>
          <ac:spMkLst>
            <pc:docMk/>
            <pc:sldMk cId="1613182021" sldId="384"/>
            <ac:spMk id="28" creationId="{949349F8-856A-4D7D-9F1F-6BB605DAA3A9}"/>
          </ac:spMkLst>
        </pc:spChg>
        <pc:picChg chg="add del mod ord">
          <ac:chgData name="Nicolas CARRERE" userId="282dd5a26b055240" providerId="LiveId" clId="{7528B171-0CF7-4CB5-9D29-85A69C4CD4AF}" dt="2020-10-23T06:43:47.435" v="10362" actId="478"/>
          <ac:picMkLst>
            <pc:docMk/>
            <pc:sldMk cId="1613182021" sldId="384"/>
            <ac:picMk id="5" creationId="{A92D560B-A607-43F6-9116-65A8007D69A3}"/>
          </ac:picMkLst>
        </pc:picChg>
        <pc:picChg chg="add mod ord">
          <ac:chgData name="Nicolas CARRERE" userId="282dd5a26b055240" providerId="LiveId" clId="{7528B171-0CF7-4CB5-9D29-85A69C4CD4AF}" dt="2020-11-20T15:00:05.127" v="10950" actId="1076"/>
          <ac:picMkLst>
            <pc:docMk/>
            <pc:sldMk cId="1613182021" sldId="384"/>
            <ac:picMk id="9" creationId="{F6069264-6903-4D9A-966B-90FB20A5442F}"/>
          </ac:picMkLst>
        </pc:picChg>
        <pc:picChg chg="add del mod ord">
          <ac:chgData name="Nicolas CARRERE" userId="282dd5a26b055240" providerId="LiveId" clId="{7528B171-0CF7-4CB5-9D29-85A69C4CD4AF}" dt="2020-11-20T14:59:46.337" v="10946" actId="478"/>
          <ac:picMkLst>
            <pc:docMk/>
            <pc:sldMk cId="1613182021" sldId="384"/>
            <ac:picMk id="11" creationId="{1D0AA274-177E-4F99-B85C-622A6327145D}"/>
          </ac:picMkLst>
        </pc:picChg>
        <pc:picChg chg="add del mod">
          <ac:chgData name="Nicolas CARRERE" userId="282dd5a26b055240" providerId="LiveId" clId="{7528B171-0CF7-4CB5-9D29-85A69C4CD4AF}" dt="2020-11-20T14:59:59.477" v="10948" actId="478"/>
          <ac:picMkLst>
            <pc:docMk/>
            <pc:sldMk cId="1613182021" sldId="384"/>
            <ac:picMk id="14" creationId="{25898C42-30C5-45DF-9BDA-67595BCC045D}"/>
          </ac:picMkLst>
        </pc:picChg>
        <pc:picChg chg="add mod">
          <ac:chgData name="Nicolas CARRERE" userId="282dd5a26b055240" providerId="LiveId" clId="{7528B171-0CF7-4CB5-9D29-85A69C4CD4AF}" dt="2020-11-20T15:00:56.408" v="10958" actId="1076"/>
          <ac:picMkLst>
            <pc:docMk/>
            <pc:sldMk cId="1613182021" sldId="384"/>
            <ac:picMk id="21" creationId="{E7AFB6BA-7B0F-49A4-A506-CE4F24431CF3}"/>
          </ac:picMkLst>
        </pc:picChg>
        <pc:picChg chg="add mod">
          <ac:chgData name="Nicolas CARRERE" userId="282dd5a26b055240" providerId="LiveId" clId="{7528B171-0CF7-4CB5-9D29-85A69C4CD4AF}" dt="2020-11-20T15:01:14.512" v="10960" actId="1076"/>
          <ac:picMkLst>
            <pc:docMk/>
            <pc:sldMk cId="1613182021" sldId="384"/>
            <ac:picMk id="27" creationId="{36A7F7C6-531A-40B6-9924-D3BE35E1D65D}"/>
          </ac:picMkLst>
        </pc:picChg>
        <pc:cxnChg chg="add del mod">
          <ac:chgData name="Nicolas CARRERE" userId="282dd5a26b055240" providerId="LiveId" clId="{7528B171-0CF7-4CB5-9D29-85A69C4CD4AF}" dt="2020-11-20T14:59:54.547" v="10947" actId="478"/>
          <ac:cxnSpMkLst>
            <pc:docMk/>
            <pc:sldMk cId="1613182021" sldId="384"/>
            <ac:cxnSpMk id="18" creationId="{B6EBBA3F-47C7-41F1-BAF2-21896CF96E3B}"/>
          </ac:cxnSpMkLst>
        </pc:cxnChg>
        <pc:cxnChg chg="add del mod">
          <ac:chgData name="Nicolas CARRERE" userId="282dd5a26b055240" providerId="LiveId" clId="{7528B171-0CF7-4CB5-9D29-85A69C4CD4AF}" dt="2020-11-20T14:59:59.477" v="10948" actId="478"/>
          <ac:cxnSpMkLst>
            <pc:docMk/>
            <pc:sldMk cId="1613182021" sldId="384"/>
            <ac:cxnSpMk id="20" creationId="{07529D03-1EE4-4213-85ED-0C72C22EFCAA}"/>
          </ac:cxnSpMkLst>
        </pc:cxnChg>
        <pc:cxnChg chg="add mod">
          <ac:chgData name="Nicolas CARRERE" userId="282dd5a26b055240" providerId="LiveId" clId="{7528B171-0CF7-4CB5-9D29-85A69C4CD4AF}" dt="2020-11-20T15:00:56.408" v="10958" actId="1076"/>
          <ac:cxnSpMkLst>
            <pc:docMk/>
            <pc:sldMk cId="1613182021" sldId="384"/>
            <ac:cxnSpMk id="23" creationId="{F17F646D-F17C-497C-867B-266EF4602390}"/>
          </ac:cxnSpMkLst>
        </pc:cxnChg>
        <pc:cxnChg chg="add">
          <ac:chgData name="Nicolas CARRERE" userId="282dd5a26b055240" providerId="LiveId" clId="{7528B171-0CF7-4CB5-9D29-85A69C4CD4AF}" dt="2020-11-20T15:01:28.877" v="10963" actId="11529"/>
          <ac:cxnSpMkLst>
            <pc:docMk/>
            <pc:sldMk cId="1613182021" sldId="384"/>
            <ac:cxnSpMk id="30" creationId="{EF5EA6B5-7A7B-4BD4-8F45-36B15D6F3941}"/>
          </ac:cxnSpMkLst>
        </pc:cxnChg>
      </pc:sldChg>
      <pc:sldChg chg="addSp modSp new mod">
        <pc:chgData name="Nicolas CARRERE" userId="282dd5a26b055240" providerId="LiveId" clId="{7528B171-0CF7-4CB5-9D29-85A69C4CD4AF}" dt="2020-10-23T06:58:52.611" v="10492" actId="1076"/>
        <pc:sldMkLst>
          <pc:docMk/>
          <pc:sldMk cId="2846940886" sldId="385"/>
        </pc:sldMkLst>
        <pc:spChg chg="mod">
          <ac:chgData name="Nicolas CARRERE" userId="282dd5a26b055240" providerId="LiveId" clId="{7528B171-0CF7-4CB5-9D29-85A69C4CD4AF}" dt="2020-10-23T06:50:33.592" v="10468" actId="20577"/>
          <ac:spMkLst>
            <pc:docMk/>
            <pc:sldMk cId="2846940886" sldId="385"/>
            <ac:spMk id="2" creationId="{D16DFD2B-77CD-43BC-9FFC-C403B22AA2EF}"/>
          </ac:spMkLst>
        </pc:spChg>
        <pc:spChg chg="mod">
          <ac:chgData name="Nicolas CARRERE" userId="282dd5a26b055240" providerId="LiveId" clId="{7528B171-0CF7-4CB5-9D29-85A69C4CD4AF}" dt="2020-10-23T06:51:30.459" v="10481" actId="1076"/>
          <ac:spMkLst>
            <pc:docMk/>
            <pc:sldMk cId="2846940886" sldId="385"/>
            <ac:spMk id="3" creationId="{D99CCB4C-C41A-4F0D-9C0C-6943B6FB585E}"/>
          </ac:spMkLst>
        </pc:spChg>
        <pc:picChg chg="add mod">
          <ac:chgData name="Nicolas CARRERE" userId="282dd5a26b055240" providerId="LiveId" clId="{7528B171-0CF7-4CB5-9D29-85A69C4CD4AF}" dt="2020-10-23T06:56:33.209" v="10483" actId="1076"/>
          <ac:picMkLst>
            <pc:docMk/>
            <pc:sldMk cId="2846940886" sldId="385"/>
            <ac:picMk id="5" creationId="{AA30CFB8-6525-4C60-9598-9E285E612D2A}"/>
          </ac:picMkLst>
        </pc:picChg>
        <pc:picChg chg="add mod">
          <ac:chgData name="Nicolas CARRERE" userId="282dd5a26b055240" providerId="LiveId" clId="{7528B171-0CF7-4CB5-9D29-85A69C4CD4AF}" dt="2020-10-23T06:57:40.348" v="10486" actId="1076"/>
          <ac:picMkLst>
            <pc:docMk/>
            <pc:sldMk cId="2846940886" sldId="385"/>
            <ac:picMk id="7" creationId="{46E2ABF7-F7D9-4404-B79B-634851947B5B}"/>
          </ac:picMkLst>
        </pc:picChg>
        <pc:picChg chg="add mod">
          <ac:chgData name="Nicolas CARRERE" userId="282dd5a26b055240" providerId="LiveId" clId="{7528B171-0CF7-4CB5-9D29-85A69C4CD4AF}" dt="2020-10-23T06:58:52.611" v="10492" actId="1076"/>
          <ac:picMkLst>
            <pc:docMk/>
            <pc:sldMk cId="2846940886" sldId="385"/>
            <ac:picMk id="9" creationId="{73F3018C-3822-4712-860E-271CE434CAF8}"/>
          </ac:picMkLst>
        </pc:picChg>
      </pc:sldChg>
      <pc:sldChg chg="addSp delSp modSp new mod">
        <pc:chgData name="Nicolas CARRERE" userId="282dd5a26b055240" providerId="LiveId" clId="{7528B171-0CF7-4CB5-9D29-85A69C4CD4AF}" dt="2020-10-23T07:03:51.232" v="10535" actId="11529"/>
        <pc:sldMkLst>
          <pc:docMk/>
          <pc:sldMk cId="369929673" sldId="386"/>
        </pc:sldMkLst>
        <pc:spChg chg="mod">
          <ac:chgData name="Nicolas CARRERE" userId="282dd5a26b055240" providerId="LiveId" clId="{7528B171-0CF7-4CB5-9D29-85A69C4CD4AF}" dt="2020-10-23T07:00:49.855" v="10515" actId="20577"/>
          <ac:spMkLst>
            <pc:docMk/>
            <pc:sldMk cId="369929673" sldId="386"/>
            <ac:spMk id="2" creationId="{89753949-2DA5-4015-9814-88683270AD96}"/>
          </ac:spMkLst>
        </pc:spChg>
        <pc:spChg chg="del">
          <ac:chgData name="Nicolas CARRERE" userId="282dd5a26b055240" providerId="LiveId" clId="{7528B171-0CF7-4CB5-9D29-85A69C4CD4AF}" dt="2020-10-23T07:01:42.353" v="10516" actId="22"/>
          <ac:spMkLst>
            <pc:docMk/>
            <pc:sldMk cId="369929673" sldId="386"/>
            <ac:spMk id="3" creationId="{B5CF5641-83AE-4787-AF89-6DCCD99BA414}"/>
          </ac:spMkLst>
        </pc:spChg>
        <pc:spChg chg="add mod">
          <ac:chgData name="Nicolas CARRERE" userId="282dd5a26b055240" providerId="LiveId" clId="{7528B171-0CF7-4CB5-9D29-85A69C4CD4AF}" dt="2020-10-23T07:03:15.184" v="10529" actId="11529"/>
          <ac:spMkLst>
            <pc:docMk/>
            <pc:sldMk cId="369929673" sldId="386"/>
            <ac:spMk id="12" creationId="{A0704C00-FD22-4F0B-BABE-E0B711CACF6E}"/>
          </ac:spMkLst>
        </pc:spChg>
        <pc:spChg chg="add mod">
          <ac:chgData name="Nicolas CARRERE" userId="282dd5a26b055240" providerId="LiveId" clId="{7528B171-0CF7-4CB5-9D29-85A69C4CD4AF}" dt="2020-10-23T07:03:20.701" v="10530" actId="11529"/>
          <ac:spMkLst>
            <pc:docMk/>
            <pc:sldMk cId="369929673" sldId="386"/>
            <ac:spMk id="13" creationId="{0E2E7C71-0748-4E22-9B27-8762F2317292}"/>
          </ac:spMkLst>
        </pc:spChg>
        <pc:spChg chg="add mod">
          <ac:chgData name="Nicolas CARRERE" userId="282dd5a26b055240" providerId="LiveId" clId="{7528B171-0CF7-4CB5-9D29-85A69C4CD4AF}" dt="2020-10-23T07:03:24.753" v="10531" actId="11529"/>
          <ac:spMkLst>
            <pc:docMk/>
            <pc:sldMk cId="369929673" sldId="386"/>
            <ac:spMk id="14" creationId="{0DCFCBFB-BFA3-439E-BCF5-5DAF3959DCDB}"/>
          </ac:spMkLst>
        </pc:spChg>
        <pc:spChg chg="add mod">
          <ac:chgData name="Nicolas CARRERE" userId="282dd5a26b055240" providerId="LiveId" clId="{7528B171-0CF7-4CB5-9D29-85A69C4CD4AF}" dt="2020-10-23T07:03:31.846" v="10532" actId="11529"/>
          <ac:spMkLst>
            <pc:docMk/>
            <pc:sldMk cId="369929673" sldId="386"/>
            <ac:spMk id="15" creationId="{6626AB00-9DBA-485D-9A85-C59BDA13545D}"/>
          </ac:spMkLst>
        </pc:spChg>
        <pc:spChg chg="add mod">
          <ac:chgData name="Nicolas CARRERE" userId="282dd5a26b055240" providerId="LiveId" clId="{7528B171-0CF7-4CB5-9D29-85A69C4CD4AF}" dt="2020-10-23T07:03:37.441" v="10533" actId="11529"/>
          <ac:spMkLst>
            <pc:docMk/>
            <pc:sldMk cId="369929673" sldId="386"/>
            <ac:spMk id="16" creationId="{F47E31EC-F47F-4944-9920-0127B971D99A}"/>
          </ac:spMkLst>
        </pc:spChg>
        <pc:spChg chg="add mod">
          <ac:chgData name="Nicolas CARRERE" userId="282dd5a26b055240" providerId="LiveId" clId="{7528B171-0CF7-4CB5-9D29-85A69C4CD4AF}" dt="2020-10-23T07:03:42.166" v="10534" actId="11529"/>
          <ac:spMkLst>
            <pc:docMk/>
            <pc:sldMk cId="369929673" sldId="386"/>
            <ac:spMk id="17" creationId="{3FCCF70D-6C4A-454A-B209-7E6A5AC6F8A4}"/>
          </ac:spMkLst>
        </pc:spChg>
        <pc:picChg chg="add mod ord">
          <ac:chgData name="Nicolas CARRERE" userId="282dd5a26b055240" providerId="LiveId" clId="{7528B171-0CF7-4CB5-9D29-85A69C4CD4AF}" dt="2020-10-23T07:01:46.553" v="10518" actId="14100"/>
          <ac:picMkLst>
            <pc:docMk/>
            <pc:sldMk cId="369929673" sldId="386"/>
            <ac:picMk id="5" creationId="{A5DD77A5-58D2-4B1C-B43E-F0BF54297DF1}"/>
          </ac:picMkLst>
        </pc:picChg>
        <pc:picChg chg="add mod">
          <ac:chgData name="Nicolas CARRERE" userId="282dd5a26b055240" providerId="LiveId" clId="{7528B171-0CF7-4CB5-9D29-85A69C4CD4AF}" dt="2020-10-23T07:02:04.790" v="10522" actId="1076"/>
          <ac:picMkLst>
            <pc:docMk/>
            <pc:sldMk cId="369929673" sldId="386"/>
            <ac:picMk id="7" creationId="{9CF88820-6F4B-453B-AA69-5310002F13AA}"/>
          </ac:picMkLst>
        </pc:picChg>
        <pc:picChg chg="add mod">
          <ac:chgData name="Nicolas CARRERE" userId="282dd5a26b055240" providerId="LiveId" clId="{7528B171-0CF7-4CB5-9D29-85A69C4CD4AF}" dt="2020-10-23T07:03:09.632" v="10528" actId="1076"/>
          <ac:picMkLst>
            <pc:docMk/>
            <pc:sldMk cId="369929673" sldId="386"/>
            <ac:picMk id="9" creationId="{3D6E4540-5E76-4F01-BB81-071A3FAF4E1C}"/>
          </ac:picMkLst>
        </pc:picChg>
        <pc:picChg chg="add mod">
          <ac:chgData name="Nicolas CARRERE" userId="282dd5a26b055240" providerId="LiveId" clId="{7528B171-0CF7-4CB5-9D29-85A69C4CD4AF}" dt="2020-10-23T07:03:04.680" v="10526" actId="1076"/>
          <ac:picMkLst>
            <pc:docMk/>
            <pc:sldMk cId="369929673" sldId="386"/>
            <ac:picMk id="11" creationId="{96F23219-F60C-464A-8B46-9C0C93A2B7E6}"/>
          </ac:picMkLst>
        </pc:picChg>
        <pc:cxnChg chg="add mod">
          <ac:chgData name="Nicolas CARRERE" userId="282dd5a26b055240" providerId="LiveId" clId="{7528B171-0CF7-4CB5-9D29-85A69C4CD4AF}" dt="2020-10-23T07:03:51.232" v="10535" actId="11529"/>
          <ac:cxnSpMkLst>
            <pc:docMk/>
            <pc:sldMk cId="369929673" sldId="386"/>
            <ac:cxnSpMk id="19" creationId="{BE4A2025-3451-417D-8009-A4CA648AE3D5}"/>
          </ac:cxnSpMkLst>
        </pc:cxnChg>
      </pc:sldChg>
      <pc:sldChg chg="addSp delSp modSp new mod">
        <pc:chgData name="Nicolas CARRERE" userId="282dd5a26b055240" providerId="LiveId" clId="{7528B171-0CF7-4CB5-9D29-85A69C4CD4AF}" dt="2020-10-23T07:06:42.151" v="10573" actId="11529"/>
        <pc:sldMkLst>
          <pc:docMk/>
          <pc:sldMk cId="2984149320" sldId="387"/>
        </pc:sldMkLst>
        <pc:spChg chg="mod">
          <ac:chgData name="Nicolas CARRERE" userId="282dd5a26b055240" providerId="LiveId" clId="{7528B171-0CF7-4CB5-9D29-85A69C4CD4AF}" dt="2020-10-23T07:05:40.539" v="10568" actId="20577"/>
          <ac:spMkLst>
            <pc:docMk/>
            <pc:sldMk cId="2984149320" sldId="387"/>
            <ac:spMk id="2" creationId="{A51A938E-5911-4D71-822A-325C4BC1ED26}"/>
          </ac:spMkLst>
        </pc:spChg>
        <pc:spChg chg="del">
          <ac:chgData name="Nicolas CARRERE" userId="282dd5a26b055240" providerId="LiveId" clId="{7528B171-0CF7-4CB5-9D29-85A69C4CD4AF}" dt="2020-10-23T07:06:18.825" v="10569" actId="22"/>
          <ac:spMkLst>
            <pc:docMk/>
            <pc:sldMk cId="2984149320" sldId="387"/>
            <ac:spMk id="3" creationId="{0A053C78-96B5-41C0-9F97-6D20E9A6760F}"/>
          </ac:spMkLst>
        </pc:spChg>
        <pc:spChg chg="add mod">
          <ac:chgData name="Nicolas CARRERE" userId="282dd5a26b055240" providerId="LiveId" clId="{7528B171-0CF7-4CB5-9D29-85A69C4CD4AF}" dt="2020-10-23T07:06:25.608" v="10570" actId="11529"/>
          <ac:spMkLst>
            <pc:docMk/>
            <pc:sldMk cId="2984149320" sldId="387"/>
            <ac:spMk id="6" creationId="{57F81E73-CACF-4A60-A405-DA62C592A493}"/>
          </ac:spMkLst>
        </pc:spChg>
        <pc:spChg chg="add mod">
          <ac:chgData name="Nicolas CARRERE" userId="282dd5a26b055240" providerId="LiveId" clId="{7528B171-0CF7-4CB5-9D29-85A69C4CD4AF}" dt="2020-10-23T07:06:30.304" v="10571" actId="11529"/>
          <ac:spMkLst>
            <pc:docMk/>
            <pc:sldMk cId="2984149320" sldId="387"/>
            <ac:spMk id="7" creationId="{01762A4A-2BA7-4926-95D4-BBFEB341C7B5}"/>
          </ac:spMkLst>
        </pc:spChg>
        <pc:spChg chg="add mod">
          <ac:chgData name="Nicolas CARRERE" userId="282dd5a26b055240" providerId="LiveId" clId="{7528B171-0CF7-4CB5-9D29-85A69C4CD4AF}" dt="2020-10-23T07:06:35.414" v="10572" actId="11529"/>
          <ac:spMkLst>
            <pc:docMk/>
            <pc:sldMk cId="2984149320" sldId="387"/>
            <ac:spMk id="8" creationId="{5CD11722-A48B-455A-ADF2-1B21B9A55FE8}"/>
          </ac:spMkLst>
        </pc:spChg>
        <pc:spChg chg="add mod">
          <ac:chgData name="Nicolas CARRERE" userId="282dd5a26b055240" providerId="LiveId" clId="{7528B171-0CF7-4CB5-9D29-85A69C4CD4AF}" dt="2020-10-23T07:06:42.151" v="10573" actId="11529"/>
          <ac:spMkLst>
            <pc:docMk/>
            <pc:sldMk cId="2984149320" sldId="387"/>
            <ac:spMk id="9" creationId="{C753FCFA-F7E4-4B45-960F-96172D0521AF}"/>
          </ac:spMkLst>
        </pc:spChg>
        <pc:picChg chg="add mod ord">
          <ac:chgData name="Nicolas CARRERE" userId="282dd5a26b055240" providerId="LiveId" clId="{7528B171-0CF7-4CB5-9D29-85A69C4CD4AF}" dt="2020-10-23T07:06:18.825" v="10569" actId="22"/>
          <ac:picMkLst>
            <pc:docMk/>
            <pc:sldMk cId="2984149320" sldId="387"/>
            <ac:picMk id="5" creationId="{D42EF037-EA1E-4315-B0F5-10174D28AB58}"/>
          </ac:picMkLst>
        </pc:picChg>
      </pc:sldChg>
      <pc:sldChg chg="addSp delSp modSp new mod">
        <pc:chgData name="Nicolas CARRERE" userId="282dd5a26b055240" providerId="LiveId" clId="{7528B171-0CF7-4CB5-9D29-85A69C4CD4AF}" dt="2020-10-23T07:15:03.279" v="10644" actId="22"/>
        <pc:sldMkLst>
          <pc:docMk/>
          <pc:sldMk cId="4189024257" sldId="388"/>
        </pc:sldMkLst>
        <pc:spChg chg="mod">
          <ac:chgData name="Nicolas CARRERE" userId="282dd5a26b055240" providerId="LiveId" clId="{7528B171-0CF7-4CB5-9D29-85A69C4CD4AF}" dt="2020-10-23T07:14:46.775" v="10642" actId="20577"/>
          <ac:spMkLst>
            <pc:docMk/>
            <pc:sldMk cId="4189024257" sldId="388"/>
            <ac:spMk id="2" creationId="{63471476-5B16-48E5-ADD8-E58DFE124A3D}"/>
          </ac:spMkLst>
        </pc:spChg>
        <pc:spChg chg="mod">
          <ac:chgData name="Nicolas CARRERE" userId="282dd5a26b055240" providerId="LiveId" clId="{7528B171-0CF7-4CB5-9D29-85A69C4CD4AF}" dt="2020-10-23T07:13:41.853" v="10629" actId="27636"/>
          <ac:spMkLst>
            <pc:docMk/>
            <pc:sldMk cId="4189024257" sldId="388"/>
            <ac:spMk id="3" creationId="{A444D820-4D0A-4E0E-8E65-6419AFF74234}"/>
          </ac:spMkLst>
        </pc:spChg>
        <pc:spChg chg="add mod">
          <ac:chgData name="Nicolas CARRERE" userId="282dd5a26b055240" providerId="LiveId" clId="{7528B171-0CF7-4CB5-9D29-85A69C4CD4AF}" dt="2020-10-23T07:14:21.328" v="10636" actId="11529"/>
          <ac:spMkLst>
            <pc:docMk/>
            <pc:sldMk cId="4189024257" sldId="388"/>
            <ac:spMk id="6" creationId="{037E0B38-3AE8-42A0-B463-9D7024DFAEB1}"/>
          </ac:spMkLst>
        </pc:spChg>
        <pc:spChg chg="add mod">
          <ac:chgData name="Nicolas CARRERE" userId="282dd5a26b055240" providerId="LiveId" clId="{7528B171-0CF7-4CB5-9D29-85A69C4CD4AF}" dt="2020-10-23T07:14:31.676" v="10637" actId="11529"/>
          <ac:spMkLst>
            <pc:docMk/>
            <pc:sldMk cId="4189024257" sldId="388"/>
            <ac:spMk id="7" creationId="{FB292023-3953-4707-82A3-E25B9B672860}"/>
          </ac:spMkLst>
        </pc:spChg>
        <pc:picChg chg="add mod">
          <ac:chgData name="Nicolas CARRERE" userId="282dd5a26b055240" providerId="LiveId" clId="{7528B171-0CF7-4CB5-9D29-85A69C4CD4AF}" dt="2020-10-23T07:14:14.522" v="10635" actId="1076"/>
          <ac:picMkLst>
            <pc:docMk/>
            <pc:sldMk cId="4189024257" sldId="388"/>
            <ac:picMk id="5" creationId="{4C106E50-2EE0-44A4-AC57-B7502BC7F869}"/>
          </ac:picMkLst>
        </pc:picChg>
        <pc:picChg chg="add del">
          <ac:chgData name="Nicolas CARRERE" userId="282dd5a26b055240" providerId="LiveId" clId="{7528B171-0CF7-4CB5-9D29-85A69C4CD4AF}" dt="2020-10-23T07:15:03.279" v="10644" actId="22"/>
          <ac:picMkLst>
            <pc:docMk/>
            <pc:sldMk cId="4189024257" sldId="388"/>
            <ac:picMk id="11" creationId="{1B2F93E5-7D30-41DA-92FF-ABAE7A78F5DD}"/>
          </ac:picMkLst>
        </pc:picChg>
        <pc:cxnChg chg="add mod">
          <ac:chgData name="Nicolas CARRERE" userId="282dd5a26b055240" providerId="LiveId" clId="{7528B171-0CF7-4CB5-9D29-85A69C4CD4AF}" dt="2020-10-23T07:14:38.252" v="10638" actId="11529"/>
          <ac:cxnSpMkLst>
            <pc:docMk/>
            <pc:sldMk cId="4189024257" sldId="388"/>
            <ac:cxnSpMk id="9" creationId="{EC710104-EE0E-4A6C-AB0D-6BE3D281D4EB}"/>
          </ac:cxnSpMkLst>
        </pc:cxnChg>
      </pc:sldChg>
      <pc:sldChg chg="addSp delSp modSp add mod">
        <pc:chgData name="Nicolas CARRERE" userId="282dd5a26b055240" providerId="LiveId" clId="{7528B171-0CF7-4CB5-9D29-85A69C4CD4AF}" dt="2020-10-23T07:17:47.903" v="10686" actId="14100"/>
        <pc:sldMkLst>
          <pc:docMk/>
          <pc:sldMk cId="3710901027" sldId="389"/>
        </pc:sldMkLst>
        <pc:spChg chg="mod">
          <ac:chgData name="Nicolas CARRERE" userId="282dd5a26b055240" providerId="LiveId" clId="{7528B171-0CF7-4CB5-9D29-85A69C4CD4AF}" dt="2020-10-23T07:15:36.802" v="10662" actId="20577"/>
          <ac:spMkLst>
            <pc:docMk/>
            <pc:sldMk cId="3710901027" sldId="389"/>
            <ac:spMk id="2" creationId="{63471476-5B16-48E5-ADD8-E58DFE124A3D}"/>
          </ac:spMkLst>
        </pc:spChg>
        <pc:spChg chg="mod">
          <ac:chgData name="Nicolas CARRERE" userId="282dd5a26b055240" providerId="LiveId" clId="{7528B171-0CF7-4CB5-9D29-85A69C4CD4AF}" dt="2020-10-23T07:15:22.958" v="10660" actId="20577"/>
          <ac:spMkLst>
            <pc:docMk/>
            <pc:sldMk cId="3710901027" sldId="389"/>
            <ac:spMk id="3" creationId="{A444D820-4D0A-4E0E-8E65-6419AFF74234}"/>
          </ac:spMkLst>
        </pc:spChg>
        <pc:spChg chg="del">
          <ac:chgData name="Nicolas CARRERE" userId="282dd5a26b055240" providerId="LiveId" clId="{7528B171-0CF7-4CB5-9D29-85A69C4CD4AF}" dt="2020-10-23T07:15:31.717" v="10661" actId="478"/>
          <ac:spMkLst>
            <pc:docMk/>
            <pc:sldMk cId="3710901027" sldId="389"/>
            <ac:spMk id="6" creationId="{037E0B38-3AE8-42A0-B463-9D7024DFAEB1}"/>
          </ac:spMkLst>
        </pc:spChg>
        <pc:spChg chg="del">
          <ac:chgData name="Nicolas CARRERE" userId="282dd5a26b055240" providerId="LiveId" clId="{7528B171-0CF7-4CB5-9D29-85A69C4CD4AF}" dt="2020-10-23T07:15:31.717" v="10661" actId="478"/>
          <ac:spMkLst>
            <pc:docMk/>
            <pc:sldMk cId="3710901027" sldId="389"/>
            <ac:spMk id="7" creationId="{FB292023-3953-4707-82A3-E25B9B672860}"/>
          </ac:spMkLst>
        </pc:spChg>
        <pc:spChg chg="add">
          <ac:chgData name="Nicolas CARRERE" userId="282dd5a26b055240" providerId="LiveId" clId="{7528B171-0CF7-4CB5-9D29-85A69C4CD4AF}" dt="2020-10-23T07:16:20.732" v="10666" actId="11529"/>
          <ac:spMkLst>
            <pc:docMk/>
            <pc:sldMk cId="3710901027" sldId="389"/>
            <ac:spMk id="10" creationId="{6C912FD3-B3B6-4092-8F39-9B2DDADC6139}"/>
          </ac:spMkLst>
        </pc:spChg>
        <pc:spChg chg="add">
          <ac:chgData name="Nicolas CARRERE" userId="282dd5a26b055240" providerId="LiveId" clId="{7528B171-0CF7-4CB5-9D29-85A69C4CD4AF}" dt="2020-10-23T07:16:24.649" v="10667" actId="11529"/>
          <ac:spMkLst>
            <pc:docMk/>
            <pc:sldMk cId="3710901027" sldId="389"/>
            <ac:spMk id="11" creationId="{62D21CC6-FD1F-4844-964C-F1AB847E69C7}"/>
          </ac:spMkLst>
        </pc:spChg>
        <pc:spChg chg="add">
          <ac:chgData name="Nicolas CARRERE" userId="282dd5a26b055240" providerId="LiveId" clId="{7528B171-0CF7-4CB5-9D29-85A69C4CD4AF}" dt="2020-10-23T07:16:27.987" v="10668" actId="11529"/>
          <ac:spMkLst>
            <pc:docMk/>
            <pc:sldMk cId="3710901027" sldId="389"/>
            <ac:spMk id="12" creationId="{5502BCC9-E529-4E8E-864C-1817B4BDA04E}"/>
          </ac:spMkLst>
        </pc:spChg>
        <pc:spChg chg="add mod">
          <ac:chgData name="Nicolas CARRERE" userId="282dd5a26b055240" providerId="LiveId" clId="{7528B171-0CF7-4CB5-9D29-85A69C4CD4AF}" dt="2020-10-23T07:17:27.451" v="10674" actId="164"/>
          <ac:spMkLst>
            <pc:docMk/>
            <pc:sldMk cId="3710901027" sldId="389"/>
            <ac:spMk id="15" creationId="{A19433D3-5046-42B1-AA32-A6171DC8B8CA}"/>
          </ac:spMkLst>
        </pc:spChg>
        <pc:grpChg chg="add mod">
          <ac:chgData name="Nicolas CARRERE" userId="282dd5a26b055240" providerId="LiveId" clId="{7528B171-0CF7-4CB5-9D29-85A69C4CD4AF}" dt="2020-10-23T07:17:47.903" v="10686" actId="14100"/>
          <ac:grpSpMkLst>
            <pc:docMk/>
            <pc:sldMk cId="3710901027" sldId="389"/>
            <ac:grpSpMk id="16" creationId="{C8D81FE0-498A-49A4-B21F-7FCC07742847}"/>
          </ac:grpSpMkLst>
        </pc:grpChg>
        <pc:picChg chg="del">
          <ac:chgData name="Nicolas CARRERE" userId="282dd5a26b055240" providerId="LiveId" clId="{7528B171-0CF7-4CB5-9D29-85A69C4CD4AF}" dt="2020-10-23T07:15:31.717" v="10661" actId="478"/>
          <ac:picMkLst>
            <pc:docMk/>
            <pc:sldMk cId="3710901027" sldId="389"/>
            <ac:picMk id="5" creationId="{4C106E50-2EE0-44A4-AC57-B7502BC7F869}"/>
          </ac:picMkLst>
        </pc:picChg>
        <pc:picChg chg="add mod">
          <ac:chgData name="Nicolas CARRERE" userId="282dd5a26b055240" providerId="LiveId" clId="{7528B171-0CF7-4CB5-9D29-85A69C4CD4AF}" dt="2020-10-23T07:16:13.823" v="10665" actId="1076"/>
          <ac:picMkLst>
            <pc:docMk/>
            <pc:sldMk cId="3710901027" sldId="389"/>
            <ac:picMk id="8" creationId="{765DCD0A-8170-4B2E-A5F9-3E2DF8D749B5}"/>
          </ac:picMkLst>
        </pc:picChg>
        <pc:picChg chg="add mod">
          <ac:chgData name="Nicolas CARRERE" userId="282dd5a26b055240" providerId="LiveId" clId="{7528B171-0CF7-4CB5-9D29-85A69C4CD4AF}" dt="2020-10-23T07:17:27.451" v="10674" actId="164"/>
          <ac:picMkLst>
            <pc:docMk/>
            <pc:sldMk cId="3710901027" sldId="389"/>
            <ac:picMk id="14" creationId="{FFD5AB04-AFCD-4239-96CD-D24FDE87DEFA}"/>
          </ac:picMkLst>
        </pc:picChg>
        <pc:picChg chg="add del mod">
          <ac:chgData name="Nicolas CARRERE" userId="282dd5a26b055240" providerId="LiveId" clId="{7528B171-0CF7-4CB5-9D29-85A69C4CD4AF}" dt="2020-10-23T07:17:46.893" v="10684" actId="22"/>
          <ac:picMkLst>
            <pc:docMk/>
            <pc:sldMk cId="3710901027" sldId="389"/>
            <ac:picMk id="18" creationId="{FA317B0D-550A-48D6-A731-B03AB119D986}"/>
          </ac:picMkLst>
        </pc:picChg>
        <pc:cxnChg chg="del mod">
          <ac:chgData name="Nicolas CARRERE" userId="282dd5a26b055240" providerId="LiveId" clId="{7528B171-0CF7-4CB5-9D29-85A69C4CD4AF}" dt="2020-10-23T07:15:31.717" v="10661" actId="478"/>
          <ac:cxnSpMkLst>
            <pc:docMk/>
            <pc:sldMk cId="3710901027" sldId="389"/>
            <ac:cxnSpMk id="9" creationId="{EC710104-EE0E-4A6C-AB0D-6BE3D281D4EB}"/>
          </ac:cxnSpMkLst>
        </pc:cxnChg>
      </pc:sldChg>
      <pc:sldChg chg="addSp delSp modSp new mod">
        <pc:chgData name="Nicolas CARRERE" userId="282dd5a26b055240" providerId="LiveId" clId="{7528B171-0CF7-4CB5-9D29-85A69C4CD4AF}" dt="2020-10-23T07:21:52.019" v="10711" actId="11529"/>
        <pc:sldMkLst>
          <pc:docMk/>
          <pc:sldMk cId="1006563885" sldId="390"/>
        </pc:sldMkLst>
        <pc:spChg chg="mod">
          <ac:chgData name="Nicolas CARRERE" userId="282dd5a26b055240" providerId="LiveId" clId="{7528B171-0CF7-4CB5-9D29-85A69C4CD4AF}" dt="2020-10-23T07:21:34.292" v="10708" actId="20577"/>
          <ac:spMkLst>
            <pc:docMk/>
            <pc:sldMk cId="1006563885" sldId="390"/>
            <ac:spMk id="2" creationId="{AAA8EFA8-A7CF-44FA-8A67-F96F8A94226A}"/>
          </ac:spMkLst>
        </pc:spChg>
        <pc:spChg chg="del">
          <ac:chgData name="Nicolas CARRERE" userId="282dd5a26b055240" providerId="LiveId" clId="{7528B171-0CF7-4CB5-9D29-85A69C4CD4AF}" dt="2020-10-23T07:21:43.306" v="10709" actId="22"/>
          <ac:spMkLst>
            <pc:docMk/>
            <pc:sldMk cId="1006563885" sldId="390"/>
            <ac:spMk id="3" creationId="{F42CE95C-8C99-4355-8A3C-5D5B65C67199}"/>
          </ac:spMkLst>
        </pc:spChg>
        <pc:spChg chg="add">
          <ac:chgData name="Nicolas CARRERE" userId="282dd5a26b055240" providerId="LiveId" clId="{7528B171-0CF7-4CB5-9D29-85A69C4CD4AF}" dt="2020-10-23T07:21:48.294" v="10710" actId="11529"/>
          <ac:spMkLst>
            <pc:docMk/>
            <pc:sldMk cId="1006563885" sldId="390"/>
            <ac:spMk id="6" creationId="{4D2561C7-2B1B-4A60-A6F9-BEE47895CCE2}"/>
          </ac:spMkLst>
        </pc:spChg>
        <pc:spChg chg="add">
          <ac:chgData name="Nicolas CARRERE" userId="282dd5a26b055240" providerId="LiveId" clId="{7528B171-0CF7-4CB5-9D29-85A69C4CD4AF}" dt="2020-10-23T07:21:52.019" v="10711" actId="11529"/>
          <ac:spMkLst>
            <pc:docMk/>
            <pc:sldMk cId="1006563885" sldId="390"/>
            <ac:spMk id="7" creationId="{0EC097EF-C6E1-4CBB-8336-055FFB3DA763}"/>
          </ac:spMkLst>
        </pc:spChg>
        <pc:picChg chg="add mod ord">
          <ac:chgData name="Nicolas CARRERE" userId="282dd5a26b055240" providerId="LiveId" clId="{7528B171-0CF7-4CB5-9D29-85A69C4CD4AF}" dt="2020-10-23T07:21:43.306" v="10709" actId="22"/>
          <ac:picMkLst>
            <pc:docMk/>
            <pc:sldMk cId="1006563885" sldId="390"/>
            <ac:picMk id="5" creationId="{39C44949-662E-4DDA-BBD8-7EE9A919CC23}"/>
          </ac:picMkLst>
        </pc:picChg>
      </pc:sldChg>
      <pc:sldChg chg="addSp delSp modSp new mod">
        <pc:chgData name="Nicolas CARRERE" userId="282dd5a26b055240" providerId="LiveId" clId="{7528B171-0CF7-4CB5-9D29-85A69C4CD4AF}" dt="2020-10-23T07:32:19.225" v="10759" actId="1076"/>
        <pc:sldMkLst>
          <pc:docMk/>
          <pc:sldMk cId="2955611690" sldId="391"/>
        </pc:sldMkLst>
        <pc:spChg chg="mod">
          <ac:chgData name="Nicolas CARRERE" userId="282dd5a26b055240" providerId="LiveId" clId="{7528B171-0CF7-4CB5-9D29-85A69C4CD4AF}" dt="2020-10-23T07:31:06.722" v="10750" actId="20577"/>
          <ac:spMkLst>
            <pc:docMk/>
            <pc:sldMk cId="2955611690" sldId="391"/>
            <ac:spMk id="2" creationId="{F700E665-6BD0-46F5-8677-ADE893A38434}"/>
          </ac:spMkLst>
        </pc:spChg>
        <pc:spChg chg="del">
          <ac:chgData name="Nicolas CARRERE" userId="282dd5a26b055240" providerId="LiveId" clId="{7528B171-0CF7-4CB5-9D29-85A69C4CD4AF}" dt="2020-10-23T07:31:29.099" v="10751" actId="22"/>
          <ac:spMkLst>
            <pc:docMk/>
            <pc:sldMk cId="2955611690" sldId="391"/>
            <ac:spMk id="3" creationId="{DA27171F-2646-45E8-A496-6E7B0A5412E3}"/>
          </ac:spMkLst>
        </pc:spChg>
        <pc:spChg chg="add mod">
          <ac:chgData name="Nicolas CARRERE" userId="282dd5a26b055240" providerId="LiveId" clId="{7528B171-0CF7-4CB5-9D29-85A69C4CD4AF}" dt="2020-10-23T07:32:17.230" v="10758" actId="1076"/>
          <ac:spMkLst>
            <pc:docMk/>
            <pc:sldMk cId="2955611690" sldId="391"/>
            <ac:spMk id="6" creationId="{985F395F-79DA-41C9-A367-9423DEF931C8}"/>
          </ac:spMkLst>
        </pc:spChg>
        <pc:spChg chg="add mod">
          <ac:chgData name="Nicolas CARRERE" userId="282dd5a26b055240" providerId="LiveId" clId="{7528B171-0CF7-4CB5-9D29-85A69C4CD4AF}" dt="2020-10-23T07:32:17.230" v="10758" actId="1076"/>
          <ac:spMkLst>
            <pc:docMk/>
            <pc:sldMk cId="2955611690" sldId="391"/>
            <ac:spMk id="7" creationId="{BE3248A9-C595-4711-8F9C-F8825F83ED2B}"/>
          </ac:spMkLst>
        </pc:spChg>
        <pc:picChg chg="add mod ord">
          <ac:chgData name="Nicolas CARRERE" userId="282dd5a26b055240" providerId="LiveId" clId="{7528B171-0CF7-4CB5-9D29-85A69C4CD4AF}" dt="2020-10-23T07:32:17.230" v="10758" actId="1076"/>
          <ac:picMkLst>
            <pc:docMk/>
            <pc:sldMk cId="2955611690" sldId="391"/>
            <ac:picMk id="5" creationId="{15818A3D-8019-4648-BB16-E776D232DCD3}"/>
          </ac:picMkLst>
        </pc:picChg>
        <pc:picChg chg="add mod">
          <ac:chgData name="Nicolas CARRERE" userId="282dd5a26b055240" providerId="LiveId" clId="{7528B171-0CF7-4CB5-9D29-85A69C4CD4AF}" dt="2020-10-23T07:32:19.225" v="10759" actId="1076"/>
          <ac:picMkLst>
            <pc:docMk/>
            <pc:sldMk cId="2955611690" sldId="391"/>
            <ac:picMk id="9" creationId="{11226A36-5DF8-4E08-9FED-58B92370A4D2}"/>
          </ac:picMkLst>
        </pc:picChg>
      </pc:sldChg>
      <pc:sldChg chg="addSp delSp modSp new mod">
        <pc:chgData name="Nicolas CARRERE" userId="282dd5a26b055240" providerId="LiveId" clId="{7528B171-0CF7-4CB5-9D29-85A69C4CD4AF}" dt="2020-10-23T07:35:16.606" v="10802" actId="11529"/>
        <pc:sldMkLst>
          <pc:docMk/>
          <pc:sldMk cId="384942857" sldId="392"/>
        </pc:sldMkLst>
        <pc:spChg chg="mod">
          <ac:chgData name="Nicolas CARRERE" userId="282dd5a26b055240" providerId="LiveId" clId="{7528B171-0CF7-4CB5-9D29-85A69C4CD4AF}" dt="2020-10-23T07:34:44.541" v="10795" actId="20577"/>
          <ac:spMkLst>
            <pc:docMk/>
            <pc:sldMk cId="384942857" sldId="392"/>
            <ac:spMk id="2" creationId="{B92F8DDE-35D9-4ADF-B361-E7CF8E1BF54F}"/>
          </ac:spMkLst>
        </pc:spChg>
        <pc:spChg chg="del">
          <ac:chgData name="Nicolas CARRERE" userId="282dd5a26b055240" providerId="LiveId" clId="{7528B171-0CF7-4CB5-9D29-85A69C4CD4AF}" dt="2020-10-23T07:34:22.668" v="10764" actId="22"/>
          <ac:spMkLst>
            <pc:docMk/>
            <pc:sldMk cId="384942857" sldId="392"/>
            <ac:spMk id="3" creationId="{C0FA3C83-609F-4488-8C8E-04F78033AA16}"/>
          </ac:spMkLst>
        </pc:spChg>
        <pc:spChg chg="add mod">
          <ac:chgData name="Nicolas CARRERE" userId="282dd5a26b055240" providerId="LiveId" clId="{7528B171-0CF7-4CB5-9D29-85A69C4CD4AF}" dt="2020-10-23T07:34:48.492" v="10796" actId="1076"/>
          <ac:spMkLst>
            <pc:docMk/>
            <pc:sldMk cId="384942857" sldId="392"/>
            <ac:spMk id="8" creationId="{6C4A2D94-4AEA-412C-855A-FD26D842E52B}"/>
          </ac:spMkLst>
        </pc:spChg>
        <pc:spChg chg="add mod">
          <ac:chgData name="Nicolas CARRERE" userId="282dd5a26b055240" providerId="LiveId" clId="{7528B171-0CF7-4CB5-9D29-85A69C4CD4AF}" dt="2020-10-23T07:34:48.492" v="10796" actId="1076"/>
          <ac:spMkLst>
            <pc:docMk/>
            <pc:sldMk cId="384942857" sldId="392"/>
            <ac:spMk id="9" creationId="{07C15C8B-375A-4602-BA6C-B5D3CE4FAC3B}"/>
          </ac:spMkLst>
        </pc:spChg>
        <pc:spChg chg="add">
          <ac:chgData name="Nicolas CARRERE" userId="282dd5a26b055240" providerId="LiveId" clId="{7528B171-0CF7-4CB5-9D29-85A69C4CD4AF}" dt="2020-10-23T07:35:16.606" v="10802" actId="11529"/>
          <ac:spMkLst>
            <pc:docMk/>
            <pc:sldMk cId="384942857" sldId="392"/>
            <ac:spMk id="12" creationId="{F726787B-EEFC-4999-B1FB-A2CA747DCE2C}"/>
          </ac:spMkLst>
        </pc:spChg>
        <pc:picChg chg="add del mod">
          <ac:chgData name="Nicolas CARRERE" userId="282dd5a26b055240" providerId="LiveId" clId="{7528B171-0CF7-4CB5-9D29-85A69C4CD4AF}" dt="2020-10-23T07:34:21.597" v="10763" actId="478"/>
          <ac:picMkLst>
            <pc:docMk/>
            <pc:sldMk cId="384942857" sldId="392"/>
            <ac:picMk id="5" creationId="{FD1A6A64-8BD9-402B-90CA-1BEF60C2D740}"/>
          </ac:picMkLst>
        </pc:picChg>
        <pc:picChg chg="add mod ord">
          <ac:chgData name="Nicolas CARRERE" userId="282dd5a26b055240" providerId="LiveId" clId="{7528B171-0CF7-4CB5-9D29-85A69C4CD4AF}" dt="2020-10-23T07:34:48.492" v="10796" actId="1076"/>
          <ac:picMkLst>
            <pc:docMk/>
            <pc:sldMk cId="384942857" sldId="392"/>
            <ac:picMk id="7" creationId="{EBEC9613-638C-4978-B480-FE6D92BFF58E}"/>
          </ac:picMkLst>
        </pc:picChg>
        <pc:picChg chg="add mod">
          <ac:chgData name="Nicolas CARRERE" userId="282dd5a26b055240" providerId="LiveId" clId="{7528B171-0CF7-4CB5-9D29-85A69C4CD4AF}" dt="2020-10-23T07:35:08.375" v="10801" actId="1076"/>
          <ac:picMkLst>
            <pc:docMk/>
            <pc:sldMk cId="384942857" sldId="392"/>
            <ac:picMk id="11" creationId="{AF5787BC-3D07-48AE-AAD1-5663EAB103F1}"/>
          </ac:picMkLst>
        </pc:picChg>
      </pc:sldChg>
      <pc:sldChg chg="addSp delSp modSp new mod">
        <pc:chgData name="Nicolas CARRERE" userId="282dd5a26b055240" providerId="LiveId" clId="{7528B171-0CF7-4CB5-9D29-85A69C4CD4AF}" dt="2020-10-23T07:36:18.769" v="10850" actId="1076"/>
        <pc:sldMkLst>
          <pc:docMk/>
          <pc:sldMk cId="2285326648" sldId="393"/>
        </pc:sldMkLst>
        <pc:spChg chg="mod">
          <ac:chgData name="Nicolas CARRERE" userId="282dd5a26b055240" providerId="LiveId" clId="{7528B171-0CF7-4CB5-9D29-85A69C4CD4AF}" dt="2020-10-23T07:35:42.819" v="10844" actId="20577"/>
          <ac:spMkLst>
            <pc:docMk/>
            <pc:sldMk cId="2285326648" sldId="393"/>
            <ac:spMk id="2" creationId="{222F32E3-AE8A-4B6A-883E-C56D7946A66D}"/>
          </ac:spMkLst>
        </pc:spChg>
        <pc:spChg chg="del">
          <ac:chgData name="Nicolas CARRERE" userId="282dd5a26b055240" providerId="LiveId" clId="{7528B171-0CF7-4CB5-9D29-85A69C4CD4AF}" dt="2020-10-23T07:35:55.984" v="10845" actId="22"/>
          <ac:spMkLst>
            <pc:docMk/>
            <pc:sldMk cId="2285326648" sldId="393"/>
            <ac:spMk id="3" creationId="{1C1FF9AC-489B-4F6E-8D41-55BC8AF6DCB8}"/>
          </ac:spMkLst>
        </pc:spChg>
        <pc:picChg chg="add mod ord">
          <ac:chgData name="Nicolas CARRERE" userId="282dd5a26b055240" providerId="LiveId" clId="{7528B171-0CF7-4CB5-9D29-85A69C4CD4AF}" dt="2020-10-23T07:35:57.539" v="10846" actId="1076"/>
          <ac:picMkLst>
            <pc:docMk/>
            <pc:sldMk cId="2285326648" sldId="393"/>
            <ac:picMk id="5" creationId="{E16E2B4D-48A9-444D-91DF-857AC1DDFF16}"/>
          </ac:picMkLst>
        </pc:picChg>
        <pc:picChg chg="add mod">
          <ac:chgData name="Nicolas CARRERE" userId="282dd5a26b055240" providerId="LiveId" clId="{7528B171-0CF7-4CB5-9D29-85A69C4CD4AF}" dt="2020-10-23T07:36:18.769" v="10850" actId="1076"/>
          <ac:picMkLst>
            <pc:docMk/>
            <pc:sldMk cId="2285326648" sldId="393"/>
            <ac:picMk id="7" creationId="{A0E9FBEE-E936-4BAF-8DBB-B86B1085808A}"/>
          </ac:picMkLst>
        </pc:picChg>
      </pc:sldChg>
      <pc:sldChg chg="addSp delSp modSp new mod">
        <pc:chgData name="Nicolas CARRERE" userId="282dd5a26b055240" providerId="LiveId" clId="{7528B171-0CF7-4CB5-9D29-85A69C4CD4AF}" dt="2020-10-23T07:38:32.341" v="10900" actId="20577"/>
        <pc:sldMkLst>
          <pc:docMk/>
          <pc:sldMk cId="3645836777" sldId="394"/>
        </pc:sldMkLst>
        <pc:spChg chg="mod">
          <ac:chgData name="Nicolas CARRERE" userId="282dd5a26b055240" providerId="LiveId" clId="{7528B171-0CF7-4CB5-9D29-85A69C4CD4AF}" dt="2020-10-23T07:38:32.341" v="10900" actId="20577"/>
          <ac:spMkLst>
            <pc:docMk/>
            <pc:sldMk cId="3645836777" sldId="394"/>
            <ac:spMk id="2" creationId="{3B3C2E21-CCEE-40E0-8872-30A14485F018}"/>
          </ac:spMkLst>
        </pc:spChg>
        <pc:spChg chg="del">
          <ac:chgData name="Nicolas CARRERE" userId="282dd5a26b055240" providerId="LiveId" clId="{7528B171-0CF7-4CB5-9D29-85A69C4CD4AF}" dt="2020-10-23T07:37:38.951" v="10852" actId="22"/>
          <ac:spMkLst>
            <pc:docMk/>
            <pc:sldMk cId="3645836777" sldId="394"/>
            <ac:spMk id="3" creationId="{618DBD15-5613-4DED-81BE-659516C52598}"/>
          </ac:spMkLst>
        </pc:spChg>
        <pc:picChg chg="add mod ord">
          <ac:chgData name="Nicolas CARRERE" userId="282dd5a26b055240" providerId="LiveId" clId="{7528B171-0CF7-4CB5-9D29-85A69C4CD4AF}" dt="2020-10-23T07:37:58.062" v="10859" actId="1076"/>
          <ac:picMkLst>
            <pc:docMk/>
            <pc:sldMk cId="3645836777" sldId="394"/>
            <ac:picMk id="5" creationId="{188239FC-7F61-42BE-A958-36965AB843D6}"/>
          </ac:picMkLst>
        </pc:picChg>
      </pc:sldChg>
      <pc:sldChg chg="modSp new del mod">
        <pc:chgData name="Nicolas CARRERE" userId="282dd5a26b055240" providerId="LiveId" clId="{7528B171-0CF7-4CB5-9D29-85A69C4CD4AF}" dt="2020-11-15T20:00:27.761" v="10945" actId="2696"/>
        <pc:sldMkLst>
          <pc:docMk/>
          <pc:sldMk cId="2811160933" sldId="396"/>
        </pc:sldMkLst>
        <pc:spChg chg="mod">
          <ac:chgData name="Nicolas CARRERE" userId="282dd5a26b055240" providerId="LiveId" clId="{7528B171-0CF7-4CB5-9D29-85A69C4CD4AF}" dt="2020-11-15T19:58:57.169" v="10943" actId="20577"/>
          <ac:spMkLst>
            <pc:docMk/>
            <pc:sldMk cId="2811160933" sldId="396"/>
            <ac:spMk id="2" creationId="{43910094-CCA4-4833-A4B3-DCC93D974AF0}"/>
          </ac:spMkLst>
        </pc:spChg>
        <pc:spChg chg="mod">
          <ac:chgData name="Nicolas CARRERE" userId="282dd5a26b055240" providerId="LiveId" clId="{7528B171-0CF7-4CB5-9D29-85A69C4CD4AF}" dt="2020-11-15T19:58:59.110" v="10944"/>
          <ac:spMkLst>
            <pc:docMk/>
            <pc:sldMk cId="2811160933" sldId="396"/>
            <ac:spMk id="3" creationId="{F0E68F56-D5D9-4B35-83EF-39D4BFACB705}"/>
          </ac:spMkLst>
        </pc:spChg>
      </pc:sldChg>
    </pc:docChg>
  </pc:docChgLst>
  <pc:docChgLst>
    <pc:chgData name="Nicolas" userId="282dd5a26b055240" providerId="LiveId" clId="{153F2DA5-3A2D-48D5-9B02-863AB7407E39}"/>
    <pc:docChg chg="modSld">
      <pc:chgData name="Nicolas" userId="282dd5a26b055240" providerId="LiveId" clId="{153F2DA5-3A2D-48D5-9B02-863AB7407E39}" dt="2021-04-26T12:48:15.018" v="0" actId="1076"/>
      <pc:docMkLst>
        <pc:docMk/>
      </pc:docMkLst>
      <pc:sldChg chg="modSp mod">
        <pc:chgData name="Nicolas" userId="282dd5a26b055240" providerId="LiveId" clId="{153F2DA5-3A2D-48D5-9B02-863AB7407E39}" dt="2021-04-26T12:48:15.018" v="0" actId="1076"/>
        <pc:sldMkLst>
          <pc:docMk/>
          <pc:sldMk cId="3967123973" sldId="327"/>
        </pc:sldMkLst>
        <pc:picChg chg="mod">
          <ac:chgData name="Nicolas" userId="282dd5a26b055240" providerId="LiveId" clId="{153F2DA5-3A2D-48D5-9B02-863AB7407E39}" dt="2021-04-26T12:48:15.018" v="0" actId="1076"/>
          <ac:picMkLst>
            <pc:docMk/>
            <pc:sldMk cId="3967123973" sldId="327"/>
            <ac:picMk id="8" creationId="{74CD9350-FDC6-424B-9D10-78102E76F704}"/>
          </ac:picMkLst>
        </pc:picChg>
      </pc:sldChg>
    </pc:docChg>
  </pc:docChgLst>
  <pc:docChgLst>
    <pc:chgData name="Nicolas CARRERE" userId="69fffeb2-d65e-4acb-b3d7-1471ab5d75fc" providerId="ADAL" clId="{B887D281-FE82-4B2F-8A1C-88E722654FDA}"/>
    <pc:docChg chg="modSld">
      <pc:chgData name="Nicolas CARRERE" userId="69fffeb2-d65e-4acb-b3d7-1471ab5d75fc" providerId="ADAL" clId="{B887D281-FE82-4B2F-8A1C-88E722654FDA}" dt="2023-10-12T07:33:12.617" v="0" actId="20577"/>
      <pc:docMkLst>
        <pc:docMk/>
      </pc:docMkLst>
      <pc:sldChg chg="modSp">
        <pc:chgData name="Nicolas CARRERE" userId="69fffeb2-d65e-4acb-b3d7-1471ab5d75fc" providerId="ADAL" clId="{B887D281-FE82-4B2F-8A1C-88E722654FDA}" dt="2023-10-12T07:33:12.617" v="0" actId="20577"/>
        <pc:sldMkLst>
          <pc:docMk/>
          <pc:sldMk cId="2465094740" sldId="450"/>
        </pc:sldMkLst>
        <pc:graphicFrameChg chg="mod">
          <ac:chgData name="Nicolas CARRERE" userId="69fffeb2-d65e-4acb-b3d7-1471ab5d75fc" providerId="ADAL" clId="{B887D281-FE82-4B2F-8A1C-88E722654FDA}" dt="2023-10-12T07:33:12.617" v="0" actId="20577"/>
          <ac:graphicFrameMkLst>
            <pc:docMk/>
            <pc:sldMk cId="2465094740" sldId="450"/>
            <ac:graphicFrameMk id="5" creationId="{7C7B4934-395B-4D0C-AF0F-D5F1EECAD7E7}"/>
          </ac:graphicFrameMkLst>
        </pc:graphicFrameChg>
      </pc:sldChg>
    </pc:docChg>
  </pc:docChgLst>
  <pc:docChgLst>
    <pc:chgData name="Nicolas" userId="282dd5a26b055240" providerId="LiveId" clId="{19267C91-9FD9-4AD4-AC43-0ABB1C0E2A80}"/>
    <pc:docChg chg="custSel addSld delSld modSld">
      <pc:chgData name="Nicolas" userId="282dd5a26b055240" providerId="LiveId" clId="{19267C91-9FD9-4AD4-AC43-0ABB1C0E2A80}" dt="2021-09-16T09:27:59.059" v="195" actId="11529"/>
      <pc:docMkLst>
        <pc:docMk/>
      </pc:docMkLst>
      <pc:sldChg chg="del">
        <pc:chgData name="Nicolas" userId="282dd5a26b055240" providerId="LiveId" clId="{19267C91-9FD9-4AD4-AC43-0ABB1C0E2A80}" dt="2021-09-16T09:11:22.540" v="20" actId="47"/>
        <pc:sldMkLst>
          <pc:docMk/>
          <pc:sldMk cId="1898154515" sldId="267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626614331" sldId="268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98469932" sldId="272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532752020" sldId="273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927796595" sldId="274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675995479" sldId="275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045703147" sldId="277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648876644" sldId="278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91851479" sldId="279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419913622" sldId="280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686935083" sldId="281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4192925506" sldId="282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4180648406" sldId="283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335320284" sldId="284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083266328" sldId="285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995857358" sldId="286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243520504" sldId="287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632620182" sldId="288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884092725" sldId="289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618115603" sldId="290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181200750" sldId="291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4164704171" sldId="292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031906190" sldId="293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22536249" sldId="294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1107937174" sldId="295"/>
        </pc:sldMkLst>
      </pc:sldChg>
      <pc:sldChg chg="addSp delSp modSp mod">
        <pc:chgData name="Nicolas" userId="282dd5a26b055240" providerId="LiveId" clId="{19267C91-9FD9-4AD4-AC43-0ABB1C0E2A80}" dt="2021-09-16T09:25:58.392" v="154" actId="1076"/>
        <pc:sldMkLst>
          <pc:docMk/>
          <pc:sldMk cId="2898564605" sldId="296"/>
        </pc:sldMkLst>
        <pc:picChg chg="add del mod ord">
          <ac:chgData name="Nicolas" userId="282dd5a26b055240" providerId="LiveId" clId="{19267C91-9FD9-4AD4-AC43-0ABB1C0E2A80}" dt="2021-09-16T09:25:48.024" v="149" actId="478"/>
          <ac:picMkLst>
            <pc:docMk/>
            <pc:sldMk cId="2898564605" sldId="296"/>
            <ac:picMk id="4" creationId="{23F0DFE8-4E3C-4D78-8B41-DF4C2F202A84}"/>
          </ac:picMkLst>
        </pc:picChg>
        <pc:picChg chg="del">
          <ac:chgData name="Nicolas" userId="282dd5a26b055240" providerId="LiveId" clId="{19267C91-9FD9-4AD4-AC43-0ABB1C0E2A80}" dt="2021-09-16T09:13:50.269" v="21" actId="478"/>
          <ac:picMkLst>
            <pc:docMk/>
            <pc:sldMk cId="2898564605" sldId="296"/>
            <ac:picMk id="9" creationId="{82F587E4-98AC-450E-ABCC-0E99D734BB00}"/>
          </ac:picMkLst>
        </pc:picChg>
        <pc:picChg chg="add mod ord">
          <ac:chgData name="Nicolas" userId="282dd5a26b055240" providerId="LiveId" clId="{19267C91-9FD9-4AD4-AC43-0ABB1C0E2A80}" dt="2021-09-16T09:25:58.392" v="154" actId="1076"/>
          <ac:picMkLst>
            <pc:docMk/>
            <pc:sldMk cId="2898564605" sldId="296"/>
            <ac:picMk id="12" creationId="{F5AD75F4-DA6C-4D11-8047-5E83A8339AFC}"/>
          </ac:picMkLst>
        </pc:picChg>
        <pc:cxnChg chg="mod">
          <ac:chgData name="Nicolas" userId="282dd5a26b055240" providerId="LiveId" clId="{19267C91-9FD9-4AD4-AC43-0ABB1C0E2A80}" dt="2021-09-16T09:14:06.922" v="28" actId="14100"/>
          <ac:cxnSpMkLst>
            <pc:docMk/>
            <pc:sldMk cId="2898564605" sldId="296"/>
            <ac:cxnSpMk id="15" creationId="{B9AC4C7E-E7D2-4FB6-A2F2-433A343605B5}"/>
          </ac:cxnSpMkLst>
        </pc:cxnChg>
      </pc:sldChg>
      <pc:sldChg chg="addSp modSp mod">
        <pc:chgData name="Nicolas" userId="282dd5a26b055240" providerId="LiveId" clId="{19267C91-9FD9-4AD4-AC43-0ABB1C0E2A80}" dt="2021-09-10T17:56:42.636" v="19" actId="1076"/>
        <pc:sldMkLst>
          <pc:docMk/>
          <pc:sldMk cId="3534638474" sldId="355"/>
        </pc:sldMkLst>
        <pc:spChg chg="mod">
          <ac:chgData name="Nicolas" userId="282dd5a26b055240" providerId="LiveId" clId="{19267C91-9FD9-4AD4-AC43-0ABB1C0E2A80}" dt="2021-09-10T17:55:29.171" v="13" actId="14100"/>
          <ac:spMkLst>
            <pc:docMk/>
            <pc:sldMk cId="3534638474" sldId="355"/>
            <ac:spMk id="6" creationId="{695FDA05-3358-488C-91CC-012747254B75}"/>
          </ac:spMkLst>
        </pc:spChg>
        <pc:spChg chg="mod">
          <ac:chgData name="Nicolas" userId="282dd5a26b055240" providerId="LiveId" clId="{19267C91-9FD9-4AD4-AC43-0ABB1C0E2A80}" dt="2021-09-10T17:55:21.067" v="11" actId="1076"/>
          <ac:spMkLst>
            <pc:docMk/>
            <pc:sldMk cId="3534638474" sldId="355"/>
            <ac:spMk id="9" creationId="{B17BF86B-254E-4B9C-8C9B-71D9AA1EBF7D}"/>
          </ac:spMkLst>
        </pc:spChg>
        <pc:spChg chg="mod">
          <ac:chgData name="Nicolas" userId="282dd5a26b055240" providerId="LiveId" clId="{19267C91-9FD9-4AD4-AC43-0ABB1C0E2A80}" dt="2021-09-10T17:55:07.039" v="7" actId="1076"/>
          <ac:spMkLst>
            <pc:docMk/>
            <pc:sldMk cId="3534638474" sldId="355"/>
            <ac:spMk id="12" creationId="{97AFEED3-CAAF-4E87-9517-8C40CF55BFF9}"/>
          </ac:spMkLst>
        </pc:spChg>
        <pc:spChg chg="mod">
          <ac:chgData name="Nicolas" userId="282dd5a26b055240" providerId="LiveId" clId="{19267C91-9FD9-4AD4-AC43-0ABB1C0E2A80}" dt="2021-09-10T17:54:58.111" v="5" actId="1076"/>
          <ac:spMkLst>
            <pc:docMk/>
            <pc:sldMk cId="3534638474" sldId="355"/>
            <ac:spMk id="13" creationId="{D788C093-27DE-4BA3-82F9-E555AE5BBBD2}"/>
          </ac:spMkLst>
        </pc:spChg>
        <pc:picChg chg="add mod">
          <ac:chgData name="Nicolas" userId="282dd5a26b055240" providerId="LiveId" clId="{19267C91-9FD9-4AD4-AC43-0ABB1C0E2A80}" dt="2021-09-10T17:55:45.703" v="16" actId="1076"/>
          <ac:picMkLst>
            <pc:docMk/>
            <pc:sldMk cId="3534638474" sldId="355"/>
            <ac:picMk id="4" creationId="{8E907A59-3EB9-491D-9BDA-93BA3CE8B906}"/>
          </ac:picMkLst>
        </pc:picChg>
        <pc:picChg chg="mod">
          <ac:chgData name="Nicolas" userId="282dd5a26b055240" providerId="LiveId" clId="{19267C91-9FD9-4AD4-AC43-0ABB1C0E2A80}" dt="2021-09-10T17:55:03.465" v="6" actId="1076"/>
          <ac:picMkLst>
            <pc:docMk/>
            <pc:sldMk cId="3534638474" sldId="355"/>
            <ac:picMk id="5" creationId="{AE21D2BA-7CFD-433B-A2B9-3C3B0F07C08A}"/>
          </ac:picMkLst>
        </pc:picChg>
        <pc:picChg chg="add mod">
          <ac:chgData name="Nicolas" userId="282dd5a26b055240" providerId="LiveId" clId="{19267C91-9FD9-4AD4-AC43-0ABB1C0E2A80}" dt="2021-09-10T17:56:42.636" v="19" actId="1076"/>
          <ac:picMkLst>
            <pc:docMk/>
            <pc:sldMk cId="3534638474" sldId="355"/>
            <ac:picMk id="20" creationId="{811AD2CF-61A1-462C-8A3C-526F30F2F61C}"/>
          </ac:picMkLst>
        </pc:picChg>
        <pc:cxnChg chg="mod">
          <ac:chgData name="Nicolas" userId="282dd5a26b055240" providerId="LiveId" clId="{19267C91-9FD9-4AD4-AC43-0ABB1C0E2A80}" dt="2021-09-10T17:55:41.633" v="15" actId="14100"/>
          <ac:cxnSpMkLst>
            <pc:docMk/>
            <pc:sldMk cId="3534638474" sldId="355"/>
            <ac:cxnSpMk id="8" creationId="{31AF2C9F-FFEF-479F-8A4F-C4D6E40F95CC}"/>
          </ac:cxnSpMkLst>
        </pc:cxnChg>
        <pc:cxnChg chg="mod">
          <ac:chgData name="Nicolas" userId="282dd5a26b055240" providerId="LiveId" clId="{19267C91-9FD9-4AD4-AC43-0ABB1C0E2A80}" dt="2021-09-10T17:55:16.045" v="10" actId="14100"/>
          <ac:cxnSpMkLst>
            <pc:docMk/>
            <pc:sldMk cId="3534638474" sldId="355"/>
            <ac:cxnSpMk id="11" creationId="{0E05B7E8-EAD5-4FEF-935C-3BF8B16E0C09}"/>
          </ac:cxnSpMkLst>
        </pc:cxnChg>
        <pc:cxnChg chg="mod">
          <ac:chgData name="Nicolas" userId="282dd5a26b055240" providerId="LiveId" clId="{19267C91-9FD9-4AD4-AC43-0ABB1C0E2A80}" dt="2021-09-10T17:55:07.039" v="7" actId="1076"/>
          <ac:cxnSpMkLst>
            <pc:docMk/>
            <pc:sldMk cId="3534638474" sldId="355"/>
            <ac:cxnSpMk id="15" creationId="{9E9806C7-FE15-4821-BDE8-DBA8949B7914}"/>
          </ac:cxnSpMkLst>
        </pc:cxnChg>
        <pc:cxnChg chg="mod">
          <ac:chgData name="Nicolas" userId="282dd5a26b055240" providerId="LiveId" clId="{19267C91-9FD9-4AD4-AC43-0ABB1C0E2A80}" dt="2021-09-10T17:54:58.111" v="5" actId="1076"/>
          <ac:cxnSpMkLst>
            <pc:docMk/>
            <pc:sldMk cId="3534638474" sldId="355"/>
            <ac:cxnSpMk id="18" creationId="{47C18676-142A-469D-92DD-5C9882D8336C}"/>
          </ac:cxnSpMkLst>
        </pc:cxnChg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2414758850" sldId="358"/>
        </pc:sldMkLst>
      </pc:sldChg>
      <pc:sldChg chg="del">
        <pc:chgData name="Nicolas" userId="282dd5a26b055240" providerId="LiveId" clId="{19267C91-9FD9-4AD4-AC43-0ABB1C0E2A80}" dt="2021-09-16T09:11:22.540" v="20" actId="47"/>
        <pc:sldMkLst>
          <pc:docMk/>
          <pc:sldMk cId="3088190769" sldId="359"/>
        </pc:sldMkLst>
      </pc:sldChg>
      <pc:sldChg chg="addSp delSp modSp new mod">
        <pc:chgData name="Nicolas" userId="282dd5a26b055240" providerId="LiveId" clId="{19267C91-9FD9-4AD4-AC43-0ABB1C0E2A80}" dt="2021-09-16T09:27:04.520" v="163" actId="22"/>
        <pc:sldMkLst>
          <pc:docMk/>
          <pc:sldMk cId="1542670487" sldId="457"/>
        </pc:sldMkLst>
        <pc:spChg chg="mod">
          <ac:chgData name="Nicolas" userId="282dd5a26b055240" providerId="LiveId" clId="{19267C91-9FD9-4AD4-AC43-0ABB1C0E2A80}" dt="2021-09-16T09:14:52.445" v="65" actId="20577"/>
          <ac:spMkLst>
            <pc:docMk/>
            <pc:sldMk cId="1542670487" sldId="457"/>
            <ac:spMk id="2" creationId="{2AE61688-F6A2-417F-9E35-2386055165BD}"/>
          </ac:spMkLst>
        </pc:spChg>
        <pc:spChg chg="del">
          <ac:chgData name="Nicolas" userId="282dd5a26b055240" providerId="LiveId" clId="{19267C91-9FD9-4AD4-AC43-0ABB1C0E2A80}" dt="2021-09-16T09:14:43.852" v="30" actId="22"/>
          <ac:spMkLst>
            <pc:docMk/>
            <pc:sldMk cId="1542670487" sldId="457"/>
            <ac:spMk id="3" creationId="{26F876C9-66DF-404E-B9F8-F876EB56CAF0}"/>
          </ac:spMkLst>
        </pc:spChg>
        <pc:spChg chg="add">
          <ac:chgData name="Nicolas" userId="282dd5a26b055240" providerId="LiveId" clId="{19267C91-9FD9-4AD4-AC43-0ABB1C0E2A80}" dt="2021-09-16T09:15:07.031" v="68" actId="11529"/>
          <ac:spMkLst>
            <pc:docMk/>
            <pc:sldMk cId="1542670487" sldId="457"/>
            <ac:spMk id="6" creationId="{E8CD88B4-90BB-4A98-86C7-1F8E7324A17A}"/>
          </ac:spMkLst>
        </pc:spChg>
        <pc:spChg chg="add del mod">
          <ac:chgData name="Nicolas" userId="282dd5a26b055240" providerId="LiveId" clId="{19267C91-9FD9-4AD4-AC43-0ABB1C0E2A80}" dt="2021-09-16T09:26:34.759" v="156" actId="22"/>
          <ac:spMkLst>
            <pc:docMk/>
            <pc:sldMk cId="1542670487" sldId="457"/>
            <ac:spMk id="10" creationId="{EAF4BB1A-590A-4F10-9AD0-8D0C996E997C}"/>
          </ac:spMkLst>
        </pc:spChg>
        <pc:picChg chg="add del mod ord">
          <ac:chgData name="Nicolas" userId="282dd5a26b055240" providerId="LiveId" clId="{19267C91-9FD9-4AD4-AC43-0ABB1C0E2A80}" dt="2021-09-16T09:26:33.393" v="155" actId="478"/>
          <ac:picMkLst>
            <pc:docMk/>
            <pc:sldMk cId="1542670487" sldId="457"/>
            <ac:picMk id="5" creationId="{E3F2BE84-5C47-4562-9991-11FA8E7E40F6}"/>
          </ac:picMkLst>
        </pc:picChg>
        <pc:picChg chg="add del mod">
          <ac:chgData name="Nicolas" userId="282dd5a26b055240" providerId="LiveId" clId="{19267C91-9FD9-4AD4-AC43-0ABB1C0E2A80}" dt="2021-09-16T09:27:04.100" v="162" actId="478"/>
          <ac:picMkLst>
            <pc:docMk/>
            <pc:sldMk cId="1542670487" sldId="457"/>
            <ac:picMk id="8" creationId="{D53A6580-412B-4489-B277-75A1D912AE88}"/>
          </ac:picMkLst>
        </pc:picChg>
        <pc:picChg chg="add mod ord">
          <ac:chgData name="Nicolas" userId="282dd5a26b055240" providerId="LiveId" clId="{19267C91-9FD9-4AD4-AC43-0ABB1C0E2A80}" dt="2021-09-16T09:26:45.897" v="161" actId="1076"/>
          <ac:picMkLst>
            <pc:docMk/>
            <pc:sldMk cId="1542670487" sldId="457"/>
            <ac:picMk id="12" creationId="{AE109091-E375-4B91-867C-A764CA0C42FD}"/>
          </ac:picMkLst>
        </pc:picChg>
        <pc:picChg chg="add">
          <ac:chgData name="Nicolas" userId="282dd5a26b055240" providerId="LiveId" clId="{19267C91-9FD9-4AD4-AC43-0ABB1C0E2A80}" dt="2021-09-16T09:27:04.520" v="163" actId="22"/>
          <ac:picMkLst>
            <pc:docMk/>
            <pc:sldMk cId="1542670487" sldId="457"/>
            <ac:picMk id="14" creationId="{7543529F-7053-4505-9E59-9770E245BE86}"/>
          </ac:picMkLst>
        </pc:picChg>
      </pc:sldChg>
      <pc:sldChg chg="addSp delSp modSp new mod">
        <pc:chgData name="Nicolas" userId="282dd5a26b055240" providerId="LiveId" clId="{19267C91-9FD9-4AD4-AC43-0ABB1C0E2A80}" dt="2021-09-16T09:27:59.059" v="195" actId="11529"/>
        <pc:sldMkLst>
          <pc:docMk/>
          <pc:sldMk cId="4251232306" sldId="458"/>
        </pc:sldMkLst>
        <pc:spChg chg="mod">
          <ac:chgData name="Nicolas" userId="282dd5a26b055240" providerId="LiveId" clId="{19267C91-9FD9-4AD4-AC43-0ABB1C0E2A80}" dt="2021-09-16T09:27:37.881" v="191" actId="20577"/>
          <ac:spMkLst>
            <pc:docMk/>
            <pc:sldMk cId="4251232306" sldId="458"/>
            <ac:spMk id="2" creationId="{710D640A-106D-453A-973F-F84E3DA409EE}"/>
          </ac:spMkLst>
        </pc:spChg>
        <pc:spChg chg="del">
          <ac:chgData name="Nicolas" userId="282dd5a26b055240" providerId="LiveId" clId="{19267C91-9FD9-4AD4-AC43-0ABB1C0E2A80}" dt="2021-09-16T09:16:33.796" v="109" actId="22"/>
          <ac:spMkLst>
            <pc:docMk/>
            <pc:sldMk cId="4251232306" sldId="458"/>
            <ac:spMk id="3" creationId="{BBCB984F-56D4-4E0A-8E8A-3636A94EC57A}"/>
          </ac:spMkLst>
        </pc:spChg>
        <pc:spChg chg="add del mod">
          <ac:chgData name="Nicolas" userId="282dd5a26b055240" providerId="LiveId" clId="{19267C91-9FD9-4AD4-AC43-0ABB1C0E2A80}" dt="2021-09-16T09:27:50.177" v="192" actId="478"/>
          <ac:spMkLst>
            <pc:docMk/>
            <pc:sldMk cId="4251232306" sldId="458"/>
            <ac:spMk id="6" creationId="{4E2556D1-0435-46FF-A9C6-110D184F78A9}"/>
          </ac:spMkLst>
        </pc:spChg>
        <pc:spChg chg="add del mod">
          <ac:chgData name="Nicolas" userId="282dd5a26b055240" providerId="LiveId" clId="{19267C91-9FD9-4AD4-AC43-0ABB1C0E2A80}" dt="2021-09-16T09:27:52.453" v="194" actId="22"/>
          <ac:spMkLst>
            <pc:docMk/>
            <pc:sldMk cId="4251232306" sldId="458"/>
            <ac:spMk id="8" creationId="{802FD5E5-68B6-4EDE-858A-0E6C4519FA2B}"/>
          </ac:spMkLst>
        </pc:spChg>
        <pc:spChg chg="add">
          <ac:chgData name="Nicolas" userId="282dd5a26b055240" providerId="LiveId" clId="{19267C91-9FD9-4AD4-AC43-0ABB1C0E2A80}" dt="2021-09-16T09:27:59.059" v="195" actId="11529"/>
          <ac:spMkLst>
            <pc:docMk/>
            <pc:sldMk cId="4251232306" sldId="458"/>
            <ac:spMk id="11" creationId="{F145EA06-B228-4FE7-8D2A-46F9C1B52A14}"/>
          </ac:spMkLst>
        </pc:spChg>
        <pc:picChg chg="add del mod ord">
          <ac:chgData name="Nicolas" userId="282dd5a26b055240" providerId="LiveId" clId="{19267C91-9FD9-4AD4-AC43-0ABB1C0E2A80}" dt="2021-09-16T09:27:51.434" v="193" actId="478"/>
          <ac:picMkLst>
            <pc:docMk/>
            <pc:sldMk cId="4251232306" sldId="458"/>
            <ac:picMk id="5" creationId="{DB0FADDB-61DA-4277-8DBE-B61152F52FA5}"/>
          </ac:picMkLst>
        </pc:picChg>
        <pc:picChg chg="add mod ord">
          <ac:chgData name="Nicolas" userId="282dd5a26b055240" providerId="LiveId" clId="{19267C91-9FD9-4AD4-AC43-0ABB1C0E2A80}" dt="2021-09-16T09:27:52.453" v="194" actId="22"/>
          <ac:picMkLst>
            <pc:docMk/>
            <pc:sldMk cId="4251232306" sldId="458"/>
            <ac:picMk id="10" creationId="{C77FD98A-FC1F-404B-AC57-29D89165C923}"/>
          </ac:picMkLst>
        </pc:picChg>
      </pc:sldChg>
    </pc:docChg>
  </pc:docChgLst>
  <pc:docChgLst>
    <pc:chgData name="Nicolas CARRERE" userId="282dd5a26b055240" providerId="LiveId" clId="{CAFFFF8F-8F4C-489B-9405-9CF8B4A4F420}"/>
    <pc:docChg chg="custSel modSld">
      <pc:chgData name="Nicolas CARRERE" userId="282dd5a26b055240" providerId="LiveId" clId="{CAFFFF8F-8F4C-489B-9405-9CF8B4A4F420}" dt="2022-10-24T13:55:48.377" v="10" actId="1076"/>
      <pc:docMkLst>
        <pc:docMk/>
      </pc:docMkLst>
      <pc:sldChg chg="addSp delSp modSp mod">
        <pc:chgData name="Nicolas CARRERE" userId="282dd5a26b055240" providerId="LiveId" clId="{CAFFFF8F-8F4C-489B-9405-9CF8B4A4F420}" dt="2022-10-24T13:55:48.377" v="10" actId="1076"/>
        <pc:sldMkLst>
          <pc:docMk/>
          <pc:sldMk cId="575509678" sldId="356"/>
        </pc:sldMkLst>
        <pc:spChg chg="add del mod">
          <ac:chgData name="Nicolas CARRERE" userId="282dd5a26b055240" providerId="LiveId" clId="{CAFFFF8F-8F4C-489B-9405-9CF8B4A4F420}" dt="2022-10-24T13:54:50.901" v="1" actId="22"/>
          <ac:spMkLst>
            <pc:docMk/>
            <pc:sldMk cId="575509678" sldId="356"/>
            <ac:spMk id="4" creationId="{4F9769DD-B2C2-3ADB-391F-DA40BA2D4C02}"/>
          </ac:spMkLst>
        </pc:spChg>
        <pc:picChg chg="del">
          <ac:chgData name="Nicolas CARRERE" userId="282dd5a26b055240" providerId="LiveId" clId="{CAFFFF8F-8F4C-489B-9405-9CF8B4A4F420}" dt="2022-10-24T13:54:49.422" v="0" actId="478"/>
          <ac:picMkLst>
            <pc:docMk/>
            <pc:sldMk cId="575509678" sldId="356"/>
            <ac:picMk id="5" creationId="{8450D052-FE8D-47B8-BD72-05971445B9CA}"/>
          </ac:picMkLst>
        </pc:picChg>
        <pc:picChg chg="add mod ord">
          <ac:chgData name="Nicolas CARRERE" userId="282dd5a26b055240" providerId="LiveId" clId="{CAFFFF8F-8F4C-489B-9405-9CF8B4A4F420}" dt="2022-10-24T13:54:52.579" v="2" actId="1076"/>
          <ac:picMkLst>
            <pc:docMk/>
            <pc:sldMk cId="575509678" sldId="356"/>
            <ac:picMk id="7" creationId="{AD5BE5CC-658F-71E0-71C4-6381167672B4}"/>
          </ac:picMkLst>
        </pc:picChg>
        <pc:picChg chg="add mod">
          <ac:chgData name="Nicolas CARRERE" userId="282dd5a26b055240" providerId="LiveId" clId="{CAFFFF8F-8F4C-489B-9405-9CF8B4A4F420}" dt="2022-10-24T13:55:29.169" v="6" actId="1076"/>
          <ac:picMkLst>
            <pc:docMk/>
            <pc:sldMk cId="575509678" sldId="356"/>
            <ac:picMk id="9" creationId="{5617D044-FB37-2C24-F0B6-2676D94F5BEC}"/>
          </ac:picMkLst>
        </pc:picChg>
        <pc:picChg chg="add mod">
          <ac:chgData name="Nicolas CARRERE" userId="282dd5a26b055240" providerId="LiveId" clId="{CAFFFF8F-8F4C-489B-9405-9CF8B4A4F420}" dt="2022-10-24T13:55:48.377" v="10" actId="1076"/>
          <ac:picMkLst>
            <pc:docMk/>
            <pc:sldMk cId="575509678" sldId="356"/>
            <ac:picMk id="11" creationId="{D0E6F785-CB25-4575-059E-778B2C2A5788}"/>
          </ac:picMkLst>
        </pc:picChg>
      </pc:sldChg>
    </pc:docChg>
  </pc:docChgLst>
  <pc:docChgLst>
    <pc:chgData name="Nicolas CARRERE" userId="282dd5a26b055240" providerId="LiveId" clId="{638FD38F-41F5-4690-92AE-7EC489E9A128}"/>
    <pc:docChg chg="modSld">
      <pc:chgData name="Nicolas CARRERE" userId="282dd5a26b055240" providerId="LiveId" clId="{638FD38F-41F5-4690-92AE-7EC489E9A128}" dt="2022-02-11T09:43:31.544" v="0" actId="1076"/>
      <pc:docMkLst>
        <pc:docMk/>
      </pc:docMkLst>
      <pc:sldChg chg="modSp mod">
        <pc:chgData name="Nicolas CARRERE" userId="282dd5a26b055240" providerId="LiveId" clId="{638FD38F-41F5-4690-92AE-7EC489E9A128}" dt="2022-02-11T09:43:31.544" v="0" actId="1076"/>
        <pc:sldMkLst>
          <pc:docMk/>
          <pc:sldMk cId="1542670487" sldId="457"/>
        </pc:sldMkLst>
        <pc:picChg chg="mod">
          <ac:chgData name="Nicolas CARRERE" userId="282dd5a26b055240" providerId="LiveId" clId="{638FD38F-41F5-4690-92AE-7EC489E9A128}" dt="2022-02-11T09:43:31.544" v="0" actId="1076"/>
          <ac:picMkLst>
            <pc:docMk/>
            <pc:sldMk cId="1542670487" sldId="457"/>
            <ac:picMk id="14" creationId="{7543529F-7053-4505-9E59-9770E245BE86}"/>
          </ac:picMkLst>
        </pc:picChg>
      </pc:sldChg>
    </pc:docChg>
  </pc:docChgLst>
  <pc:docChgLst>
    <pc:chgData name="Nicolas CARRERE" userId="282dd5a26b055240" providerId="LiveId" clId="{F29509F3-471D-4173-B05C-30699B786763}"/>
    <pc:docChg chg="custSel addSld modSld">
      <pc:chgData name="Nicolas CARRERE" userId="282dd5a26b055240" providerId="LiveId" clId="{F29509F3-471D-4173-B05C-30699B786763}" dt="2021-01-11T13:53:27.185" v="47"/>
      <pc:docMkLst>
        <pc:docMk/>
      </pc:docMkLst>
      <pc:sldChg chg="modSp mod">
        <pc:chgData name="Nicolas CARRERE" userId="282dd5a26b055240" providerId="LiveId" clId="{F29509F3-471D-4173-B05C-30699B786763}" dt="2021-01-11T13:51:45.825" v="9" actId="1076"/>
        <pc:sldMkLst>
          <pc:docMk/>
          <pc:sldMk cId="519207382" sldId="257"/>
        </pc:sldMkLst>
        <pc:spChg chg="mod">
          <ac:chgData name="Nicolas CARRERE" userId="282dd5a26b055240" providerId="LiveId" clId="{F29509F3-471D-4173-B05C-30699B786763}" dt="2021-01-11T13:51:38.605" v="6" actId="14100"/>
          <ac:spMkLst>
            <pc:docMk/>
            <pc:sldMk cId="519207382" sldId="257"/>
            <ac:spMk id="2" creationId="{91486288-7BFD-41D0-8AB0-9C71791CDA31}"/>
          </ac:spMkLst>
        </pc:spChg>
        <pc:picChg chg="mod">
          <ac:chgData name="Nicolas CARRERE" userId="282dd5a26b055240" providerId="LiveId" clId="{F29509F3-471D-4173-B05C-30699B786763}" dt="2021-01-11T13:51:45.825" v="9" actId="1076"/>
          <ac:picMkLst>
            <pc:docMk/>
            <pc:sldMk cId="519207382" sldId="257"/>
            <ac:picMk id="5" creationId="{E3B34DA3-36A8-49E5-8479-21FA3D292F3E}"/>
          </ac:picMkLst>
        </pc:picChg>
      </pc:sldChg>
      <pc:sldChg chg="delSp mod">
        <pc:chgData name="Nicolas CARRERE" userId="282dd5a26b055240" providerId="LiveId" clId="{F29509F3-471D-4173-B05C-30699B786763}" dt="2021-01-11T13:43:31.955" v="4" actId="478"/>
        <pc:sldMkLst>
          <pc:docMk/>
          <pc:sldMk cId="378912948" sldId="258"/>
        </pc:sldMkLst>
        <pc:spChg chg="del">
          <ac:chgData name="Nicolas CARRERE" userId="282dd5a26b055240" providerId="LiveId" clId="{F29509F3-471D-4173-B05C-30699B786763}" dt="2021-01-11T13:43:16.135" v="1" actId="478"/>
          <ac:spMkLst>
            <pc:docMk/>
            <pc:sldMk cId="378912948" sldId="258"/>
            <ac:spMk id="20" creationId="{C629F7B9-29D8-4717-A1EA-7D5378C6A145}"/>
          </ac:spMkLst>
        </pc:spChg>
        <pc:spChg chg="del">
          <ac:chgData name="Nicolas CARRERE" userId="282dd5a26b055240" providerId="LiveId" clId="{F29509F3-471D-4173-B05C-30699B786763}" dt="2021-01-11T13:43:31.955" v="4" actId="478"/>
          <ac:spMkLst>
            <pc:docMk/>
            <pc:sldMk cId="378912948" sldId="258"/>
            <ac:spMk id="23" creationId="{00B4287C-C0D9-4AB6-9B71-8C27C4788486}"/>
          </ac:spMkLst>
        </pc:spChg>
        <pc:spChg chg="del">
          <ac:chgData name="Nicolas CARRERE" userId="282dd5a26b055240" providerId="LiveId" clId="{F29509F3-471D-4173-B05C-30699B786763}" dt="2021-01-11T13:43:11.045" v="0" actId="478"/>
          <ac:spMkLst>
            <pc:docMk/>
            <pc:sldMk cId="378912948" sldId="258"/>
            <ac:spMk id="24" creationId="{A70A9775-3EB2-4601-A6A6-E9BDD8C835A0}"/>
          </ac:spMkLst>
        </pc:spChg>
        <pc:spChg chg="del">
          <ac:chgData name="Nicolas CARRERE" userId="282dd5a26b055240" providerId="LiveId" clId="{F29509F3-471D-4173-B05C-30699B786763}" dt="2021-01-11T13:43:25.805" v="3" actId="478"/>
          <ac:spMkLst>
            <pc:docMk/>
            <pc:sldMk cId="378912948" sldId="258"/>
            <ac:spMk id="25" creationId="{0FACBC79-A307-4030-A545-10E419B2438F}"/>
          </ac:spMkLst>
        </pc:spChg>
        <pc:cxnChg chg="del">
          <ac:chgData name="Nicolas CARRERE" userId="282dd5a26b055240" providerId="LiveId" clId="{F29509F3-471D-4173-B05C-30699B786763}" dt="2021-01-11T13:43:19.305" v="2" actId="478"/>
          <ac:cxnSpMkLst>
            <pc:docMk/>
            <pc:sldMk cId="378912948" sldId="258"/>
            <ac:cxnSpMk id="22" creationId="{C0E0D618-F720-4997-81C2-16E77CC81156}"/>
          </ac:cxnSpMkLst>
        </pc:cxnChg>
      </pc:sldChg>
      <pc:sldChg chg="addSp delSp modSp new mod">
        <pc:chgData name="Nicolas CARRERE" userId="282dd5a26b055240" providerId="LiveId" clId="{F29509F3-471D-4173-B05C-30699B786763}" dt="2021-01-11T13:53:27.185" v="47"/>
        <pc:sldMkLst>
          <pc:docMk/>
          <pc:sldMk cId="695266454" sldId="399"/>
        </pc:sldMkLst>
        <pc:spChg chg="mod">
          <ac:chgData name="Nicolas CARRERE" userId="282dd5a26b055240" providerId="LiveId" clId="{F29509F3-471D-4173-B05C-30699B786763}" dt="2021-01-11T13:52:14.725" v="42" actId="20577"/>
          <ac:spMkLst>
            <pc:docMk/>
            <pc:sldMk cId="695266454" sldId="399"/>
            <ac:spMk id="2" creationId="{B78911DB-4C72-4972-A5A2-466A22A3DB73}"/>
          </ac:spMkLst>
        </pc:spChg>
        <pc:spChg chg="del">
          <ac:chgData name="Nicolas CARRERE" userId="282dd5a26b055240" providerId="LiveId" clId="{F29509F3-471D-4173-B05C-30699B786763}" dt="2021-01-11T13:52:24.965" v="43" actId="22"/>
          <ac:spMkLst>
            <pc:docMk/>
            <pc:sldMk cId="695266454" sldId="399"/>
            <ac:spMk id="3" creationId="{260C472A-AD1B-4824-BFE1-DBA86894CC89}"/>
          </ac:spMkLst>
        </pc:spChg>
        <pc:spChg chg="add mod">
          <ac:chgData name="Nicolas CARRERE" userId="282dd5a26b055240" providerId="LiveId" clId="{F29509F3-471D-4173-B05C-30699B786763}" dt="2021-01-11T13:53:27.185" v="47"/>
          <ac:spMkLst>
            <pc:docMk/>
            <pc:sldMk cId="695266454" sldId="399"/>
            <ac:spMk id="6" creationId="{3132C3EA-55C5-4261-954F-C585321C2C2D}"/>
          </ac:spMkLst>
        </pc:spChg>
        <pc:picChg chg="add mod ord">
          <ac:chgData name="Nicolas CARRERE" userId="282dd5a26b055240" providerId="LiveId" clId="{F29509F3-471D-4173-B05C-30699B786763}" dt="2021-01-11T13:52:27.055" v="44" actId="1076"/>
          <ac:picMkLst>
            <pc:docMk/>
            <pc:sldMk cId="695266454" sldId="399"/>
            <ac:picMk id="5" creationId="{7B2BC659-77E5-4ABA-9792-79F8F254BF9C}"/>
          </ac:picMkLst>
        </pc:picChg>
      </pc:sldChg>
    </pc:docChg>
  </pc:docChgLst>
  <pc:docChgLst>
    <pc:chgData name="Nicolas CARRERE" userId="69fffeb2-d65e-4acb-b3d7-1471ab5d75fc" providerId="ADAL" clId="{13497C1B-2256-4DFF-94F1-4C0697D57339}"/>
    <pc:docChg chg="modSld">
      <pc:chgData name="Nicolas CARRERE" userId="69fffeb2-d65e-4acb-b3d7-1471ab5d75fc" providerId="ADAL" clId="{13497C1B-2256-4DFF-94F1-4C0697D57339}" dt="2023-07-06T14:49:36.714" v="3" actId="1076"/>
      <pc:docMkLst>
        <pc:docMk/>
      </pc:docMkLst>
      <pc:sldChg chg="modSp mod">
        <pc:chgData name="Nicolas CARRERE" userId="69fffeb2-d65e-4acb-b3d7-1471ab5d75fc" providerId="ADAL" clId="{13497C1B-2256-4DFF-94F1-4C0697D57339}" dt="2023-07-06T11:03:32.683" v="2" actId="1036"/>
        <pc:sldMkLst>
          <pc:docMk/>
          <pc:sldMk cId="2385873149" sldId="340"/>
        </pc:sldMkLst>
        <pc:spChg chg="mod">
          <ac:chgData name="Nicolas CARRERE" userId="69fffeb2-d65e-4acb-b3d7-1471ab5d75fc" providerId="ADAL" clId="{13497C1B-2256-4DFF-94F1-4C0697D57339}" dt="2023-07-06T11:03:32.683" v="2" actId="1036"/>
          <ac:spMkLst>
            <pc:docMk/>
            <pc:sldMk cId="2385873149" sldId="340"/>
            <ac:spMk id="2" creationId="{3D919232-328A-4118-A6C6-3DDD2FC68B2F}"/>
          </ac:spMkLst>
        </pc:spChg>
      </pc:sldChg>
      <pc:sldChg chg="modSp mod">
        <pc:chgData name="Nicolas CARRERE" userId="69fffeb2-d65e-4acb-b3d7-1471ab5d75fc" providerId="ADAL" clId="{13497C1B-2256-4DFF-94F1-4C0697D57339}" dt="2023-07-06T14:49:36.714" v="3" actId="1076"/>
        <pc:sldMkLst>
          <pc:docMk/>
          <pc:sldMk cId="1006563885" sldId="390"/>
        </pc:sldMkLst>
        <pc:picChg chg="mod">
          <ac:chgData name="Nicolas CARRERE" userId="69fffeb2-d65e-4acb-b3d7-1471ab5d75fc" providerId="ADAL" clId="{13497C1B-2256-4DFF-94F1-4C0697D57339}" dt="2023-07-06T14:49:36.714" v="3" actId="1076"/>
          <ac:picMkLst>
            <pc:docMk/>
            <pc:sldMk cId="1006563885" sldId="390"/>
            <ac:picMk id="5" creationId="{39C44949-662E-4DDA-BBD8-7EE9A919CC23}"/>
          </ac:picMkLst>
        </pc:picChg>
      </pc:sldChg>
    </pc:docChg>
  </pc:docChgLst>
  <pc:docChgLst>
    <pc:chgData name="Nicolas CARRERE" userId="282dd5a26b055240" providerId="LiveId" clId="{D77FDC9F-C6B7-4A9A-86D7-94878B112063}"/>
    <pc:docChg chg="custSel modSld">
      <pc:chgData name="Nicolas CARRERE" userId="282dd5a26b055240" providerId="LiveId" clId="{D77FDC9F-C6B7-4A9A-86D7-94878B112063}" dt="2022-04-05T06:55:58.307" v="1"/>
      <pc:docMkLst>
        <pc:docMk/>
      </pc:docMkLst>
      <pc:sldChg chg="addSp delSp modSp mod">
        <pc:chgData name="Nicolas CARRERE" userId="282dd5a26b055240" providerId="LiveId" clId="{D77FDC9F-C6B7-4A9A-86D7-94878B112063}" dt="2022-04-05T06:55:58.307" v="1"/>
        <pc:sldMkLst>
          <pc:docMk/>
          <pc:sldMk cId="1442079208" sldId="395"/>
        </pc:sldMkLst>
        <pc:spChg chg="add del mod">
          <ac:chgData name="Nicolas CARRERE" userId="282dd5a26b055240" providerId="LiveId" clId="{D77FDC9F-C6B7-4A9A-86D7-94878B112063}" dt="2022-04-05T06:55:58.307" v="1"/>
          <ac:spMkLst>
            <pc:docMk/>
            <pc:sldMk cId="1442079208" sldId="395"/>
            <ac:spMk id="5" creationId="{0DBCD5B1-063A-45A2-A337-C5BCE547F2E5}"/>
          </ac:spMkLst>
        </pc:spChg>
        <pc:picChg chg="del">
          <ac:chgData name="Nicolas CARRERE" userId="282dd5a26b055240" providerId="LiveId" clId="{D77FDC9F-C6B7-4A9A-86D7-94878B112063}" dt="2022-04-05T06:55:56.498" v="0" actId="478"/>
          <ac:picMkLst>
            <pc:docMk/>
            <pc:sldMk cId="1442079208" sldId="395"/>
            <ac:picMk id="4" creationId="{3E3BD3ED-47D4-473C-9503-5B7385EEB2C4}"/>
          </ac:picMkLst>
        </pc:picChg>
        <pc:picChg chg="add mod">
          <ac:chgData name="Nicolas CARRERE" userId="282dd5a26b055240" providerId="LiveId" clId="{D77FDC9F-C6B7-4A9A-86D7-94878B112063}" dt="2022-04-05T06:55:58.307" v="1"/>
          <ac:picMkLst>
            <pc:docMk/>
            <pc:sldMk cId="1442079208" sldId="395"/>
            <ac:picMk id="7" creationId="{5E414B26-BEF3-4360-830E-7315E4BA5365}"/>
          </ac:picMkLst>
        </pc:picChg>
      </pc:sldChg>
    </pc:docChg>
  </pc:docChgLst>
  <pc:docChgLst>
    <pc:chgData name="Nicolas CARRERE" userId="282dd5a26b055240" providerId="LiveId" clId="{265B9B99-DCEF-4646-AD4B-777DB836C62A}"/>
    <pc:docChg chg="addSld modSld">
      <pc:chgData name="Nicolas CARRERE" userId="282dd5a26b055240" providerId="LiveId" clId="{265B9B99-DCEF-4646-AD4B-777DB836C62A}" dt="2022-04-30T09:53:57.006" v="1" actId="22"/>
      <pc:docMkLst>
        <pc:docMk/>
      </pc:docMkLst>
      <pc:sldChg chg="addSp delSp modSp new mod">
        <pc:chgData name="Nicolas CARRERE" userId="282dd5a26b055240" providerId="LiveId" clId="{265B9B99-DCEF-4646-AD4B-777DB836C62A}" dt="2022-04-30T09:53:57.006" v="1" actId="22"/>
        <pc:sldMkLst>
          <pc:docMk/>
          <pc:sldMk cId="273034781" sldId="459"/>
        </pc:sldMkLst>
        <pc:spChg chg="del">
          <ac:chgData name="Nicolas CARRERE" userId="282dd5a26b055240" providerId="LiveId" clId="{265B9B99-DCEF-4646-AD4B-777DB836C62A}" dt="2022-04-30T09:53:57.006" v="1" actId="22"/>
          <ac:spMkLst>
            <pc:docMk/>
            <pc:sldMk cId="273034781" sldId="459"/>
            <ac:spMk id="3" creationId="{BCDF8A5B-786C-4B9F-AA3D-F19340FBDB88}"/>
          </ac:spMkLst>
        </pc:spChg>
        <pc:picChg chg="add mod ord">
          <ac:chgData name="Nicolas CARRERE" userId="282dd5a26b055240" providerId="LiveId" clId="{265B9B99-DCEF-4646-AD4B-777DB836C62A}" dt="2022-04-30T09:53:57.006" v="1" actId="22"/>
          <ac:picMkLst>
            <pc:docMk/>
            <pc:sldMk cId="273034781" sldId="459"/>
            <ac:picMk id="5" creationId="{BC4D10C9-6563-49C4-8DF2-D08DA65700EA}"/>
          </ac:picMkLst>
        </pc:picChg>
      </pc:sldChg>
    </pc:docChg>
  </pc:docChgLst>
  <pc:docChgLst>
    <pc:chgData name="Nicolas" userId="282dd5a26b055240" providerId="LiveId" clId="{76B2E212-34A1-4B90-A0C0-4A94BC97BF1E}"/>
    <pc:docChg chg="addSld delSld modSld">
      <pc:chgData name="Nicolas" userId="282dd5a26b055240" providerId="LiveId" clId="{76B2E212-34A1-4B90-A0C0-4A94BC97BF1E}" dt="2021-03-26T14:01:15.543" v="42" actId="20577"/>
      <pc:docMkLst>
        <pc:docMk/>
      </pc:docMkLst>
      <pc:sldChg chg="addSp delSp modSp add del mod setBg delDesignElem">
        <pc:chgData name="Nicolas" userId="282dd5a26b055240" providerId="LiveId" clId="{76B2E212-34A1-4B90-A0C0-4A94BC97BF1E}" dt="2021-03-26T14:01:15.543" v="42" actId="20577"/>
        <pc:sldMkLst>
          <pc:docMk/>
          <pc:sldMk cId="2785254354" sldId="438"/>
        </pc:sldMkLst>
        <pc:spChg chg="mod">
          <ac:chgData name="Nicolas" userId="282dd5a26b055240" providerId="LiveId" clId="{76B2E212-34A1-4B90-A0C0-4A94BC97BF1E}" dt="2021-03-26T14:00:35.298" v="9" actId="1076"/>
          <ac:spMkLst>
            <pc:docMk/>
            <pc:sldMk cId="2785254354" sldId="438"/>
            <ac:spMk id="2" creationId="{2CA64CC2-FA3D-46FD-9E0C-30FB8D78B86E}"/>
          </ac:spMkLst>
        </pc:spChg>
        <pc:spChg chg="add mod">
          <ac:chgData name="Nicolas" userId="282dd5a26b055240" providerId="LiveId" clId="{76B2E212-34A1-4B90-A0C0-4A94BC97BF1E}" dt="2021-03-26T14:01:15.543" v="42" actId="20577"/>
          <ac:spMkLst>
            <pc:docMk/>
            <pc:sldMk cId="2785254354" sldId="438"/>
            <ac:spMk id="7" creationId="{E8C2077A-69B4-4776-85CF-E943C45F3B3F}"/>
          </ac:spMkLst>
        </pc:spChg>
        <pc:spChg chg="mod">
          <ac:chgData name="Nicolas" userId="282dd5a26b055240" providerId="LiveId" clId="{76B2E212-34A1-4B90-A0C0-4A94BC97BF1E}" dt="2021-03-26T14:00:38.378" v="10" actId="1076"/>
          <ac:spMkLst>
            <pc:docMk/>
            <pc:sldMk cId="2785254354" sldId="438"/>
            <ac:spMk id="12" creationId="{30C28BD3-AFA8-4829-A17E-0CC8A0AD59E2}"/>
          </ac:spMkLst>
        </pc:spChg>
        <pc:spChg chg="add del">
          <ac:chgData name="Nicolas" userId="282dd5a26b055240" providerId="LiveId" clId="{76B2E212-34A1-4B90-A0C0-4A94BC97BF1E}" dt="2021-03-26T13:59:51.478" v="2"/>
          <ac:spMkLst>
            <pc:docMk/>
            <pc:sldMk cId="2785254354" sldId="438"/>
            <ac:spMk id="15" creationId="{2EEE8F11-3582-44B7-9869-F2D26D7DD9D4}"/>
          </ac:spMkLst>
        </pc:spChg>
        <pc:spChg chg="add del">
          <ac:chgData name="Nicolas" userId="282dd5a26b055240" providerId="LiveId" clId="{76B2E212-34A1-4B90-A0C0-4A94BC97BF1E}" dt="2021-03-26T13:59:51.478" v="2"/>
          <ac:spMkLst>
            <pc:docMk/>
            <pc:sldMk cId="2785254354" sldId="438"/>
            <ac:spMk id="17" creationId="{2141F1CC-6A53-4BCF-9127-AABB52E2497E}"/>
          </ac:spMkLst>
        </pc:spChg>
        <pc:spChg chg="add del">
          <ac:chgData name="Nicolas" userId="282dd5a26b055240" providerId="LiveId" clId="{76B2E212-34A1-4B90-A0C0-4A94BC97BF1E}" dt="2021-03-26T13:59:51.478" v="2"/>
          <ac:spMkLst>
            <pc:docMk/>
            <pc:sldMk cId="2785254354" sldId="438"/>
            <ac:spMk id="19" creationId="{561B2B49-7142-4CA8-A929-4671548E6A5A}"/>
          </ac:spMkLst>
        </pc:spChg>
        <pc:picChg chg="add mod">
          <ac:chgData name="Nicolas" userId="282dd5a26b055240" providerId="LiveId" clId="{76B2E212-34A1-4B90-A0C0-4A94BC97BF1E}" dt="2021-03-26T14:00:30.028" v="8" actId="1076"/>
          <ac:picMkLst>
            <pc:docMk/>
            <pc:sldMk cId="2785254354" sldId="438"/>
            <ac:picMk id="4" creationId="{C58419DC-29CF-425C-84AF-D4960A2D5718}"/>
          </ac:picMkLst>
        </pc:picChg>
      </pc:sldChg>
    </pc:docChg>
  </pc:docChgLst>
  <pc:docChgLst>
    <pc:chgData name="Nicolas CARRERE" userId="282dd5a26b055240" providerId="LiveId" clId="{591120D3-783D-4973-AAC9-09792C5FA9F9}"/>
    <pc:docChg chg="modSld">
      <pc:chgData name="Nicolas CARRERE" userId="282dd5a26b055240" providerId="LiveId" clId="{591120D3-783D-4973-AAC9-09792C5FA9F9}" dt="2022-11-30T12:35:14.661" v="1" actId="1036"/>
      <pc:docMkLst>
        <pc:docMk/>
      </pc:docMkLst>
      <pc:sldChg chg="modSp mod">
        <pc:chgData name="Nicolas CARRERE" userId="282dd5a26b055240" providerId="LiveId" clId="{591120D3-783D-4973-AAC9-09792C5FA9F9}" dt="2022-11-30T12:35:14.661" v="1" actId="1036"/>
        <pc:sldMkLst>
          <pc:docMk/>
          <pc:sldMk cId="1042614320" sldId="453"/>
        </pc:sldMkLst>
        <pc:spChg chg="mod">
          <ac:chgData name="Nicolas CARRERE" userId="282dd5a26b055240" providerId="LiveId" clId="{591120D3-783D-4973-AAC9-09792C5FA9F9}" dt="2022-11-30T12:35:14.661" v="1" actId="1036"/>
          <ac:spMkLst>
            <pc:docMk/>
            <pc:sldMk cId="1042614320" sldId="453"/>
            <ac:spMk id="2" creationId="{7C210C29-DFC0-4619-97CD-A49DA0E25E3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363C3-6E9C-4144-8249-1C49FBCFDE9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59F0B9-20A4-4A90-86A5-98A2D3199DE8}">
      <dgm:prSet/>
      <dgm:spPr/>
      <dgm:t>
        <a:bodyPr/>
        <a:lstStyle/>
        <a:p>
          <a:r>
            <a:rPr lang="fr-FR"/>
            <a:t>Missions</a:t>
          </a:r>
          <a:endParaRPr lang="en-US"/>
        </a:p>
      </dgm:t>
    </dgm:pt>
    <dgm:pt modelId="{21E4FC52-D1F7-44DA-B475-98BEF7FCE5C6}" type="parTrans" cxnId="{1E9B1F60-2B12-47E3-9B8F-BCEAF2586071}">
      <dgm:prSet/>
      <dgm:spPr/>
      <dgm:t>
        <a:bodyPr/>
        <a:lstStyle/>
        <a:p>
          <a:endParaRPr lang="en-US"/>
        </a:p>
      </dgm:t>
    </dgm:pt>
    <dgm:pt modelId="{470FBED2-1C36-4397-8FDE-EB8D858C4DEF}" type="sibTrans" cxnId="{1E9B1F60-2B12-47E3-9B8F-BCEAF2586071}">
      <dgm:prSet/>
      <dgm:spPr/>
      <dgm:t>
        <a:bodyPr/>
        <a:lstStyle/>
        <a:p>
          <a:endParaRPr lang="en-US"/>
        </a:p>
      </dgm:t>
    </dgm:pt>
    <dgm:pt modelId="{1AFDC938-F8ED-4DAA-A5D8-FE5C6E902670}">
      <dgm:prSet/>
      <dgm:spPr/>
      <dgm:t>
        <a:bodyPr/>
        <a:lstStyle/>
        <a:p>
          <a:r>
            <a:rPr lang="fr-FR"/>
            <a:t>Expérience sur la thématique de la formation</a:t>
          </a:r>
          <a:endParaRPr lang="en-US"/>
        </a:p>
      </dgm:t>
    </dgm:pt>
    <dgm:pt modelId="{FFDAE4CD-DA82-46D6-92CE-52B586EC3431}" type="parTrans" cxnId="{2837DF61-DE07-498F-84A9-5C45C076B14E}">
      <dgm:prSet/>
      <dgm:spPr/>
      <dgm:t>
        <a:bodyPr/>
        <a:lstStyle/>
        <a:p>
          <a:endParaRPr lang="en-US"/>
        </a:p>
      </dgm:t>
    </dgm:pt>
    <dgm:pt modelId="{B3A5A8B0-A370-4453-AB1F-243F825C2A0F}" type="sibTrans" cxnId="{2837DF61-DE07-498F-84A9-5C45C076B14E}">
      <dgm:prSet/>
      <dgm:spPr/>
      <dgm:t>
        <a:bodyPr/>
        <a:lstStyle/>
        <a:p>
          <a:endParaRPr lang="en-US"/>
        </a:p>
      </dgm:t>
    </dgm:pt>
    <dgm:pt modelId="{98586DD9-A997-4BC5-A34B-3BFDD5F422D9}">
      <dgm:prSet/>
      <dgm:spPr/>
      <dgm:t>
        <a:bodyPr/>
        <a:lstStyle/>
        <a:p>
          <a:r>
            <a:rPr lang="fr-FR"/>
            <a:t>Comment exploiterez-vous </a:t>
          </a:r>
          <a:r>
            <a:rPr lang="fr-FR" dirty="0"/>
            <a:t>les éléments appris pendant la formation</a:t>
          </a:r>
          <a:endParaRPr lang="en-US" dirty="0"/>
        </a:p>
      </dgm:t>
    </dgm:pt>
    <dgm:pt modelId="{C9859980-BA47-4E18-9D74-51501D5091B6}" type="parTrans" cxnId="{EB3CD435-F67E-4B93-8C97-2B55628FE9F2}">
      <dgm:prSet/>
      <dgm:spPr/>
      <dgm:t>
        <a:bodyPr/>
        <a:lstStyle/>
        <a:p>
          <a:endParaRPr lang="en-US"/>
        </a:p>
      </dgm:t>
    </dgm:pt>
    <dgm:pt modelId="{238C17F1-6FDD-4676-B836-0E46AB943405}" type="sibTrans" cxnId="{EB3CD435-F67E-4B93-8C97-2B55628FE9F2}">
      <dgm:prSet/>
      <dgm:spPr/>
      <dgm:t>
        <a:bodyPr/>
        <a:lstStyle/>
        <a:p>
          <a:endParaRPr lang="en-US"/>
        </a:p>
      </dgm:t>
    </dgm:pt>
    <dgm:pt modelId="{243132E4-71D2-4B2E-9DBD-2A2D421B0CE2}">
      <dgm:prSet/>
      <dgm:spPr/>
      <dgm:t>
        <a:bodyPr/>
        <a:lstStyle/>
        <a:p>
          <a:r>
            <a:rPr lang="fr-FR"/>
            <a:t>Attentes particulières pour cette formation </a:t>
          </a:r>
          <a:endParaRPr lang="en-US"/>
        </a:p>
      </dgm:t>
    </dgm:pt>
    <dgm:pt modelId="{4F641180-B0E6-4162-AC53-24262664F9BF}" type="parTrans" cxnId="{3BEA6243-9C8D-4505-A6CE-950BE3371BAC}">
      <dgm:prSet/>
      <dgm:spPr/>
      <dgm:t>
        <a:bodyPr/>
        <a:lstStyle/>
        <a:p>
          <a:endParaRPr lang="en-US"/>
        </a:p>
      </dgm:t>
    </dgm:pt>
    <dgm:pt modelId="{7983FDEA-974D-46AB-8162-824774BF4D09}" type="sibTrans" cxnId="{3BEA6243-9C8D-4505-A6CE-950BE3371BAC}">
      <dgm:prSet/>
      <dgm:spPr/>
      <dgm:t>
        <a:bodyPr/>
        <a:lstStyle/>
        <a:p>
          <a:endParaRPr lang="en-US"/>
        </a:p>
      </dgm:t>
    </dgm:pt>
    <dgm:pt modelId="{619FDB18-CC3A-41D4-95D9-F439FFF75101}" type="pres">
      <dgm:prSet presAssocID="{A13363C3-6E9C-4144-8249-1C49FBCFDE95}" presName="vert0" presStyleCnt="0">
        <dgm:presLayoutVars>
          <dgm:dir/>
          <dgm:animOne val="branch"/>
          <dgm:animLvl val="lvl"/>
        </dgm:presLayoutVars>
      </dgm:prSet>
      <dgm:spPr/>
    </dgm:pt>
    <dgm:pt modelId="{7D7272CA-108B-41E3-A565-97ED1112A969}" type="pres">
      <dgm:prSet presAssocID="{6659F0B9-20A4-4A90-86A5-98A2D3199DE8}" presName="thickLine" presStyleLbl="alignNode1" presStyleIdx="0" presStyleCnt="4"/>
      <dgm:spPr/>
    </dgm:pt>
    <dgm:pt modelId="{552EE297-EE74-4045-8F2B-FBB6A03A1499}" type="pres">
      <dgm:prSet presAssocID="{6659F0B9-20A4-4A90-86A5-98A2D3199DE8}" presName="horz1" presStyleCnt="0"/>
      <dgm:spPr/>
    </dgm:pt>
    <dgm:pt modelId="{C1D14EA4-9760-42A5-9B31-7911BAA57840}" type="pres">
      <dgm:prSet presAssocID="{6659F0B9-20A4-4A90-86A5-98A2D3199DE8}" presName="tx1" presStyleLbl="revTx" presStyleIdx="0" presStyleCnt="4"/>
      <dgm:spPr/>
    </dgm:pt>
    <dgm:pt modelId="{0FDF1171-2405-46AA-815F-0806AA0DF6B2}" type="pres">
      <dgm:prSet presAssocID="{6659F0B9-20A4-4A90-86A5-98A2D3199DE8}" presName="vert1" presStyleCnt="0"/>
      <dgm:spPr/>
    </dgm:pt>
    <dgm:pt modelId="{A67E69C0-54E9-49D8-9575-CF4A3F0ADF0D}" type="pres">
      <dgm:prSet presAssocID="{1AFDC938-F8ED-4DAA-A5D8-FE5C6E902670}" presName="thickLine" presStyleLbl="alignNode1" presStyleIdx="1" presStyleCnt="4"/>
      <dgm:spPr/>
    </dgm:pt>
    <dgm:pt modelId="{C4C05CD4-60ED-4737-A853-476F7A989957}" type="pres">
      <dgm:prSet presAssocID="{1AFDC938-F8ED-4DAA-A5D8-FE5C6E902670}" presName="horz1" presStyleCnt="0"/>
      <dgm:spPr/>
    </dgm:pt>
    <dgm:pt modelId="{855B9A96-147E-4B5A-95D3-59B0DEAB7195}" type="pres">
      <dgm:prSet presAssocID="{1AFDC938-F8ED-4DAA-A5D8-FE5C6E902670}" presName="tx1" presStyleLbl="revTx" presStyleIdx="1" presStyleCnt="4"/>
      <dgm:spPr/>
    </dgm:pt>
    <dgm:pt modelId="{518D357A-5DD5-4A02-BB30-BCAA670C6958}" type="pres">
      <dgm:prSet presAssocID="{1AFDC938-F8ED-4DAA-A5D8-FE5C6E902670}" presName="vert1" presStyleCnt="0"/>
      <dgm:spPr/>
    </dgm:pt>
    <dgm:pt modelId="{9F4C4A3C-56AD-43AB-805B-63F652A2DD9D}" type="pres">
      <dgm:prSet presAssocID="{98586DD9-A997-4BC5-A34B-3BFDD5F422D9}" presName="thickLine" presStyleLbl="alignNode1" presStyleIdx="2" presStyleCnt="4"/>
      <dgm:spPr/>
    </dgm:pt>
    <dgm:pt modelId="{94F61715-63B1-4570-B39C-9497BB4B65FB}" type="pres">
      <dgm:prSet presAssocID="{98586DD9-A997-4BC5-A34B-3BFDD5F422D9}" presName="horz1" presStyleCnt="0"/>
      <dgm:spPr/>
    </dgm:pt>
    <dgm:pt modelId="{4DFD4F1A-2694-4C99-9EC2-BF0E79C9195B}" type="pres">
      <dgm:prSet presAssocID="{98586DD9-A997-4BC5-A34B-3BFDD5F422D9}" presName="tx1" presStyleLbl="revTx" presStyleIdx="2" presStyleCnt="4"/>
      <dgm:spPr/>
    </dgm:pt>
    <dgm:pt modelId="{08537522-2C30-4C06-B5A2-E238962827B5}" type="pres">
      <dgm:prSet presAssocID="{98586DD9-A997-4BC5-A34B-3BFDD5F422D9}" presName="vert1" presStyleCnt="0"/>
      <dgm:spPr/>
    </dgm:pt>
    <dgm:pt modelId="{05869E83-9C36-4790-B53C-C61CFAACBECF}" type="pres">
      <dgm:prSet presAssocID="{243132E4-71D2-4B2E-9DBD-2A2D421B0CE2}" presName="thickLine" presStyleLbl="alignNode1" presStyleIdx="3" presStyleCnt="4"/>
      <dgm:spPr/>
    </dgm:pt>
    <dgm:pt modelId="{D744A35D-D7C9-4F13-8DB9-051D91B0E891}" type="pres">
      <dgm:prSet presAssocID="{243132E4-71D2-4B2E-9DBD-2A2D421B0CE2}" presName="horz1" presStyleCnt="0"/>
      <dgm:spPr/>
    </dgm:pt>
    <dgm:pt modelId="{047978DE-4C78-4187-9C12-7745B3942541}" type="pres">
      <dgm:prSet presAssocID="{243132E4-71D2-4B2E-9DBD-2A2D421B0CE2}" presName="tx1" presStyleLbl="revTx" presStyleIdx="3" presStyleCnt="4"/>
      <dgm:spPr/>
    </dgm:pt>
    <dgm:pt modelId="{E01D57AD-FCA9-4BFC-8487-7C4CB02F63EF}" type="pres">
      <dgm:prSet presAssocID="{243132E4-71D2-4B2E-9DBD-2A2D421B0CE2}" presName="vert1" presStyleCnt="0"/>
      <dgm:spPr/>
    </dgm:pt>
  </dgm:ptLst>
  <dgm:cxnLst>
    <dgm:cxn modelId="{B6DDE70E-8719-49F7-A189-FF10887EF626}" type="presOf" srcId="{1AFDC938-F8ED-4DAA-A5D8-FE5C6E902670}" destId="{855B9A96-147E-4B5A-95D3-59B0DEAB7195}" srcOrd="0" destOrd="0" presId="urn:microsoft.com/office/officeart/2008/layout/LinedList"/>
    <dgm:cxn modelId="{EB3CD435-F67E-4B93-8C97-2B55628FE9F2}" srcId="{A13363C3-6E9C-4144-8249-1C49FBCFDE95}" destId="{98586DD9-A997-4BC5-A34B-3BFDD5F422D9}" srcOrd="2" destOrd="0" parTransId="{C9859980-BA47-4E18-9D74-51501D5091B6}" sibTransId="{238C17F1-6FDD-4676-B836-0E46AB943405}"/>
    <dgm:cxn modelId="{1E9B1F60-2B12-47E3-9B8F-BCEAF2586071}" srcId="{A13363C3-6E9C-4144-8249-1C49FBCFDE95}" destId="{6659F0B9-20A4-4A90-86A5-98A2D3199DE8}" srcOrd="0" destOrd="0" parTransId="{21E4FC52-D1F7-44DA-B475-98BEF7FCE5C6}" sibTransId="{470FBED2-1C36-4397-8FDE-EB8D858C4DEF}"/>
    <dgm:cxn modelId="{2837DF61-DE07-498F-84A9-5C45C076B14E}" srcId="{A13363C3-6E9C-4144-8249-1C49FBCFDE95}" destId="{1AFDC938-F8ED-4DAA-A5D8-FE5C6E902670}" srcOrd="1" destOrd="0" parTransId="{FFDAE4CD-DA82-46D6-92CE-52B586EC3431}" sibTransId="{B3A5A8B0-A370-4453-AB1F-243F825C2A0F}"/>
    <dgm:cxn modelId="{3BEA6243-9C8D-4505-A6CE-950BE3371BAC}" srcId="{A13363C3-6E9C-4144-8249-1C49FBCFDE95}" destId="{243132E4-71D2-4B2E-9DBD-2A2D421B0CE2}" srcOrd="3" destOrd="0" parTransId="{4F641180-B0E6-4162-AC53-24262664F9BF}" sibTransId="{7983FDEA-974D-46AB-8162-824774BF4D09}"/>
    <dgm:cxn modelId="{0AFB8C70-2318-4B50-9FD5-437DFA316DEE}" type="presOf" srcId="{243132E4-71D2-4B2E-9DBD-2A2D421B0CE2}" destId="{047978DE-4C78-4187-9C12-7745B3942541}" srcOrd="0" destOrd="0" presId="urn:microsoft.com/office/officeart/2008/layout/LinedList"/>
    <dgm:cxn modelId="{3F874573-6FD1-442C-B2E9-196A36F5E2C0}" type="presOf" srcId="{98586DD9-A997-4BC5-A34B-3BFDD5F422D9}" destId="{4DFD4F1A-2694-4C99-9EC2-BF0E79C9195B}" srcOrd="0" destOrd="0" presId="urn:microsoft.com/office/officeart/2008/layout/LinedList"/>
    <dgm:cxn modelId="{D7C118D4-5CEF-49E2-BCC6-E66938B888B7}" type="presOf" srcId="{A13363C3-6E9C-4144-8249-1C49FBCFDE95}" destId="{619FDB18-CC3A-41D4-95D9-F439FFF75101}" srcOrd="0" destOrd="0" presId="urn:microsoft.com/office/officeart/2008/layout/LinedList"/>
    <dgm:cxn modelId="{1D853FE5-3539-448B-A037-89F0708153A3}" type="presOf" srcId="{6659F0B9-20A4-4A90-86A5-98A2D3199DE8}" destId="{C1D14EA4-9760-42A5-9B31-7911BAA57840}" srcOrd="0" destOrd="0" presId="urn:microsoft.com/office/officeart/2008/layout/LinedList"/>
    <dgm:cxn modelId="{F18575C6-3249-4F6C-B467-52781CF0153D}" type="presParOf" srcId="{619FDB18-CC3A-41D4-95D9-F439FFF75101}" destId="{7D7272CA-108B-41E3-A565-97ED1112A969}" srcOrd="0" destOrd="0" presId="urn:microsoft.com/office/officeart/2008/layout/LinedList"/>
    <dgm:cxn modelId="{59183FF7-B970-49F5-B3BC-5002D79C4281}" type="presParOf" srcId="{619FDB18-CC3A-41D4-95D9-F439FFF75101}" destId="{552EE297-EE74-4045-8F2B-FBB6A03A1499}" srcOrd="1" destOrd="0" presId="urn:microsoft.com/office/officeart/2008/layout/LinedList"/>
    <dgm:cxn modelId="{229BE838-074D-4725-B474-623CFA15BC0A}" type="presParOf" srcId="{552EE297-EE74-4045-8F2B-FBB6A03A1499}" destId="{C1D14EA4-9760-42A5-9B31-7911BAA57840}" srcOrd="0" destOrd="0" presId="urn:microsoft.com/office/officeart/2008/layout/LinedList"/>
    <dgm:cxn modelId="{6EA31B34-6251-481B-A23C-24798443B5DB}" type="presParOf" srcId="{552EE297-EE74-4045-8F2B-FBB6A03A1499}" destId="{0FDF1171-2405-46AA-815F-0806AA0DF6B2}" srcOrd="1" destOrd="0" presId="urn:microsoft.com/office/officeart/2008/layout/LinedList"/>
    <dgm:cxn modelId="{E811F93E-B9F4-464C-8BFD-34D60A792115}" type="presParOf" srcId="{619FDB18-CC3A-41D4-95D9-F439FFF75101}" destId="{A67E69C0-54E9-49D8-9575-CF4A3F0ADF0D}" srcOrd="2" destOrd="0" presId="urn:microsoft.com/office/officeart/2008/layout/LinedList"/>
    <dgm:cxn modelId="{6D216927-2DF2-4265-858B-D0CBAE10D815}" type="presParOf" srcId="{619FDB18-CC3A-41D4-95D9-F439FFF75101}" destId="{C4C05CD4-60ED-4737-A853-476F7A989957}" srcOrd="3" destOrd="0" presId="urn:microsoft.com/office/officeart/2008/layout/LinedList"/>
    <dgm:cxn modelId="{FFA3F238-8BEE-4A1C-BDEE-AEF1D5E0E522}" type="presParOf" srcId="{C4C05CD4-60ED-4737-A853-476F7A989957}" destId="{855B9A96-147E-4B5A-95D3-59B0DEAB7195}" srcOrd="0" destOrd="0" presId="urn:microsoft.com/office/officeart/2008/layout/LinedList"/>
    <dgm:cxn modelId="{335D71AB-F272-4201-A37E-36A35EFAA746}" type="presParOf" srcId="{C4C05CD4-60ED-4737-A853-476F7A989957}" destId="{518D357A-5DD5-4A02-BB30-BCAA670C6958}" srcOrd="1" destOrd="0" presId="urn:microsoft.com/office/officeart/2008/layout/LinedList"/>
    <dgm:cxn modelId="{26D3D727-511D-4706-BE7A-84F9F786B8C4}" type="presParOf" srcId="{619FDB18-CC3A-41D4-95D9-F439FFF75101}" destId="{9F4C4A3C-56AD-43AB-805B-63F652A2DD9D}" srcOrd="4" destOrd="0" presId="urn:microsoft.com/office/officeart/2008/layout/LinedList"/>
    <dgm:cxn modelId="{8FE45082-0314-4AE7-8BCD-60274EC3A80B}" type="presParOf" srcId="{619FDB18-CC3A-41D4-95D9-F439FFF75101}" destId="{94F61715-63B1-4570-B39C-9497BB4B65FB}" srcOrd="5" destOrd="0" presId="urn:microsoft.com/office/officeart/2008/layout/LinedList"/>
    <dgm:cxn modelId="{D9F6431A-07E3-40EA-BDC5-ED45F4349D7F}" type="presParOf" srcId="{94F61715-63B1-4570-B39C-9497BB4B65FB}" destId="{4DFD4F1A-2694-4C99-9EC2-BF0E79C9195B}" srcOrd="0" destOrd="0" presId="urn:microsoft.com/office/officeart/2008/layout/LinedList"/>
    <dgm:cxn modelId="{C44F4D83-6B62-4809-AA03-22783B0D330C}" type="presParOf" srcId="{94F61715-63B1-4570-B39C-9497BB4B65FB}" destId="{08537522-2C30-4C06-B5A2-E238962827B5}" srcOrd="1" destOrd="0" presId="urn:microsoft.com/office/officeart/2008/layout/LinedList"/>
    <dgm:cxn modelId="{2D4EEC39-2126-4410-B5CA-02D751B8CB89}" type="presParOf" srcId="{619FDB18-CC3A-41D4-95D9-F439FFF75101}" destId="{05869E83-9C36-4790-B53C-C61CFAACBECF}" srcOrd="6" destOrd="0" presId="urn:microsoft.com/office/officeart/2008/layout/LinedList"/>
    <dgm:cxn modelId="{4194F54A-CCDF-4DB0-A63D-174454EFE0D6}" type="presParOf" srcId="{619FDB18-CC3A-41D4-95D9-F439FFF75101}" destId="{D744A35D-D7C9-4F13-8DB9-051D91B0E891}" srcOrd="7" destOrd="0" presId="urn:microsoft.com/office/officeart/2008/layout/LinedList"/>
    <dgm:cxn modelId="{1F4D0C8B-F6A6-4B58-9F42-E6E4D3ACB385}" type="presParOf" srcId="{D744A35D-D7C9-4F13-8DB9-051D91B0E891}" destId="{047978DE-4C78-4187-9C12-7745B3942541}" srcOrd="0" destOrd="0" presId="urn:microsoft.com/office/officeart/2008/layout/LinedList"/>
    <dgm:cxn modelId="{D60F5C53-CB57-4028-AFFB-73F415EFD1BB}" type="presParOf" srcId="{D744A35D-D7C9-4F13-8DB9-051D91B0E891}" destId="{E01D57AD-FCA9-4BFC-8487-7C4CB02F63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272CA-108B-41E3-A565-97ED1112A969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14EA4-9760-42A5-9B31-7911BAA57840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Missions</a:t>
          </a:r>
          <a:endParaRPr lang="en-US" sz="3400" kern="1200"/>
        </a:p>
      </dsp:txBody>
      <dsp:txXfrm>
        <a:off x="0" y="0"/>
        <a:ext cx="6900512" cy="1384035"/>
      </dsp:txXfrm>
    </dsp:sp>
    <dsp:sp modelId="{A67E69C0-54E9-49D8-9575-CF4A3F0ADF0D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9A96-147E-4B5A-95D3-59B0DEAB719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Expérience sur la thématique de la formation</a:t>
          </a:r>
          <a:endParaRPr lang="en-US" sz="3400" kern="1200"/>
        </a:p>
      </dsp:txBody>
      <dsp:txXfrm>
        <a:off x="0" y="1384035"/>
        <a:ext cx="6900512" cy="1384035"/>
      </dsp:txXfrm>
    </dsp:sp>
    <dsp:sp modelId="{9F4C4A3C-56AD-43AB-805B-63F652A2DD9D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D4F1A-2694-4C99-9EC2-BF0E79C9195B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Comment exploiterez-vous </a:t>
          </a:r>
          <a:r>
            <a:rPr lang="fr-FR" sz="3400" kern="1200" dirty="0"/>
            <a:t>les éléments appris pendant la formation</a:t>
          </a:r>
          <a:endParaRPr lang="en-US" sz="3400" kern="1200" dirty="0"/>
        </a:p>
      </dsp:txBody>
      <dsp:txXfrm>
        <a:off x="0" y="2768070"/>
        <a:ext cx="6900512" cy="1384035"/>
      </dsp:txXfrm>
    </dsp:sp>
    <dsp:sp modelId="{05869E83-9C36-4790-B53C-C61CFAACBEC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978DE-4C78-4187-9C12-7745B3942541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Attentes particulières pour cette formation </a:t>
          </a:r>
          <a:endParaRPr lang="en-US" sz="34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F57C9-BD69-457B-B89E-3C0349838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A012CE-3C0C-4230-9AC0-21286C428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5C6DF0-AA66-4A61-BFA5-69DBF782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F9F786-F27E-4461-8741-265C8053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5C5F7A-ED02-45DF-96AB-D6B526D7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28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992D9-A56D-4E5B-A39F-97D70D67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E47EBB9-44D7-4B13-86B0-5095D8A58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45F728-4890-45EF-8C3B-6E1135F1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61F424-B943-4BCF-8B4A-F8B5DD2D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4CDE0B-D0D8-44BE-A90E-14D71F85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16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0C3D43-E9B3-425C-8EDD-4A9830F40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FD4101-7A98-4573-BA8A-1CDB14D3E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AF6FEF-4273-4EEC-A3A7-7C103C8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51EEF-F329-46E4-814E-809EC7CA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D9AD4D-B10A-4DA2-A538-DB6E3DE9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48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CB1A2-A2C1-4146-BA21-21D09D1DE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9251F62-F412-4353-806F-0DC67F0AA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B07757-B22A-4C49-9946-8389FCE8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977D85-0F09-4804-96F2-043421C4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06D4C1-5CE6-4582-9435-5F215F0D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60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B8D6F-AE90-4905-B8E5-078EDAA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B66-5957-46C2-9787-CCEA5ED10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73CB13-93D6-4BEC-9B5F-C31B7748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B2BC4E-3616-4D68-B59D-E42A6C6CB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77249E-2C06-4CB1-8892-B63DFAAF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11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DDE15-9285-466D-856D-DDEEE718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21DA4C-D4B4-4F99-B0D8-815882877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EF283-C217-4E67-90BC-34453C97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C558A-F926-46AC-AE7A-C40BE291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9A6CE-0A38-46C9-A6FB-45E139AC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804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A4229A-E31B-496E-8F84-23FE8875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01090-66AD-47CF-9D6E-655D92EBA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2B9AE5-DA22-412A-A70D-28DDD181C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C9D711-5036-467E-B32D-0439CD38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F698B7-323E-4681-92E2-6AC81B76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B6C242-3D72-4F78-AE60-4EEF0D04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7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60A0C-5F6A-4FC3-823F-6B833FCA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FA7FFF-1761-462C-BDC0-6C1B0C2C6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4C9D20-AD37-4748-81D6-6743DCB42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016A17-BD73-4F78-AF2A-5EE40EC87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29869C-5816-4FFD-96D8-7477F5FC0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1F84BD-8E03-492E-99C6-5A163D43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F3B39D-73FC-4FCC-96BC-DE643F6E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C4E35F6-52C4-45BA-9219-9F98234A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10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13DFF-3FE0-4E96-B254-E0BD974C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743ECD-0675-4888-BA57-99EB9B05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03F1ED-29F0-4787-83F2-A81D6B4C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A1B684-994D-4C83-A87D-49E5444B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63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4DD1126-3379-49F3-B03E-E5C4AA5D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45396A6-24B4-4FA8-9D4E-2393B874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709603-552C-4AB5-B984-C319E5EB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514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7ED5A2-8F1F-4EF8-9B3F-72D2F73A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EEEBB-71C6-4AF6-8DB5-B75274733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714564-73C0-49A8-BFEF-95317BF16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5D41B7-40F3-40D3-B24C-D3DC36AF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704471-AC7F-4263-B678-3E2FE723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C5B090-30DB-450B-96C9-D3EE4154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50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18BCE-3CDC-4FCB-9C30-46BA9D43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076D83-F2AA-43DA-9D61-5928FCADA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98788-A37C-47F9-8F9F-CD03C6B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E44157-3177-44BD-8221-6CE96091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39F82-C48B-49FD-835F-226CCC17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6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E4F98-CEA5-444F-9167-538E3644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9E8B8C-2A37-4B65-9CFF-EC9E8816A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88504A-1A4A-435D-A4DD-6B4408053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8740B3-4E50-4286-80FD-6661D634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2127B9-7A17-428F-965E-9D5C7F7B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52E2D7-C431-4BE2-A0BA-AAF681E9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62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7ED7A3-C3FC-4BAB-86E8-C8B381CB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6E433B-1A7C-4BA2-A4F3-27A7001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B355AE-428B-4E1C-BD36-4D728DF2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36D3F8-7197-4DB9-BD37-D3CDA897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06204B-E925-49F4-9004-0684596C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28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CFFC88-5D02-4215-9A80-09C081C90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9E642A-B935-4926-981A-034E2290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DA1446-8277-494B-9185-8CAF6948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9ACAAE-B763-4980-9790-D72B6B82A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E267CE-BD75-4109-B2BC-11F5B984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1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8844B-E2DE-433D-B24F-C2B5C04E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E8E2EF-4B9A-4448-BFBC-E4F424E70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542A3-2C45-469B-9E9B-52622FD3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8DE2D-2867-480D-B447-7C5FC7E9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D6C507-B631-4E53-8BA7-D8BA14A5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62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2F022-DC2D-4D0F-8127-7D45400D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88858-6ED9-48F6-BCDC-6732882F9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08371F-6C7D-4CCE-926E-D832A09EC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98B6EE-FE65-4ABE-B036-F9A5FC6E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6B0BF1-D10B-46E2-9E92-58AA7C720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06A968-43FC-4287-8539-89ACCE38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5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6CD82-84A2-4667-9553-17F19CA2F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B49BC5-3110-448E-9955-F55301414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63002F-2525-47C4-91B3-A29CA9A2D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2FA812-AEA9-402C-9385-5D253EB35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394294-5689-427F-ACFC-3EAD6F45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56BE07-4E90-483F-A02D-31D11811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05CFF6-CAD5-4484-BE17-F5338C07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28BA7E-575E-45ED-8C8F-D4C07209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4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4BAE7-ADD9-4A52-A91C-1E158EC6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6D949F-D1BF-4310-AF7C-F918396F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CFD87B-AE08-4425-8D22-E1A6C7C1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1CDA32-8623-47EE-AA72-22A6B7A9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00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B0FD34D-0905-4966-8FC7-A5EC65C3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9F5D2A-173A-403C-8187-C028F491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18A4EF-98D2-429F-A6AB-20D267BD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95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EF1B8-4C6A-4E55-9DF6-E889B776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417610-E3ED-4F39-BA20-AAD14964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A9AACF-A08F-476D-906F-1F225347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56FD58-C4A0-4223-A13A-D767C7D7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666EDA-5B7D-4466-BB80-C852C2D5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DAEF5C-5EC3-4BFD-BA6C-2A548DCC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35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A2ADD-C1BB-4E80-94C5-FC95833F4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B458C9-9DDB-4E04-95F2-01380C9A9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474EE7-1174-41D9-98A7-283BC4DCB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47A380-4452-41FD-8EFC-70A8568B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94231F-E75D-44EE-BC08-9F0896EC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91F9F7-F7FE-4F22-88A9-F30B6635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42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E6BA4A-81F5-4F4C-95C3-1C4F6833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C0528C-8241-4595-8535-560F7FD9C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D6D19-747B-4884-A15D-AE118EEC2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5DCF6-D3FC-4332-94DD-CC003AA6CDCC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6A8321-32C2-48D1-BD01-527BC316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5BDA4-39DA-4D7F-861D-04FD5384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8B33-3F32-4D26-A6BB-6C5E75EDE2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48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C5D63E8-E322-4AE5-B6E3-21B2F8A2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89A054-C6A9-45F3-9BA5-70FBE9E7D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AF4B9A-DA24-4087-85D5-5443C7C13B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60957-7116-4ACA-A09E-7FBF9D0EE7A5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C25C59-1FDA-419B-9DEA-3F8E6087D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2F0A5D-574A-41D8-8DE7-D8C209793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972E5-8F4E-47C1-B236-B78F627D9C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1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hyperlink" Target="https://appsource.microsoft.com/marketplace/apps?product=power-bi-visual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microsoft.com/fr-fr/powerquery-m/power-query-m-function-reference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docs.microsoft.com/fr-fr/power-bi/guidance/model-date-tab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fr-fr/dax/" TargetMode="External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bi.microsoft.com/fr-fr/gateway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fr-fr/dax/calculate-function-dax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fr-fr/dax/time-intelligence-functions-dax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AA8B9-80D1-491F-8189-C6FDFCA14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Power BI	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7FB9C5-55B8-43AA-B80B-EA17B3B89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201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A70FD-CC64-4119-8CF6-816FA5EF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l’interface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94740F-1D3E-4512-8355-CEFC3F0EE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35"/>
          <a:stretch/>
        </p:blipFill>
        <p:spPr>
          <a:xfrm>
            <a:off x="1357892" y="1690688"/>
            <a:ext cx="9286309" cy="4368944"/>
          </a:xfrm>
        </p:spPr>
      </p:pic>
    </p:spTree>
    <p:extLst>
      <p:ext uri="{BB962C8B-B14F-4D97-AF65-F5344CB8AC3E}">
        <p14:creationId xmlns:p14="http://schemas.microsoft.com/office/powerpoint/2010/main" val="884711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CBF44-9F12-4B88-A39A-83BFC7C6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cartes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1215C5-FEFD-4653-9E44-43F3201C4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775" y="1825625"/>
            <a:ext cx="5094450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2BBC6-70F7-4153-B6E2-02A5308C99A6}"/>
              </a:ext>
            </a:extLst>
          </p:cNvPr>
          <p:cNvSpPr/>
          <p:nvPr/>
        </p:nvSpPr>
        <p:spPr>
          <a:xfrm>
            <a:off x="8305014" y="2799761"/>
            <a:ext cx="282805" cy="24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66951-CCF1-4457-88F5-B54B3B2F546D}"/>
              </a:ext>
            </a:extLst>
          </p:cNvPr>
          <p:cNvSpPr/>
          <p:nvPr/>
        </p:nvSpPr>
        <p:spPr>
          <a:xfrm>
            <a:off x="7070103" y="4091233"/>
            <a:ext cx="1573122" cy="3676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146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FB938D-5707-44AB-BD3B-A4504A4F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Indicateurs de performance clé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6069264-6903-4D9A-966B-90FB20A54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791" y="1758513"/>
            <a:ext cx="4297684" cy="435133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0D49A2-A54A-47AB-9EC8-D26B41CDDC6B}"/>
              </a:ext>
            </a:extLst>
          </p:cNvPr>
          <p:cNvSpPr/>
          <p:nvPr/>
        </p:nvSpPr>
        <p:spPr>
          <a:xfrm>
            <a:off x="3553905" y="3429000"/>
            <a:ext cx="961534" cy="200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E18C8-1AF1-43D9-B0E7-88FEBC284E21}"/>
              </a:ext>
            </a:extLst>
          </p:cNvPr>
          <p:cNvSpPr/>
          <p:nvPr/>
        </p:nvSpPr>
        <p:spPr>
          <a:xfrm>
            <a:off x="3553905" y="3697145"/>
            <a:ext cx="961534" cy="371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4DF259-4E5C-4C43-B1D2-F44D15B6A4BA}"/>
              </a:ext>
            </a:extLst>
          </p:cNvPr>
          <p:cNvSpPr/>
          <p:nvPr/>
        </p:nvSpPr>
        <p:spPr>
          <a:xfrm>
            <a:off x="3553905" y="4136486"/>
            <a:ext cx="1026484" cy="284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7AFB6BA-7B0F-49A4-A506-CE4F2443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44" y="3532609"/>
            <a:ext cx="4515480" cy="457264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17F646D-F17C-497C-867B-266EF4602390}"/>
              </a:ext>
            </a:extLst>
          </p:cNvPr>
          <p:cNvCxnSpPr>
            <a:cxnSpLocks/>
            <a:stCxn id="21" idx="1"/>
            <a:endCxn id="17" idx="3"/>
          </p:cNvCxnSpPr>
          <p:nvPr/>
        </p:nvCxnSpPr>
        <p:spPr>
          <a:xfrm flipH="1">
            <a:off x="4580389" y="3761241"/>
            <a:ext cx="1808355" cy="517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36A7F7C6-531A-40B6-9924-D3BE35E1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44" y="2953864"/>
            <a:ext cx="4163006" cy="371527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F5EA6B5-7A7B-4BD4-8F45-36B15D6F3941}"/>
              </a:ext>
            </a:extLst>
          </p:cNvPr>
          <p:cNvCxnSpPr>
            <a:stCxn id="27" idx="1"/>
            <a:endCxn id="10" idx="3"/>
          </p:cNvCxnSpPr>
          <p:nvPr/>
        </p:nvCxnSpPr>
        <p:spPr>
          <a:xfrm flipH="1">
            <a:off x="4515439" y="3139628"/>
            <a:ext cx="1873305" cy="3895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820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A3A-50EB-414B-96DB-5B0D100B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matrices (= TCD)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6BE57C-9BF0-49A1-8198-FC48292D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632" y="1608808"/>
            <a:ext cx="5117610" cy="276904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6AFF2B-87BF-4163-B752-C57D22C6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869" y="3063875"/>
            <a:ext cx="4420931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09C7D5-7333-4C9A-807B-BF1CB85D0BA3}"/>
              </a:ext>
            </a:extLst>
          </p:cNvPr>
          <p:cNvSpPr/>
          <p:nvPr/>
        </p:nvSpPr>
        <p:spPr>
          <a:xfrm>
            <a:off x="10567447" y="5203596"/>
            <a:ext cx="786353" cy="942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0260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4E09D-4E9B-4EFC-8987-56EEBDB0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Matrices et exploration des hiérarchies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BB4B658-E477-4D0B-BA61-8714A89E3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297" y="1825625"/>
            <a:ext cx="5393405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0942E-65F6-41C8-AD1F-65C05345753B}"/>
              </a:ext>
            </a:extLst>
          </p:cNvPr>
          <p:cNvSpPr/>
          <p:nvPr/>
        </p:nvSpPr>
        <p:spPr>
          <a:xfrm>
            <a:off x="7378574" y="3177766"/>
            <a:ext cx="1330860" cy="5884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610D8-E1F8-4EC7-8AB2-A953357304DA}"/>
              </a:ext>
            </a:extLst>
          </p:cNvPr>
          <p:cNvSpPr/>
          <p:nvPr/>
        </p:nvSpPr>
        <p:spPr>
          <a:xfrm>
            <a:off x="7295306" y="3901179"/>
            <a:ext cx="1497396" cy="9062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8CFA4D-EFAE-49E1-A3F9-FFDD1E391A28}"/>
              </a:ext>
            </a:extLst>
          </p:cNvPr>
          <p:cNvSpPr/>
          <p:nvPr/>
        </p:nvSpPr>
        <p:spPr>
          <a:xfrm>
            <a:off x="4599160" y="1946495"/>
            <a:ext cx="914400" cy="262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2195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0677D-8FF0-45FD-B398-1A0CC28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questions réponses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74476D92-FB88-4F99-AD3D-23A27A6B9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1845" y="1825625"/>
            <a:ext cx="4688310" cy="435133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F5ADA9-D51D-4870-8E78-466598CBF3B4}"/>
              </a:ext>
            </a:extLst>
          </p:cNvPr>
          <p:cNvSpPr/>
          <p:nvPr/>
        </p:nvSpPr>
        <p:spPr>
          <a:xfrm>
            <a:off x="7673419" y="2988297"/>
            <a:ext cx="235670" cy="235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3628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18051-1948-47A8-8BFB-EAA8CC9FE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arborescences de décomposition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FDDFCA-9D3C-4B2D-AB9C-21915F7F8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379" y="1825625"/>
            <a:ext cx="548124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E91E97-DABF-412F-9EFE-C791FC54AD89}"/>
              </a:ext>
            </a:extLst>
          </p:cNvPr>
          <p:cNvSpPr/>
          <p:nvPr/>
        </p:nvSpPr>
        <p:spPr>
          <a:xfrm>
            <a:off x="8050491" y="2846895"/>
            <a:ext cx="263950" cy="207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9A3CD-01EE-42DE-B4A5-522A7E6190F1}"/>
              </a:ext>
            </a:extLst>
          </p:cNvPr>
          <p:cNvSpPr/>
          <p:nvPr/>
        </p:nvSpPr>
        <p:spPr>
          <a:xfrm>
            <a:off x="7720553" y="3516198"/>
            <a:ext cx="1116068" cy="207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4A582-758D-4A4D-8A15-4B56B0F23224}"/>
              </a:ext>
            </a:extLst>
          </p:cNvPr>
          <p:cNvSpPr/>
          <p:nvPr/>
        </p:nvSpPr>
        <p:spPr>
          <a:xfrm>
            <a:off x="7720551" y="3723588"/>
            <a:ext cx="1116069" cy="6881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7397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39B85B56-DC94-4D08-8556-7765495DF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858" y="1776899"/>
            <a:ext cx="8949252" cy="43513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9D9275C-B0F5-4C67-AC4A-0CC0A21E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cartes géographiques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63AE96-1EF9-4F32-92F7-2EC0380AD209}"/>
              </a:ext>
            </a:extLst>
          </p:cNvPr>
          <p:cNvSpPr/>
          <p:nvPr/>
        </p:nvSpPr>
        <p:spPr>
          <a:xfrm>
            <a:off x="8868697" y="3038167"/>
            <a:ext cx="235974" cy="235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B1908-098D-4F54-BD48-B89AA4B87BDB}"/>
              </a:ext>
            </a:extLst>
          </p:cNvPr>
          <p:cNvSpPr/>
          <p:nvPr/>
        </p:nvSpPr>
        <p:spPr>
          <a:xfrm>
            <a:off x="8799871" y="3868994"/>
            <a:ext cx="1170039" cy="235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526DCB-3EF9-4162-AD7A-85AB0BCA4EB7}"/>
              </a:ext>
            </a:extLst>
          </p:cNvPr>
          <p:cNvSpPr/>
          <p:nvPr/>
        </p:nvSpPr>
        <p:spPr>
          <a:xfrm>
            <a:off x="8868697" y="4992608"/>
            <a:ext cx="943897" cy="3048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644AA-C11E-4132-A120-D73B039A2E21}"/>
              </a:ext>
            </a:extLst>
          </p:cNvPr>
          <p:cNvSpPr/>
          <p:nvPr/>
        </p:nvSpPr>
        <p:spPr>
          <a:xfrm>
            <a:off x="3696929" y="2207339"/>
            <a:ext cx="1514168" cy="2212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13AE03-CE21-4516-B228-9F540F0826AC}"/>
              </a:ext>
            </a:extLst>
          </p:cNvPr>
          <p:cNvSpPr/>
          <p:nvPr/>
        </p:nvSpPr>
        <p:spPr>
          <a:xfrm>
            <a:off x="9774213" y="5152103"/>
            <a:ext cx="943897" cy="3834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FAD2928F-25DA-4C1F-9762-5227A9689C14}"/>
              </a:ext>
            </a:extLst>
          </p:cNvPr>
          <p:cNvCxnSpPr>
            <a:stCxn id="17" idx="0"/>
            <a:endCxn id="18" idx="3"/>
          </p:cNvCxnSpPr>
          <p:nvPr/>
        </p:nvCxnSpPr>
        <p:spPr>
          <a:xfrm rot="16200000" flipH="1">
            <a:off x="6017814" y="643537"/>
            <a:ext cx="3136493" cy="6264097"/>
          </a:xfrm>
          <a:prstGeom prst="curvedConnector4">
            <a:avLst>
              <a:gd name="adj1" fmla="val -7288"/>
              <a:gd name="adj2" fmla="val 10364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9791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23C88-E839-4177-8D05-83BB72C5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Carte choroplèthe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AF05859-6290-4B4C-A53B-1910574A8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988" y="1466193"/>
            <a:ext cx="518312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10379B-75E5-4C76-BF0D-80F112975512}"/>
              </a:ext>
            </a:extLst>
          </p:cNvPr>
          <p:cNvSpPr/>
          <p:nvPr/>
        </p:nvSpPr>
        <p:spPr>
          <a:xfrm>
            <a:off x="3815255" y="2081048"/>
            <a:ext cx="231228" cy="231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355AD-27E5-4B24-A56B-BD181AE78D50}"/>
              </a:ext>
            </a:extLst>
          </p:cNvPr>
          <p:cNvSpPr/>
          <p:nvPr/>
        </p:nvSpPr>
        <p:spPr>
          <a:xfrm>
            <a:off x="3636579" y="2974428"/>
            <a:ext cx="1040524" cy="2312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9DCD71D-AA84-4D28-9C6A-BD8BD02D5D5F}"/>
              </a:ext>
            </a:extLst>
          </p:cNvPr>
          <p:cNvGrpSpPr/>
          <p:nvPr/>
        </p:nvGrpSpPr>
        <p:grpSpPr>
          <a:xfrm>
            <a:off x="6962341" y="665813"/>
            <a:ext cx="1387064" cy="2440110"/>
            <a:chOff x="6096000" y="1427697"/>
            <a:chExt cx="1790950" cy="332468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6423BAA-8B41-4FD4-9B8C-CC53252E0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427697"/>
              <a:ext cx="1790950" cy="332468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9608B9-7BC4-4FA4-A1C3-2D4F4470DA10}"/>
                </a:ext>
              </a:extLst>
            </p:cNvPr>
            <p:cNvSpPr/>
            <p:nvPr/>
          </p:nvSpPr>
          <p:spPr>
            <a:xfrm>
              <a:off x="6499886" y="1466193"/>
              <a:ext cx="615617" cy="457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88A432-0C38-4E05-A6F1-99AEC8FC2ED1}"/>
                </a:ext>
              </a:extLst>
            </p:cNvPr>
            <p:cNvSpPr/>
            <p:nvPr/>
          </p:nvSpPr>
          <p:spPr>
            <a:xfrm>
              <a:off x="6684579" y="3804745"/>
              <a:ext cx="325821" cy="3678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6182AE35-01DA-48DE-AEB3-E471BF03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22" y="3537758"/>
            <a:ext cx="3991650" cy="28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79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9E65C-5B92-4E7D-A94B-94BF686D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tables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A962CB-181F-4C72-ADD4-CE98F3A9F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822" y="1825625"/>
            <a:ext cx="5996356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98E463-FB28-4B88-BB3C-84E5ADC56A5B}"/>
              </a:ext>
            </a:extLst>
          </p:cNvPr>
          <p:cNvSpPr/>
          <p:nvPr/>
        </p:nvSpPr>
        <p:spPr>
          <a:xfrm>
            <a:off x="8327923" y="2753032"/>
            <a:ext cx="235974" cy="245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5F3621-4AFF-4B6D-A6EF-F12BA313FFE6}"/>
              </a:ext>
            </a:extLst>
          </p:cNvPr>
          <p:cNvSpPr/>
          <p:nvPr/>
        </p:nvSpPr>
        <p:spPr>
          <a:xfrm>
            <a:off x="7797642" y="3529781"/>
            <a:ext cx="1296536" cy="11012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1358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C6556A4-DB91-4AB3-805D-7F6CE90AB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349" y="1825625"/>
            <a:ext cx="8737302" cy="435133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9EA7D7-1053-487C-9999-C48005C9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info-bulles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A21ED-3F59-4A20-8995-11B694776706}"/>
              </a:ext>
            </a:extLst>
          </p:cNvPr>
          <p:cNvSpPr/>
          <p:nvPr/>
        </p:nvSpPr>
        <p:spPr>
          <a:xfrm>
            <a:off x="2664542" y="2153265"/>
            <a:ext cx="2222090" cy="235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54EF3-24D7-4AC7-BAF3-5D32F8B9BF4F}"/>
              </a:ext>
            </a:extLst>
          </p:cNvPr>
          <p:cNvSpPr/>
          <p:nvPr/>
        </p:nvSpPr>
        <p:spPr>
          <a:xfrm>
            <a:off x="9242323" y="4483510"/>
            <a:ext cx="1088410" cy="412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9E767C-E647-40E6-A636-568FEAA36556}"/>
              </a:ext>
            </a:extLst>
          </p:cNvPr>
          <p:cNvSpPr/>
          <p:nvPr/>
        </p:nvSpPr>
        <p:spPr>
          <a:xfrm>
            <a:off x="5869858" y="2792361"/>
            <a:ext cx="1602658" cy="796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25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5EE91-367F-48A2-8B0B-150D5361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L’onglet Accueil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607E7A3-2B87-4F33-8BFF-B41FE1308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29819"/>
            <a:ext cx="10515600" cy="742950"/>
          </a:xfrm>
        </p:spPr>
      </p:pic>
    </p:spTree>
    <p:extLst>
      <p:ext uri="{BB962C8B-B14F-4D97-AF65-F5344CB8AC3E}">
        <p14:creationId xmlns:p14="http://schemas.microsoft.com/office/powerpoint/2010/main" val="34593963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F4531-AF8E-4063-9D6F-B5BC5866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interactions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AB91FDC-999D-46AA-A026-6BA4ACDC3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0641" y="1825625"/>
            <a:ext cx="289071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6A7416-9D3F-4F0A-B854-7A0F2F67F9E5}"/>
              </a:ext>
            </a:extLst>
          </p:cNvPr>
          <p:cNvSpPr/>
          <p:nvPr/>
        </p:nvSpPr>
        <p:spPr>
          <a:xfrm>
            <a:off x="6735778" y="1783533"/>
            <a:ext cx="353085" cy="226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BF420-6DFF-4B21-A0CD-CB50953758F6}"/>
              </a:ext>
            </a:extLst>
          </p:cNvPr>
          <p:cNvSpPr/>
          <p:nvPr/>
        </p:nvSpPr>
        <p:spPr>
          <a:xfrm>
            <a:off x="5957180" y="2806574"/>
            <a:ext cx="1647731" cy="9325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57E8E-7282-456E-8CA1-87DB1496DDEA}"/>
              </a:ext>
            </a:extLst>
          </p:cNvPr>
          <p:cNvSpPr/>
          <p:nvPr/>
        </p:nvSpPr>
        <p:spPr>
          <a:xfrm>
            <a:off x="4650641" y="1901228"/>
            <a:ext cx="353085" cy="516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0833A-BF58-483B-A779-7829BF2A140E}"/>
              </a:ext>
            </a:extLst>
          </p:cNvPr>
          <p:cNvSpPr/>
          <p:nvPr/>
        </p:nvSpPr>
        <p:spPr>
          <a:xfrm>
            <a:off x="5631254" y="2734147"/>
            <a:ext cx="262373" cy="277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2793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71476-5B16-48E5-ADD8-E58DFE12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données d’extraction 1/2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4D820-4D0A-4E0E-8E65-6419AFF7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35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Dans données détaillées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106E50-2EE0-44A4-AC57-B7502BC7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6" y="2214061"/>
            <a:ext cx="9966434" cy="4278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E0B38-3AE8-42A0-B463-9D7024DFAEB1}"/>
              </a:ext>
            </a:extLst>
          </p:cNvPr>
          <p:cNvSpPr/>
          <p:nvPr/>
        </p:nvSpPr>
        <p:spPr>
          <a:xfrm>
            <a:off x="8881241" y="4608787"/>
            <a:ext cx="2396359" cy="3205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92023-3953-4707-82A3-E25B9B672860}"/>
              </a:ext>
            </a:extLst>
          </p:cNvPr>
          <p:cNvSpPr/>
          <p:nvPr/>
        </p:nvSpPr>
        <p:spPr>
          <a:xfrm>
            <a:off x="1387366" y="2214061"/>
            <a:ext cx="231227" cy="170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EC710104-EE0E-4A6C-AB0D-6BE3D281D4EB}"/>
              </a:ext>
            </a:extLst>
          </p:cNvPr>
          <p:cNvCxnSpPr>
            <a:stCxn id="6" idx="0"/>
            <a:endCxn id="7" idx="3"/>
          </p:cNvCxnSpPr>
          <p:nvPr/>
        </p:nvCxnSpPr>
        <p:spPr>
          <a:xfrm rot="16200000" flipV="1">
            <a:off x="4694167" y="-776467"/>
            <a:ext cx="2309681" cy="846082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0242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71476-5B16-48E5-ADD8-E58DFE12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données d’extraction 2/2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4D820-4D0A-4E0E-8E65-6419AFF7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35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Dans vue d’ensemble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5DCD0A-8170-4B2E-A5F9-3E2DF8D7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75" y="2384151"/>
            <a:ext cx="5315600" cy="35491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912FD3-B3B6-4092-8F39-9B2DDADC6139}"/>
              </a:ext>
            </a:extLst>
          </p:cNvPr>
          <p:cNvSpPr/>
          <p:nvPr/>
        </p:nvSpPr>
        <p:spPr>
          <a:xfrm>
            <a:off x="3581400" y="3429000"/>
            <a:ext cx="1800225" cy="1657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21CC6-FD1F-4844-964C-F1AB847E69C7}"/>
              </a:ext>
            </a:extLst>
          </p:cNvPr>
          <p:cNvSpPr/>
          <p:nvPr/>
        </p:nvSpPr>
        <p:spPr>
          <a:xfrm>
            <a:off x="3305175" y="2384151"/>
            <a:ext cx="809625" cy="197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2BCC9-E529-4E8E-864C-1817B4BDA04E}"/>
              </a:ext>
            </a:extLst>
          </p:cNvPr>
          <p:cNvSpPr/>
          <p:nvPr/>
        </p:nvSpPr>
        <p:spPr>
          <a:xfrm>
            <a:off x="4210050" y="2537658"/>
            <a:ext cx="314325" cy="4050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8D81FE0-498A-49A4-B21F-7FCC07742847}"/>
              </a:ext>
            </a:extLst>
          </p:cNvPr>
          <p:cNvGrpSpPr/>
          <p:nvPr/>
        </p:nvGrpSpPr>
        <p:grpSpPr>
          <a:xfrm>
            <a:off x="5967752" y="1825625"/>
            <a:ext cx="4867954" cy="2743583"/>
            <a:chOff x="5967752" y="1825625"/>
            <a:chExt cx="4867954" cy="274358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FD5AB04-AFCD-4239-96CD-D24FDE87D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7752" y="1825625"/>
              <a:ext cx="4867954" cy="274358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9433D3-5046-42B1-AA32-A6171DC8B8CA}"/>
                </a:ext>
              </a:extLst>
            </p:cNvPr>
            <p:cNvSpPr/>
            <p:nvPr/>
          </p:nvSpPr>
          <p:spPr>
            <a:xfrm>
              <a:off x="7591425" y="3619500"/>
              <a:ext cx="3114675" cy="4235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109010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8EFA8-A7CF-44FA-8A67-F96F8A94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Signets et sélections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C44949-662E-4DDA-BBD8-7EE9A919C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970" y="2617362"/>
            <a:ext cx="5268060" cy="244826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2561C7-2B1B-4A60-A6F9-BEE47895CCE2}"/>
              </a:ext>
            </a:extLst>
          </p:cNvPr>
          <p:cNvSpPr/>
          <p:nvPr/>
        </p:nvSpPr>
        <p:spPr>
          <a:xfrm>
            <a:off x="6467475" y="4457700"/>
            <a:ext cx="428625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097EF-C6E1-4CBB-8336-055FFB3DA763}"/>
              </a:ext>
            </a:extLst>
          </p:cNvPr>
          <p:cNvSpPr/>
          <p:nvPr/>
        </p:nvSpPr>
        <p:spPr>
          <a:xfrm>
            <a:off x="6896100" y="3543300"/>
            <a:ext cx="1833930" cy="4133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5638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AF874-8CE8-4556-91E8-F60D2960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Importer des visualisations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A33121D-D6E0-44E5-A455-BB8432FF6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889" y="1418945"/>
            <a:ext cx="4831687" cy="2395972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DE4655-233B-4EB0-ACAA-3FD86FC83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71" y="1418945"/>
            <a:ext cx="4663816" cy="37429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C9EAAF-005F-4969-9006-54894FAFA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295" y="4105369"/>
            <a:ext cx="2105319" cy="26673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113D2-2338-48CC-8BB7-30B415BF5E90}"/>
              </a:ext>
            </a:extLst>
          </p:cNvPr>
          <p:cNvSpPr/>
          <p:nvPr/>
        </p:nvSpPr>
        <p:spPr>
          <a:xfrm>
            <a:off x="2855732" y="6263148"/>
            <a:ext cx="556062" cy="344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D6B643D6-AB65-4AD0-9FCE-FDB9109B01BA}"/>
              </a:ext>
            </a:extLst>
          </p:cNvPr>
          <p:cNvCxnSpPr>
            <a:stCxn id="11" idx="2"/>
            <a:endCxn id="14" idx="3"/>
          </p:cNvCxnSpPr>
          <p:nvPr/>
        </p:nvCxnSpPr>
        <p:spPr>
          <a:xfrm rot="5400000">
            <a:off x="5448654" y="3124987"/>
            <a:ext cx="1273367" cy="534708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03BF3FC-A20C-4F72-9F1F-0D434B5B5BBC}"/>
              </a:ext>
            </a:extLst>
          </p:cNvPr>
          <p:cNvSpPr txBox="1"/>
          <p:nvPr/>
        </p:nvSpPr>
        <p:spPr>
          <a:xfrm>
            <a:off x="6989379" y="6263148"/>
            <a:ext cx="508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Outil importé uniquement dans le rapport en cours</a:t>
            </a:r>
          </a:p>
        </p:txBody>
      </p:sp>
    </p:spTree>
    <p:extLst>
      <p:ext uri="{BB962C8B-B14F-4D97-AF65-F5344CB8AC3E}">
        <p14:creationId xmlns:p14="http://schemas.microsoft.com/office/powerpoint/2010/main" val="19030498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DFD2B-77CD-43BC-9FFC-C403B22A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Importer à partir d’un fichier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9CCB4C-C41A-4F0D-9C0C-6943B6FB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128"/>
            <a:ext cx="10515600" cy="455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hlinkClick r:id="rId2"/>
              </a:rPr>
              <a:t>https://appsource.microsoft.com/marketplace/apps?product=power-bi-visuals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30CFB8-6525-4C60-9598-9E285E61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25" y="2072996"/>
            <a:ext cx="5058481" cy="24387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E2ABF7-F7D9-4404-B79B-63485194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658" y="2028175"/>
            <a:ext cx="4021939" cy="25283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F3018C-3822-4712-860E-271CE434C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461" y="4666483"/>
            <a:ext cx="6874886" cy="20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408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99FCB-A607-42CF-9812-C0AC18EA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Publier sur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D64A1A-99D5-4497-86EF-BC12A77C7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615" y="1489007"/>
            <a:ext cx="3186853" cy="2974838"/>
          </a:xfrm>
        </p:spPr>
      </p:pic>
    </p:spTree>
    <p:extLst>
      <p:ext uri="{BB962C8B-B14F-4D97-AF65-F5344CB8AC3E}">
        <p14:creationId xmlns:p14="http://schemas.microsoft.com/office/powerpoint/2010/main" val="5784255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0E665-6BD0-46F5-8677-ADE893A38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rapport sur Power BI Services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818A3D-8019-4648-BB16-E776D232D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42" y="1215066"/>
            <a:ext cx="5849166" cy="237205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5F395F-79DA-41C9-A367-9423DEF931C8}"/>
              </a:ext>
            </a:extLst>
          </p:cNvPr>
          <p:cNvSpPr/>
          <p:nvPr/>
        </p:nvSpPr>
        <p:spPr>
          <a:xfrm>
            <a:off x="3857625" y="2200275"/>
            <a:ext cx="552450" cy="523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248A9-C595-4711-8F9C-F8825F83ED2B}"/>
              </a:ext>
            </a:extLst>
          </p:cNvPr>
          <p:cNvSpPr/>
          <p:nvPr/>
        </p:nvSpPr>
        <p:spPr>
          <a:xfrm>
            <a:off x="3857625" y="2943225"/>
            <a:ext cx="1990725" cy="428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226A36-5DF8-4E08-9FED-58B92370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3806197"/>
            <a:ext cx="6924675" cy="2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116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F8DDE-35D9-4ADF-B361-E7CF8E1B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Utiliser un rapport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BEC9613-638C-4978-B480-FE6D92BFF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2789"/>
            <a:ext cx="10515600" cy="287037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4A2D94-4AEA-412C-855A-FD26D842E52B}"/>
              </a:ext>
            </a:extLst>
          </p:cNvPr>
          <p:cNvSpPr/>
          <p:nvPr/>
        </p:nvSpPr>
        <p:spPr>
          <a:xfrm>
            <a:off x="2867025" y="1694656"/>
            <a:ext cx="657225" cy="200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C15C8B-375A-4602-BA6C-B5D3CE4FAC3B}"/>
              </a:ext>
            </a:extLst>
          </p:cNvPr>
          <p:cNvSpPr/>
          <p:nvPr/>
        </p:nvSpPr>
        <p:spPr>
          <a:xfrm>
            <a:off x="8877300" y="1694656"/>
            <a:ext cx="657225" cy="200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5787BC-3D07-48AE-AAD1-5663EAB1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759" y="4566381"/>
            <a:ext cx="4996481" cy="2291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26787B-EEFC-4999-B1FB-A2CA747DCE2C}"/>
              </a:ext>
            </a:extLst>
          </p:cNvPr>
          <p:cNvSpPr/>
          <p:nvPr/>
        </p:nvSpPr>
        <p:spPr>
          <a:xfrm>
            <a:off x="7505700" y="4581525"/>
            <a:ext cx="6667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4285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F32E3-AE8A-4B6A-883E-C56D7946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Epingler une visualisation dans TDB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6E2B4D-48A9-444D-91DF-857AC1DD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100" y="1491171"/>
            <a:ext cx="4467849" cy="408679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E9FBEE-E936-4BAF-8DBB-B86B10858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34" y="2502878"/>
            <a:ext cx="4953766" cy="24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2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C8D3FE-BEAE-472F-8192-68A9CBBE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L’onglet transformer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486396-D6F3-42E0-98FB-479F67BFAEEA}"/>
              </a:ext>
            </a:extLst>
          </p:cNvPr>
          <p:cNvSpPr txBox="1"/>
          <p:nvPr/>
        </p:nvSpPr>
        <p:spPr>
          <a:xfrm>
            <a:off x="1278194" y="5378245"/>
            <a:ext cx="23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Transformation globale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B6E5231-D41E-4671-A22D-77AC851B9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46116"/>
            <a:ext cx="10515600" cy="710356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73B9A7-DAA2-4DD1-8AC3-FBE6BAB7AD27}"/>
              </a:ext>
            </a:extLst>
          </p:cNvPr>
          <p:cNvSpPr/>
          <p:nvPr/>
        </p:nvSpPr>
        <p:spPr>
          <a:xfrm>
            <a:off x="1091381" y="3746090"/>
            <a:ext cx="2399071" cy="610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3A397FF-0BD4-48C0-B72E-74144A38BBE9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2290917" y="4356472"/>
            <a:ext cx="161990" cy="10217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A9B9270-2BFE-4B2C-950E-81ED99546CF6}"/>
              </a:ext>
            </a:extLst>
          </p:cNvPr>
          <p:cNvSpPr txBox="1"/>
          <p:nvPr/>
        </p:nvSpPr>
        <p:spPr>
          <a:xfrm>
            <a:off x="5496232" y="5647342"/>
            <a:ext cx="287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Transformation par colonne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0E07C-0740-47AB-B617-394337169FCD}"/>
              </a:ext>
            </a:extLst>
          </p:cNvPr>
          <p:cNvSpPr/>
          <p:nvPr/>
        </p:nvSpPr>
        <p:spPr>
          <a:xfrm>
            <a:off x="3627620" y="3746090"/>
            <a:ext cx="6108662" cy="610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32D2AFC-3A2D-4CC8-B2D2-0A2C996A41A3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H="1" flipV="1">
            <a:off x="6681951" y="4356472"/>
            <a:ext cx="250123" cy="1290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C2E21-CCEE-40E0-8872-30A14485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88239FC-7F61-42BE-A958-36965AB84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46722" y="427101"/>
            <a:ext cx="4955629" cy="7648575"/>
          </a:xfrm>
        </p:spPr>
      </p:pic>
    </p:spTree>
    <p:extLst>
      <p:ext uri="{BB962C8B-B14F-4D97-AF65-F5344CB8AC3E}">
        <p14:creationId xmlns:p14="http://schemas.microsoft.com/office/powerpoint/2010/main" val="364583677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9B189-F5F6-44AC-910B-0D7197F0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Exercice, créer le tableau de bord suivant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6B1566DE-9E9A-4B74-9C84-DAE15A2C2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760" y="1825625"/>
            <a:ext cx="8108480" cy="4351338"/>
          </a:xfrm>
        </p:spPr>
      </p:pic>
    </p:spTree>
    <p:extLst>
      <p:ext uri="{BB962C8B-B14F-4D97-AF65-F5344CB8AC3E}">
        <p14:creationId xmlns:p14="http://schemas.microsoft.com/office/powerpoint/2010/main" val="685917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BF9CF7-EE46-4EB8-93FA-F70D2D7D3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L’onglet Ajouter une colonne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6877FDA-9F01-4CF4-AC17-AC7394D10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510951"/>
            <a:ext cx="10515600" cy="980686"/>
          </a:xfrm>
        </p:spPr>
      </p:pic>
    </p:spTree>
    <p:extLst>
      <p:ext uri="{BB962C8B-B14F-4D97-AF65-F5344CB8AC3E}">
        <p14:creationId xmlns:p14="http://schemas.microsoft.com/office/powerpoint/2010/main" val="508071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B7D10-5140-470E-A5EA-131EFA00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L’onglet Affichage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89CA67-2937-480E-BBD1-52844E26B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421285"/>
            <a:ext cx="10515600" cy="11600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1FB2BD-34E7-4FB5-A25A-BC58733072AD}"/>
              </a:ext>
            </a:extLst>
          </p:cNvPr>
          <p:cNvSpPr/>
          <p:nvPr/>
        </p:nvSpPr>
        <p:spPr>
          <a:xfrm>
            <a:off x="1563329" y="3647768"/>
            <a:ext cx="1219200" cy="314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49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F2F240-04F9-4D50-AF6C-B2CD27AA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parti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FB2CFFF-64D8-487F-9370-44E55C45B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880" y="1825625"/>
            <a:ext cx="8748239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7760BE-12EB-436B-8CC9-96E50A6EC1CE}"/>
              </a:ext>
            </a:extLst>
          </p:cNvPr>
          <p:cNvSpPr txBox="1"/>
          <p:nvPr/>
        </p:nvSpPr>
        <p:spPr>
          <a:xfrm>
            <a:off x="7148052" y="6449961"/>
            <a:ext cx="193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Fermer cette boite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80EA419-51C4-404B-9D43-12AFF5492E66}"/>
              </a:ext>
            </a:extLst>
          </p:cNvPr>
          <p:cNvCxnSpPr/>
          <p:nvPr/>
        </p:nvCxnSpPr>
        <p:spPr>
          <a:xfrm flipV="1">
            <a:off x="9134168" y="2615381"/>
            <a:ext cx="0" cy="3923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52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0DC12-BB7C-4638-8988-30FFF880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Paramétrage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B875B4F-CE50-4121-BE44-30FE8594E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545" y="1825625"/>
            <a:ext cx="4734909" cy="4351338"/>
          </a:xfrm>
        </p:spPr>
      </p:pic>
    </p:spTree>
    <p:extLst>
      <p:ext uri="{BB962C8B-B14F-4D97-AF65-F5344CB8AC3E}">
        <p14:creationId xmlns:p14="http://schemas.microsoft.com/office/powerpoint/2010/main" val="2958033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5AD75F4-DA6C-4D11-8047-5E83A8339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624" y="1563651"/>
            <a:ext cx="5465251" cy="43486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DBB086-7E34-4A2C-A5A6-454016F4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 la table « Produits 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C84CD9-7F41-4C53-B7D9-EB5498AC3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04116"/>
            <a:ext cx="2648320" cy="185763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D92A5A-F921-4BE1-AC52-CC6A948BBE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32" y="4321174"/>
            <a:ext cx="2733368" cy="17244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456969-7D28-4A86-81AF-05A33A4ACD1D}"/>
              </a:ext>
            </a:extLst>
          </p:cNvPr>
          <p:cNvSpPr txBox="1"/>
          <p:nvPr/>
        </p:nvSpPr>
        <p:spPr>
          <a:xfrm>
            <a:off x="4503174" y="3028335"/>
            <a:ext cx="102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La feuille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28C62A-FC1D-402C-AB80-F87504793206}"/>
              </a:ext>
            </a:extLst>
          </p:cNvPr>
          <p:cNvSpPr txBox="1"/>
          <p:nvPr/>
        </p:nvSpPr>
        <p:spPr>
          <a:xfrm>
            <a:off x="4345858" y="2163097"/>
            <a:ext cx="115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Le tableau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75C8D5D-8F52-4660-8D9A-92DBE5166842}"/>
              </a:ext>
            </a:extLst>
          </p:cNvPr>
          <p:cNvCxnSpPr>
            <a:stCxn id="11" idx="3"/>
          </p:cNvCxnSpPr>
          <p:nvPr/>
        </p:nvCxnSpPr>
        <p:spPr>
          <a:xfrm>
            <a:off x="5503932" y="2347763"/>
            <a:ext cx="592068" cy="2664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9AC4C7E-E7D2-4FB6-A2F2-433A343605B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525249" y="3213001"/>
            <a:ext cx="570751" cy="58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56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AE109091-E375-4B91-867C-A764CA0C4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22" y="2127396"/>
            <a:ext cx="6517761" cy="3530454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E61688-F6A2-417F-9E35-23860551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Supprimer les lignes inutiles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D88B4-90BB-4A98-86C7-1F8E7324A17A}"/>
              </a:ext>
            </a:extLst>
          </p:cNvPr>
          <p:cNvSpPr/>
          <p:nvPr/>
        </p:nvSpPr>
        <p:spPr>
          <a:xfrm>
            <a:off x="3424238" y="2247900"/>
            <a:ext cx="723900" cy="357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543529F-7053-4505-9E59-9770E245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878" y="3078809"/>
            <a:ext cx="6677957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70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0D640A-106D-453A-973F-F84E3DA4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Paramétrer les en-têtes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77FD98A-FC1F-404B-AC57-29D89165C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45EA06-B228-4FE7-8D2A-46F9C1B52A14}"/>
              </a:ext>
            </a:extLst>
          </p:cNvPr>
          <p:cNvSpPr/>
          <p:nvPr/>
        </p:nvSpPr>
        <p:spPr>
          <a:xfrm>
            <a:off x="6362700" y="2047875"/>
            <a:ext cx="1285875" cy="219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64CC2-FA3D-46FD-9E0C-30FB8D78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6" y="1171105"/>
            <a:ext cx="4668257" cy="1325563"/>
          </a:xfrm>
        </p:spPr>
        <p:txBody>
          <a:bodyPr>
            <a:normAutofit/>
          </a:bodyPr>
          <a:lstStyle/>
          <a:p>
            <a:r>
              <a:rPr lang="fr-FR" sz="2800" dirty="0"/>
              <a:t>Saisir et exploiter les données d’entreprises pour améliorer les process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9785E0-8DE6-4BFA-B8B3-2BF25FD09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1DDAB0-20AC-4684-A0A5-DDCD20C5C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21ADCC-C7F8-4C7C-BDFE-EA9B58F60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C28BD3-AFA8-4829-A17E-0CC8A0AD5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7" y="2496668"/>
            <a:ext cx="4668256" cy="3181684"/>
          </a:xfrm>
        </p:spPr>
        <p:txBody>
          <a:bodyPr anchor="t">
            <a:normAutofit lnSpcReduction="10000"/>
          </a:bodyPr>
          <a:lstStyle/>
          <a:p>
            <a:r>
              <a:rPr lang="en-US" sz="1800" dirty="0"/>
              <a:t>Conception de tableaux de bord</a:t>
            </a:r>
          </a:p>
          <a:p>
            <a:pPr lvl="1"/>
            <a:r>
              <a:rPr lang="en-US" sz="1400" dirty="0"/>
              <a:t>Excel (Power Query / Power Pivot / VBA)</a:t>
            </a:r>
          </a:p>
          <a:p>
            <a:pPr lvl="1"/>
            <a:r>
              <a:rPr lang="en-US" sz="1400" dirty="0"/>
              <a:t>Power BI</a:t>
            </a:r>
          </a:p>
          <a:p>
            <a:pPr lvl="1"/>
            <a:r>
              <a:rPr lang="en-US" sz="1400" dirty="0"/>
              <a:t>QlikView / Qlik Sense</a:t>
            </a:r>
          </a:p>
          <a:p>
            <a:pPr lvl="1"/>
            <a:endParaRPr lang="en-US" sz="1400" dirty="0"/>
          </a:p>
          <a:p>
            <a:r>
              <a:rPr lang="fr-FR" sz="1800" dirty="0"/>
              <a:t>Développement</a:t>
            </a:r>
            <a:r>
              <a:rPr lang="en-US" sz="1800" dirty="0"/>
              <a:t> </a:t>
            </a:r>
            <a:r>
              <a:rPr lang="fr-FR" sz="1800" dirty="0"/>
              <a:t>d’applications</a:t>
            </a:r>
          </a:p>
          <a:p>
            <a:pPr lvl="1"/>
            <a:r>
              <a:rPr lang="en-US" sz="1400" dirty="0"/>
              <a:t>WEB (PHP / MySQL / HTML / CSS / JS)</a:t>
            </a:r>
          </a:p>
          <a:p>
            <a:pPr lvl="1"/>
            <a:r>
              <a:rPr lang="en-US" sz="1400" dirty="0"/>
              <a:t>MS Access / SQL Server / VBA</a:t>
            </a:r>
          </a:p>
          <a:p>
            <a:pPr lvl="1"/>
            <a:r>
              <a:rPr lang="en-US" sz="1400" dirty="0"/>
              <a:t>Excel (VBA)</a:t>
            </a:r>
          </a:p>
          <a:p>
            <a:pPr lvl="1"/>
            <a:endParaRPr lang="en-US" sz="1400" dirty="0"/>
          </a:p>
          <a:p>
            <a:r>
              <a:rPr lang="en-US" sz="1800" dirty="0"/>
              <a:t>Conception de rapports </a:t>
            </a:r>
            <a:r>
              <a:rPr lang="fr-FR" sz="1800" dirty="0"/>
              <a:t>imprimables</a:t>
            </a:r>
          </a:p>
          <a:p>
            <a:pPr lvl="1"/>
            <a:r>
              <a:rPr lang="en-US" sz="1400" dirty="0"/>
              <a:t>Crystal Reports</a:t>
            </a:r>
          </a:p>
          <a:p>
            <a:pPr lvl="1"/>
            <a:endParaRPr lang="en-US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8419DC-29CF-425C-84AF-D4960A2D5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80" y="271890"/>
            <a:ext cx="2372882" cy="8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4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68450-6BEC-4461-BE91-15A98247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Produits », les arrondis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A359B1-F439-4FD7-9519-7981620B5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68237"/>
            <a:ext cx="10515600" cy="162146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A501BF-F8C0-4D22-A733-05DEA37D7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122" y="3607402"/>
            <a:ext cx="4854677" cy="15708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A2AA96-482B-499E-8868-723A617CDC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99" y="4906297"/>
            <a:ext cx="2948534" cy="17639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67BDCF-2608-4014-8662-FD7E6F35F1DE}"/>
              </a:ext>
            </a:extLst>
          </p:cNvPr>
          <p:cNvSpPr/>
          <p:nvPr/>
        </p:nvSpPr>
        <p:spPr>
          <a:xfrm>
            <a:off x="1651819" y="1690688"/>
            <a:ext cx="776749" cy="315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4EEFB-C6C7-463B-8922-B4AAE0B8F681}"/>
              </a:ext>
            </a:extLst>
          </p:cNvPr>
          <p:cNvSpPr/>
          <p:nvPr/>
        </p:nvSpPr>
        <p:spPr>
          <a:xfrm>
            <a:off x="9537290" y="2128232"/>
            <a:ext cx="1582994" cy="765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24CBFF-6A4E-4ACE-954E-E07C6D3B4AC7}"/>
              </a:ext>
            </a:extLst>
          </p:cNvPr>
          <p:cNvSpPr txBox="1"/>
          <p:nvPr/>
        </p:nvSpPr>
        <p:spPr>
          <a:xfrm>
            <a:off x="4689340" y="5788263"/>
            <a:ext cx="365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Autres accès pour transformer, le clic droit sur l’entête de colonne 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0E093C5-B50B-4A6A-9AA8-DCF5A7CC2207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8347587" y="5788263"/>
            <a:ext cx="594912" cy="3231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804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1FB9E-5721-477A-A273-755D23D8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Produits », la marge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31863D-F3F1-4BC0-A442-7C208A4F0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07707"/>
            <a:ext cx="5600365" cy="192129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DEB274-FB83-4D6C-AFDF-A9D6FA7F799A}"/>
              </a:ext>
            </a:extLst>
          </p:cNvPr>
          <p:cNvSpPr/>
          <p:nvPr/>
        </p:nvSpPr>
        <p:spPr>
          <a:xfrm>
            <a:off x="2251587" y="1690688"/>
            <a:ext cx="1052052" cy="275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57AC3A-CDEC-407C-A6C9-7F0EA8F6C531}"/>
              </a:ext>
            </a:extLst>
          </p:cNvPr>
          <p:cNvSpPr/>
          <p:nvPr/>
        </p:nvSpPr>
        <p:spPr>
          <a:xfrm>
            <a:off x="1406013" y="1873669"/>
            <a:ext cx="707922" cy="653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034B69-4236-4CA7-BEFA-CFD3DE8E92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489" y="2200279"/>
            <a:ext cx="3766223" cy="23645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CFF3B4-5434-488C-9EA9-C2FDC02550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906" y="3760287"/>
            <a:ext cx="3544281" cy="2432761"/>
          </a:xfrm>
          <a:prstGeom prst="rect">
            <a:avLst/>
          </a:prstGeom>
        </p:spPr>
      </p:pic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DB4448F8-F690-4040-8E99-1D6BDA02E7CB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6438565" y="2468354"/>
            <a:ext cx="1269924" cy="91422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009D922C-218D-45D5-A256-493CEE72EAFA}"/>
              </a:ext>
            </a:extLst>
          </p:cNvPr>
          <p:cNvCxnSpPr>
            <a:stCxn id="9" idx="2"/>
            <a:endCxn id="11" idx="3"/>
          </p:cNvCxnSpPr>
          <p:nvPr/>
        </p:nvCxnSpPr>
        <p:spPr>
          <a:xfrm rot="5400000">
            <a:off x="7544494" y="2929561"/>
            <a:ext cx="411800" cy="3682414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A53620B0-AC0B-4B21-9DCA-7A0AF637DAF8}"/>
              </a:ext>
            </a:extLst>
          </p:cNvPr>
          <p:cNvSpPr txBox="1"/>
          <p:nvPr/>
        </p:nvSpPr>
        <p:spPr>
          <a:xfrm>
            <a:off x="3391152" y="6308209"/>
            <a:ext cx="808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linkClick r:id="rId5"/>
              </a:rPr>
              <a:t>https://docs.microsoft.com/fr-fr/powerquery-m/power-query-m-function-reference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851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628E4-6D78-424D-A29F-5D36A9083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Améliorer la lisibilité, renommer la table et les champs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621ED8-0987-474D-A59A-6FDE7E4F9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550" y="2659521"/>
            <a:ext cx="3077004" cy="185763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4CB698-1FDB-47F7-BE70-5DD3610EB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174" y="4028768"/>
            <a:ext cx="2429214" cy="1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5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ED1F6-0940-4872-9C2F-0AABDF81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Charger la table produit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07B293-476B-41D2-A837-E9E592CD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366" y="1690688"/>
            <a:ext cx="5287113" cy="221010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A49184-ADAE-4C6B-B237-2D9EC1D63EDF}"/>
              </a:ext>
            </a:extLst>
          </p:cNvPr>
          <p:cNvSpPr/>
          <p:nvPr/>
        </p:nvSpPr>
        <p:spPr>
          <a:xfrm>
            <a:off x="1612490" y="1690688"/>
            <a:ext cx="786581" cy="3544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664BB-747C-4FBE-A981-23681B9F3C04}"/>
              </a:ext>
            </a:extLst>
          </p:cNvPr>
          <p:cNvSpPr/>
          <p:nvPr/>
        </p:nvSpPr>
        <p:spPr>
          <a:xfrm>
            <a:off x="1112366" y="2045110"/>
            <a:ext cx="883582" cy="9711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000DAC-6961-491C-8C02-AC15EE1F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Importer les données fournisseurs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9617F2-F5ED-4C7F-AED2-A2EE6CD8A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478" y="1825625"/>
            <a:ext cx="5177043" cy="4351338"/>
          </a:xfrm>
        </p:spPr>
      </p:pic>
    </p:spTree>
    <p:extLst>
      <p:ext uri="{BB962C8B-B14F-4D97-AF65-F5344CB8AC3E}">
        <p14:creationId xmlns:p14="http://schemas.microsoft.com/office/powerpoint/2010/main" val="4060122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1BF18-947B-48DD-812E-9F295686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 la table « Clients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27C69B-5685-4104-8145-9E01E400E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4901"/>
            <a:ext cx="2514951" cy="225774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483AF7-69F2-4701-A564-B482E85961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88" y="1554901"/>
            <a:ext cx="3481086" cy="21026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B47DEE-B7FB-49FB-8532-10BE28ED81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821" y="2770980"/>
            <a:ext cx="3848757" cy="30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217A2-BB10-43A4-91E9-71152ABC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Clients », la fusion automatique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370FB6-E94C-408E-B63D-9DE6D3E24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1956"/>
            <a:ext cx="10515600" cy="27265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BFDB9-7E5B-4F7F-AAA1-EBCEAAB64B4F}"/>
              </a:ext>
            </a:extLst>
          </p:cNvPr>
          <p:cNvSpPr/>
          <p:nvPr/>
        </p:nvSpPr>
        <p:spPr>
          <a:xfrm>
            <a:off x="7266039" y="3018503"/>
            <a:ext cx="3667432" cy="560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76DAC-9CC6-4CA7-9744-907883397669}"/>
              </a:ext>
            </a:extLst>
          </p:cNvPr>
          <p:cNvSpPr/>
          <p:nvPr/>
        </p:nvSpPr>
        <p:spPr>
          <a:xfrm>
            <a:off x="1632155" y="2048969"/>
            <a:ext cx="757084" cy="232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8FC9B-18D9-4228-B7AF-668437DD6B7E}"/>
              </a:ext>
            </a:extLst>
          </p:cNvPr>
          <p:cNvSpPr/>
          <p:nvPr/>
        </p:nvSpPr>
        <p:spPr>
          <a:xfrm>
            <a:off x="6990735" y="2163097"/>
            <a:ext cx="1248697" cy="2321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D2DCDE-0C43-4A11-9FE0-8202B1728E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854760"/>
            <a:ext cx="4200596" cy="16381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A0E7AC-B301-4421-A3AD-DCC4090821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554" y="5336125"/>
            <a:ext cx="6265486" cy="6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41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95A86-BE4B-49FC-9DD1-E18306F1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Clients », remplacement de caractère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9458CEE-9F5A-4C25-A79B-F41FA5C1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2" y="4270971"/>
            <a:ext cx="8790038" cy="2356529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7AA3587-91C8-4E0C-B6AF-04203674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3" y="1612628"/>
            <a:ext cx="4086888" cy="1474702"/>
          </a:xfrm>
        </p:spPr>
      </p:pic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372C4B19-78CE-4A38-9960-36A3C85EF194}"/>
              </a:ext>
            </a:extLst>
          </p:cNvPr>
          <p:cNvCxnSpPr>
            <a:cxnSpLocks/>
            <a:stCxn id="6" idx="3"/>
            <a:endCxn id="27" idx="3"/>
          </p:cNvCxnSpPr>
          <p:nvPr/>
        </p:nvCxnSpPr>
        <p:spPr>
          <a:xfrm>
            <a:off x="10036637" y="2711869"/>
            <a:ext cx="336395" cy="3058251"/>
          </a:xfrm>
          <a:prstGeom prst="curvedConnector3">
            <a:avLst>
              <a:gd name="adj1" fmla="val 16795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EA0351EA-1612-4945-889B-D99BB00488B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630121" y="2349979"/>
            <a:ext cx="1023000" cy="36189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E7D8C09-ED1D-43B6-BFBB-D450CFDF19F1}"/>
              </a:ext>
            </a:extLst>
          </p:cNvPr>
          <p:cNvSpPr/>
          <p:nvPr/>
        </p:nvSpPr>
        <p:spPr>
          <a:xfrm>
            <a:off x="9082907" y="4885305"/>
            <a:ext cx="1290125" cy="17696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15D7EA-0B50-41BF-984D-C3EAD8D5933A}"/>
              </a:ext>
            </a:extLst>
          </p:cNvPr>
          <p:cNvSpPr/>
          <p:nvPr/>
        </p:nvSpPr>
        <p:spPr>
          <a:xfrm>
            <a:off x="983226" y="1882146"/>
            <a:ext cx="678426" cy="467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06F586-FB90-437D-9143-E605B190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121" y="1349085"/>
            <a:ext cx="4383516" cy="27255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A44D13-7D0C-4DBA-B359-101B37CB66F9}"/>
              </a:ext>
            </a:extLst>
          </p:cNvPr>
          <p:cNvSpPr/>
          <p:nvPr/>
        </p:nvSpPr>
        <p:spPr>
          <a:xfrm>
            <a:off x="5825613" y="1976395"/>
            <a:ext cx="2276168" cy="511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062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7B72A-3B60-45CA-8DDC-310E6E34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Clients » fusion par formule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1EBC212-6FD8-4116-9B9F-085FBC440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06" y="1690688"/>
            <a:ext cx="5229955" cy="184810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E0F34D-F257-45C0-B77E-C03854B23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99" y="1290648"/>
            <a:ext cx="4466295" cy="2829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0F27AC-5C6B-46B4-BFFB-810C0C332FBD}"/>
              </a:ext>
            </a:extLst>
          </p:cNvPr>
          <p:cNvSpPr/>
          <p:nvPr/>
        </p:nvSpPr>
        <p:spPr>
          <a:xfrm>
            <a:off x="7246727" y="2216029"/>
            <a:ext cx="2359741" cy="3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7D26F-6F7B-413F-99FA-FA4240204716}"/>
              </a:ext>
            </a:extLst>
          </p:cNvPr>
          <p:cNvSpPr/>
          <p:nvPr/>
        </p:nvSpPr>
        <p:spPr>
          <a:xfrm>
            <a:off x="7325385" y="3730197"/>
            <a:ext cx="1769806" cy="235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3C6A159-D0CA-49C5-A284-4719A88B7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823" y="4152296"/>
            <a:ext cx="1952898" cy="12003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63260D-B06F-4118-B3D5-637507095B62}"/>
              </a:ext>
            </a:extLst>
          </p:cNvPr>
          <p:cNvSpPr/>
          <p:nvPr/>
        </p:nvSpPr>
        <p:spPr>
          <a:xfrm>
            <a:off x="6303214" y="4443474"/>
            <a:ext cx="2035277" cy="860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E22887-3DAE-40E3-832F-3EEBA1A372F6}"/>
              </a:ext>
            </a:extLst>
          </p:cNvPr>
          <p:cNvSpPr txBox="1"/>
          <p:nvPr/>
        </p:nvSpPr>
        <p:spPr>
          <a:xfrm>
            <a:off x="9226986" y="4321895"/>
            <a:ext cx="251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Erreur, le CP est un champ numérique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C03E16C-13BF-4508-BD94-3E3EBE54FE13}"/>
              </a:ext>
            </a:extLst>
          </p:cNvPr>
          <p:cNvCxnSpPr>
            <a:stCxn id="14" idx="1"/>
            <a:endCxn id="13" idx="3"/>
          </p:cNvCxnSpPr>
          <p:nvPr/>
        </p:nvCxnSpPr>
        <p:spPr>
          <a:xfrm flipH="1">
            <a:off x="8338491" y="4645061"/>
            <a:ext cx="888495" cy="2284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2B4FEC3B-B856-446D-9E8B-B1ADAEBF47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730" y="3759196"/>
            <a:ext cx="1295352" cy="14992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2B5567-6C10-41B0-96CD-FB3FFE868F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3" y="3794710"/>
            <a:ext cx="1565755" cy="130199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BA3FEB-41C0-4CE5-B0E5-87AEC7D7CC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605" y="5352614"/>
            <a:ext cx="1537074" cy="136905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4002D5C-0062-46BE-81F3-49B1DABA0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174" y="5517955"/>
            <a:ext cx="1943371" cy="1038370"/>
          </a:xfrm>
          <a:prstGeom prst="rect">
            <a:avLst/>
          </a:prstGeom>
        </p:spPr>
      </p:pic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705CCFA2-B238-4D4C-90D6-B6F67EFCB170}"/>
              </a:ext>
            </a:extLst>
          </p:cNvPr>
          <p:cNvCxnSpPr>
            <a:stCxn id="11" idx="1"/>
            <a:endCxn id="18" idx="3"/>
          </p:cNvCxnSpPr>
          <p:nvPr/>
        </p:nvCxnSpPr>
        <p:spPr>
          <a:xfrm rot="10800000">
            <a:off x="4809083" y="4508839"/>
            <a:ext cx="1375741" cy="243616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B8D8F397-9ADA-450F-A842-841C303F4F14}"/>
              </a:ext>
            </a:extLst>
          </p:cNvPr>
          <p:cNvCxnSpPr>
            <a:stCxn id="18" idx="1"/>
            <a:endCxn id="20" idx="3"/>
          </p:cNvCxnSpPr>
          <p:nvPr/>
        </p:nvCxnSpPr>
        <p:spPr>
          <a:xfrm rot="10800000">
            <a:off x="2743368" y="4445705"/>
            <a:ext cx="770362" cy="6313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rc 31">
            <a:extLst>
              <a:ext uri="{FF2B5EF4-FFF2-40B4-BE49-F238E27FC236}">
                <a16:creationId xmlns:a16="http://schemas.microsoft.com/office/drawing/2014/main" id="{94BEF076-501E-4460-A4C4-565DB1AAABE9}"/>
              </a:ext>
            </a:extLst>
          </p:cNvPr>
          <p:cNvCxnSpPr>
            <a:cxnSpLocks/>
            <a:stCxn id="35" idx="1"/>
            <a:endCxn id="36" idx="1"/>
          </p:cNvCxnSpPr>
          <p:nvPr/>
        </p:nvCxnSpPr>
        <p:spPr>
          <a:xfrm rot="10800000" flipH="1" flipV="1">
            <a:off x="1288025" y="4870881"/>
            <a:ext cx="580103" cy="1588142"/>
          </a:xfrm>
          <a:prstGeom prst="curvedConnector3">
            <a:avLst>
              <a:gd name="adj1" fmla="val -3940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rc 33">
            <a:extLst>
              <a:ext uri="{FF2B5EF4-FFF2-40B4-BE49-F238E27FC236}">
                <a16:creationId xmlns:a16="http://schemas.microsoft.com/office/drawing/2014/main" id="{C85873C6-BD13-4BE5-B472-4342D8B78CE6}"/>
              </a:ext>
            </a:extLst>
          </p:cNvPr>
          <p:cNvCxnSpPr>
            <a:stCxn id="23" idx="3"/>
            <a:endCxn id="25" idx="1"/>
          </p:cNvCxnSpPr>
          <p:nvPr/>
        </p:nvCxnSpPr>
        <p:spPr>
          <a:xfrm flipV="1">
            <a:off x="3504679" y="6037140"/>
            <a:ext cx="1489495" cy="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CFE2821-1E44-4336-A949-E1ED55BFBF0B}"/>
              </a:ext>
            </a:extLst>
          </p:cNvPr>
          <p:cNvSpPr/>
          <p:nvPr/>
        </p:nvSpPr>
        <p:spPr>
          <a:xfrm>
            <a:off x="1288026" y="4645061"/>
            <a:ext cx="1537074" cy="451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0E2404-A127-4F77-A2B7-3B28CDE15872}"/>
              </a:ext>
            </a:extLst>
          </p:cNvPr>
          <p:cNvSpPr/>
          <p:nvPr/>
        </p:nvSpPr>
        <p:spPr>
          <a:xfrm>
            <a:off x="1868129" y="6293055"/>
            <a:ext cx="1730477" cy="3319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102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10177-3EAD-4454-A42B-ED07A8F2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Transformation de « Clients » suppression de colonnes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84B7A1C-4FAA-43C6-8557-85556D3D5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073" y="1866682"/>
            <a:ext cx="4810796" cy="156231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115B9B-BFD0-4977-B402-1DEDB1B37B72}"/>
              </a:ext>
            </a:extLst>
          </p:cNvPr>
          <p:cNvSpPr txBox="1"/>
          <p:nvPr/>
        </p:nvSpPr>
        <p:spPr>
          <a:xfrm>
            <a:off x="3234814" y="5846544"/>
            <a:ext cx="677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Supprimer une colonne utilisée dans une formule précédemment n’a pas d’impact sur le résultat de la dite formule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6345FD6-2E56-4FC1-830C-B7D55370F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33" y="3714488"/>
            <a:ext cx="101550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5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409456-2166-4C62-8C34-12CC879B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5400" dirty="0"/>
              <a:t>Et vous 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C7B4934-395B-4D0C-AF0F-D5F1EECAD7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84226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5094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7BB80-F77A-47F0-B456-4F1017B8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 la table « Région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653BA69-2DD3-40BD-986B-2D0E6C5B3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531" y="1690688"/>
            <a:ext cx="1948133" cy="265874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3033AB-BAC3-4CE6-BD87-CCB7C34C557C}"/>
              </a:ext>
            </a:extLst>
          </p:cNvPr>
          <p:cNvSpPr/>
          <p:nvPr/>
        </p:nvSpPr>
        <p:spPr>
          <a:xfrm>
            <a:off x="924232" y="3588774"/>
            <a:ext cx="2271252" cy="10717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131035-FE6C-4E51-9831-778A7D3F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03" y="1690688"/>
            <a:ext cx="3686689" cy="4210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29DD7D-A653-4AFB-B911-5AC4E74475ED}"/>
              </a:ext>
            </a:extLst>
          </p:cNvPr>
          <p:cNvSpPr/>
          <p:nvPr/>
        </p:nvSpPr>
        <p:spPr>
          <a:xfrm>
            <a:off x="1119531" y="2015613"/>
            <a:ext cx="2075953" cy="2359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F6A10-58B1-4F57-AC5E-E7BB60A15365}"/>
              </a:ext>
            </a:extLst>
          </p:cNvPr>
          <p:cNvSpPr/>
          <p:nvPr/>
        </p:nvSpPr>
        <p:spPr>
          <a:xfrm>
            <a:off x="5943398" y="1789471"/>
            <a:ext cx="4154331" cy="530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817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84F51-A345-47CD-9713-1FCC317B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Fusionner 2 requêtes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24ABE64-AC39-4653-8360-087B5EAC6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190300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868DD-DB6A-46E8-9875-DA26C6B4D64F}"/>
              </a:ext>
            </a:extLst>
          </p:cNvPr>
          <p:cNvSpPr/>
          <p:nvPr/>
        </p:nvSpPr>
        <p:spPr>
          <a:xfrm>
            <a:off x="698090" y="2969342"/>
            <a:ext cx="1573162" cy="3637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015E47-52E1-46A8-9753-51A257548E59}"/>
              </a:ext>
            </a:extLst>
          </p:cNvPr>
          <p:cNvSpPr txBox="1"/>
          <p:nvPr/>
        </p:nvSpPr>
        <p:spPr>
          <a:xfrm>
            <a:off x="1494503" y="4294905"/>
            <a:ext cx="35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Sélection de la table de complétée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2C95FC-2125-4051-A3FB-2FAB12EC8800}"/>
              </a:ext>
            </a:extLst>
          </p:cNvPr>
          <p:cNvCxnSpPr>
            <a:stCxn id="7" idx="0"/>
            <a:endCxn id="6" idx="2"/>
          </p:cNvCxnSpPr>
          <p:nvPr/>
        </p:nvCxnSpPr>
        <p:spPr>
          <a:xfrm flipH="1" flipV="1">
            <a:off x="1484671" y="3333135"/>
            <a:ext cx="1764255" cy="9617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4C33C8-6449-40D5-BE65-81C8C175BE38}"/>
              </a:ext>
            </a:extLst>
          </p:cNvPr>
          <p:cNvSpPr/>
          <p:nvPr/>
        </p:nvSpPr>
        <p:spPr>
          <a:xfrm>
            <a:off x="9497961" y="1995948"/>
            <a:ext cx="1855839" cy="6489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869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7347A-6EC1-4236-A23B-0329A114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Fusionner 2 requêtes, la jointure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0BBB457-B60F-4A2F-8B13-F7DFF58EC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58" y="1690688"/>
            <a:ext cx="4864466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F6E675-DA2E-4D92-9971-83FB793E1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07"/>
          <a:stretch/>
        </p:blipFill>
        <p:spPr>
          <a:xfrm>
            <a:off x="5683002" y="2602630"/>
            <a:ext cx="6302477" cy="22482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17F14-88DC-4B78-8C87-7A2FFE6F0E89}"/>
              </a:ext>
            </a:extLst>
          </p:cNvPr>
          <p:cNvSpPr/>
          <p:nvPr/>
        </p:nvSpPr>
        <p:spPr>
          <a:xfrm>
            <a:off x="11110451" y="4070555"/>
            <a:ext cx="357627" cy="393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E3DA14DF-9517-490C-B0A8-29ACE81BABB4}"/>
              </a:ext>
            </a:extLst>
          </p:cNvPr>
          <p:cNvCxnSpPr>
            <a:stCxn id="5" idx="2"/>
            <a:endCxn id="7" idx="2"/>
          </p:cNvCxnSpPr>
          <p:nvPr/>
        </p:nvCxnSpPr>
        <p:spPr>
          <a:xfrm rot="5400000" flipH="1" flipV="1">
            <a:off x="5389782" y="2597567"/>
            <a:ext cx="1191168" cy="5697750"/>
          </a:xfrm>
          <a:prstGeom prst="curvedConnector3">
            <a:avLst>
              <a:gd name="adj1" fmla="val -1919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29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EC7E3-D5D4-4F99-B189-53F3C811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Fusionner 2 requêtes, choisir les champs à ajouter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A5932EB-7034-42FD-8E1B-051FA9CE9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523" y="2477081"/>
            <a:ext cx="3962953" cy="304842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BC54EB-A971-42B5-B1BC-E33F05C8EC13}"/>
              </a:ext>
            </a:extLst>
          </p:cNvPr>
          <p:cNvSpPr/>
          <p:nvPr/>
        </p:nvSpPr>
        <p:spPr>
          <a:xfrm>
            <a:off x="7521677" y="2615381"/>
            <a:ext cx="353962" cy="314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6A96B1-B4AD-43AC-993F-9FABCBE94AD8}"/>
              </a:ext>
            </a:extLst>
          </p:cNvPr>
          <p:cNvSpPr/>
          <p:nvPr/>
        </p:nvSpPr>
        <p:spPr>
          <a:xfrm>
            <a:off x="4611329" y="3549445"/>
            <a:ext cx="462116" cy="7472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D60069-AFA9-42A7-8278-BC7D90596618}"/>
              </a:ext>
            </a:extLst>
          </p:cNvPr>
          <p:cNvSpPr/>
          <p:nvPr/>
        </p:nvSpPr>
        <p:spPr>
          <a:xfrm>
            <a:off x="4463845" y="4572000"/>
            <a:ext cx="462116" cy="3736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498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B15CF-9000-4612-BC0F-33C516C6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Transformer la table « Clients », déplacer une colonne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58322C-D2D9-4C36-BCAA-B008533FA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177" y="2076975"/>
            <a:ext cx="9821646" cy="3848637"/>
          </a:xfrm>
        </p:spPr>
      </p:pic>
    </p:spTree>
    <p:extLst>
      <p:ext uri="{BB962C8B-B14F-4D97-AF65-F5344CB8AC3E}">
        <p14:creationId xmlns:p14="http://schemas.microsoft.com/office/powerpoint/2010/main" val="3108448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2603AF-4DFF-4DD5-8198-7C0422FE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Transformer la table client, changement de casse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E710E2-8773-46B8-801A-122F04792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89" y="1861102"/>
            <a:ext cx="4521708" cy="240609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3A4790-11CF-4CDE-AD02-53DCEEF70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21" y="3838899"/>
            <a:ext cx="4401164" cy="1952898"/>
          </a:xfrm>
          <a:prstGeom prst="rect">
            <a:avLst/>
          </a:prstGeom>
        </p:spPr>
      </p:pic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B8BA240C-F5E0-47D0-900A-D9D4A770E654}"/>
              </a:ext>
            </a:extLst>
          </p:cNvPr>
          <p:cNvCxnSpPr>
            <a:stCxn id="5" idx="3"/>
            <a:endCxn id="7" idx="0"/>
          </p:cNvCxnSpPr>
          <p:nvPr/>
        </p:nvCxnSpPr>
        <p:spPr>
          <a:xfrm>
            <a:off x="5468897" y="3064151"/>
            <a:ext cx="3340806" cy="774748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145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5714B16-320A-4600-87E1-04D09C799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Importations multiples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331432A9-8D29-4DB3-9782-0DE2C4D35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Fichiers multiples dans un dossier</a:t>
            </a:r>
          </a:p>
        </p:txBody>
      </p:sp>
    </p:spTree>
    <p:extLst>
      <p:ext uri="{BB962C8B-B14F-4D97-AF65-F5344CB8AC3E}">
        <p14:creationId xmlns:p14="http://schemas.microsoft.com/office/powerpoint/2010/main" val="3455968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C6747B-BBB0-4548-B14B-30CBE37F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de la structure de fichier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EA2BF9-A571-429C-8186-3DB49F80E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248" y="1532440"/>
            <a:ext cx="6639852" cy="269595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5C404C-723E-4CCD-9F9F-75E0D78D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16" y="4673006"/>
            <a:ext cx="4982270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3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53B8E-69E1-42C0-A37E-259846B3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des données d’un Dossier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F8A2A5-133A-406A-BA48-DB6AC95F8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96" y="1579819"/>
            <a:ext cx="2921613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646111-05F0-43BC-8EDB-BF967B69FA54}"/>
              </a:ext>
            </a:extLst>
          </p:cNvPr>
          <p:cNvSpPr/>
          <p:nvPr/>
        </p:nvSpPr>
        <p:spPr>
          <a:xfrm>
            <a:off x="1111045" y="5181600"/>
            <a:ext cx="2074607" cy="550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E7D57-FDB8-468B-8B6B-8E6EB6BA70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851" y="1579819"/>
            <a:ext cx="3068177" cy="33068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17122E-CD08-4C72-9DBB-84FF1C9631C4}"/>
              </a:ext>
            </a:extLst>
          </p:cNvPr>
          <p:cNvSpPr/>
          <p:nvPr/>
        </p:nvSpPr>
        <p:spPr>
          <a:xfrm>
            <a:off x="6096000" y="2644877"/>
            <a:ext cx="589936" cy="216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4C915C-7264-4B0A-B2C8-AB8E7C20EF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005" y="5181600"/>
            <a:ext cx="4369531" cy="1403397"/>
          </a:xfrm>
          <a:prstGeom prst="rect">
            <a:avLst/>
          </a:prstGeom>
        </p:spPr>
      </p:pic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6853558B-3483-4D0A-A0D0-17A3A1EA828B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869709" y="3233226"/>
            <a:ext cx="1174142" cy="522262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5B640473-794E-44AB-B66F-ECADB9316B7B}"/>
              </a:ext>
            </a:extLst>
          </p:cNvPr>
          <p:cNvCxnSpPr>
            <a:stCxn id="8" idx="3"/>
          </p:cNvCxnSpPr>
          <p:nvPr/>
        </p:nvCxnSpPr>
        <p:spPr>
          <a:xfrm>
            <a:off x="8112028" y="3233226"/>
            <a:ext cx="1570742" cy="204495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B50CE90-D9C7-4CAD-84D9-60556B33222A}"/>
              </a:ext>
            </a:extLst>
          </p:cNvPr>
          <p:cNvSpPr txBox="1"/>
          <p:nvPr/>
        </p:nvSpPr>
        <p:spPr>
          <a:xfrm>
            <a:off x="8593394" y="1579819"/>
            <a:ext cx="3068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Pour mettre en place de l’automatisme, la structure doit être identique dans tous les fichiers (nom de colonnes, de feuilles, …)</a:t>
            </a:r>
          </a:p>
        </p:txBody>
      </p:sp>
    </p:spTree>
    <p:extLst>
      <p:ext uri="{BB962C8B-B14F-4D97-AF65-F5344CB8AC3E}">
        <p14:creationId xmlns:p14="http://schemas.microsoft.com/office/powerpoint/2010/main" val="3821779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81E76-54AD-4A50-9432-4C16F3DE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des données d’un dossier, </a:t>
            </a:r>
            <a:br>
              <a:rPr lang="fr-FR" dirty="0"/>
            </a:br>
            <a:r>
              <a:rPr lang="fr-FR" dirty="0"/>
              <a:t>étape 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9218AF-C898-4922-9963-FD2C786ED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16" y="1845289"/>
            <a:ext cx="5581199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544300-3F84-40DE-92BF-86C3AAA385EA}"/>
              </a:ext>
            </a:extLst>
          </p:cNvPr>
          <p:cNvSpPr/>
          <p:nvPr/>
        </p:nvSpPr>
        <p:spPr>
          <a:xfrm>
            <a:off x="3647768" y="5712541"/>
            <a:ext cx="1858296" cy="314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7F33BA-5090-428E-A241-5ED9D08071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073" y="1864954"/>
            <a:ext cx="4501411" cy="35950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230492-36B3-4BAE-8E6D-9094364C9F65}"/>
              </a:ext>
            </a:extLst>
          </p:cNvPr>
          <p:cNvSpPr/>
          <p:nvPr/>
        </p:nvSpPr>
        <p:spPr>
          <a:xfrm>
            <a:off x="7649497" y="2300748"/>
            <a:ext cx="1297858" cy="255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6C10A9-C9BF-453E-ABA2-6A91B1D4B738}"/>
              </a:ext>
            </a:extLst>
          </p:cNvPr>
          <p:cNvSpPr/>
          <p:nvPr/>
        </p:nvSpPr>
        <p:spPr>
          <a:xfrm>
            <a:off x="7079226" y="2910348"/>
            <a:ext cx="1720645" cy="334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7BA826-162C-48F2-9882-8276CDBFFE13}"/>
              </a:ext>
            </a:extLst>
          </p:cNvPr>
          <p:cNvSpPr txBox="1"/>
          <p:nvPr/>
        </p:nvSpPr>
        <p:spPr>
          <a:xfrm>
            <a:off x="7521677" y="5810865"/>
            <a:ext cx="4066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Car structure identique dans les 2 fichiers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9D80303-5588-4DA0-A74B-9C423974F59C}"/>
              </a:ext>
            </a:extLst>
          </p:cNvPr>
          <p:cNvCxnSpPr>
            <a:stCxn id="11" idx="0"/>
            <a:endCxn id="10" idx="2"/>
          </p:cNvCxnSpPr>
          <p:nvPr/>
        </p:nvCxnSpPr>
        <p:spPr>
          <a:xfrm flipH="1" flipV="1">
            <a:off x="7939549" y="3244645"/>
            <a:ext cx="1615474" cy="25662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9AF85B1-2DE0-4512-95FE-FE39E9861AF1}"/>
              </a:ext>
            </a:extLst>
          </p:cNvPr>
          <p:cNvCxnSpPr>
            <a:stCxn id="11" idx="0"/>
            <a:endCxn id="9" idx="2"/>
          </p:cNvCxnSpPr>
          <p:nvPr/>
        </p:nvCxnSpPr>
        <p:spPr>
          <a:xfrm flipH="1" flipV="1">
            <a:off x="8298426" y="2556387"/>
            <a:ext cx="1256597" cy="3254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27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924D4-3195-4469-8F21-24B81344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Power BI et ses concurrents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E414B26-BEF3-4360-830E-7315E4BA5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29" y="1834251"/>
            <a:ext cx="3990142" cy="4351338"/>
          </a:xfrm>
        </p:spPr>
      </p:pic>
    </p:spTree>
    <p:extLst>
      <p:ext uri="{BB962C8B-B14F-4D97-AF65-F5344CB8AC3E}">
        <p14:creationId xmlns:p14="http://schemas.microsoft.com/office/powerpoint/2010/main" val="1442079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7F0AE-56BE-48B0-A823-C1A152FD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Importation des « Ventes » ajout d’une colonne conditionnelle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B789F47-43F5-4147-B087-DCE1BD886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043" y="1812724"/>
            <a:ext cx="4763165" cy="1781424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4EFF56-B04A-480D-8BA7-36117135A1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452" y="1416719"/>
            <a:ext cx="5255280" cy="25734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47C254-B05C-4650-8E0A-F3117CE286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489" y="4315777"/>
            <a:ext cx="7747819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1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513E4-EE40-472D-92EF-8BC4845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calendriers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3BBDE9-F4D3-4965-A0C1-501946D07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33" b="21561"/>
          <a:stretch/>
        </p:blipFill>
        <p:spPr>
          <a:xfrm>
            <a:off x="2236280" y="2514599"/>
            <a:ext cx="7719440" cy="2724151"/>
          </a:xfrm>
        </p:spPr>
      </p:pic>
    </p:spTree>
    <p:extLst>
      <p:ext uri="{BB962C8B-B14F-4D97-AF65-F5344CB8AC3E}">
        <p14:creationId xmlns:p14="http://schemas.microsoft.com/office/powerpoint/2010/main" val="474252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520D1-932B-4C6D-A7CA-58B60B1B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créer une table calendrier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337E3C-2610-4594-B893-BB4A7EBDE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845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Désactiver l’utilisation de l’option date/heure automatique (recommandation Microsoft cf. diapositive suivante)</a:t>
            </a:r>
          </a:p>
          <a:p>
            <a:r>
              <a:rPr lang="fr-FR" dirty="0"/>
              <a:t> Création de colonnes calculées correspondants à nos besoins (exemple : Trimestre X plutôt que TX)</a:t>
            </a:r>
          </a:p>
          <a:p>
            <a:r>
              <a:rPr lang="fr-FR" dirty="0"/>
              <a:t>Utiliser des fonctions d’intelligence temporelle 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>
                <a:hlinkClick r:id="rId2"/>
              </a:rPr>
              <a:t>https://docs.microsoft.com/fr-fr/power-bi/guidance/model-date-tables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Mise en place de segments « regroupés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78076B-0033-4AF8-8A49-371C0E1C6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0" y="5210175"/>
            <a:ext cx="10850489" cy="51442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F568AEA-60D1-4947-B12A-945BF46E1E0D}"/>
              </a:ext>
            </a:extLst>
          </p:cNvPr>
          <p:cNvSpPr txBox="1"/>
          <p:nvPr/>
        </p:nvSpPr>
        <p:spPr>
          <a:xfrm>
            <a:off x="585029" y="6000750"/>
            <a:ext cx="1085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>
                <a:solidFill>
                  <a:srgbClr val="FF0000"/>
                </a:solidFill>
              </a:rPr>
              <a:t>Les segments ci-dessus peuvent s’appliquer à plusieurs date (date, date de livraison, de création du client … )</a:t>
            </a:r>
          </a:p>
        </p:txBody>
      </p:sp>
    </p:spTree>
    <p:extLst>
      <p:ext uri="{BB962C8B-B14F-4D97-AF65-F5344CB8AC3E}">
        <p14:creationId xmlns:p14="http://schemas.microsoft.com/office/powerpoint/2010/main" val="2676644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7E74E-9D3A-4C50-93AA-60AE3F71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Scripts de génération de calendrier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064F4-7642-4210-BA34-8905F64E3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65722" cy="2176104"/>
          </a:xfrm>
          <a:ln w="12700">
            <a:solidFill>
              <a:schemeClr val="accent1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fr-FR" dirty="0"/>
              <a:t>let</a:t>
            </a:r>
          </a:p>
          <a:p>
            <a:pPr marL="0" indent="0">
              <a:buNone/>
            </a:pPr>
            <a:r>
              <a:rPr lang="fr-FR" dirty="0"/>
              <a:t>    Source = #date(2017, 1, 1),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dirty="0" err="1"/>
              <a:t>DateDébut</a:t>
            </a:r>
            <a:r>
              <a:rPr lang="fr-FR" dirty="0"/>
              <a:t> = Source,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dirty="0" err="1"/>
              <a:t>DateFin</a:t>
            </a:r>
            <a:r>
              <a:rPr lang="fr-FR" dirty="0"/>
              <a:t> = #date(2019, 12, 31),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dirty="0" err="1"/>
              <a:t>NbdeJrs</a:t>
            </a:r>
            <a:r>
              <a:rPr lang="fr-FR" dirty="0"/>
              <a:t> = </a:t>
            </a:r>
            <a:r>
              <a:rPr lang="fr-FR" dirty="0" err="1"/>
              <a:t>Duration.Days</a:t>
            </a:r>
            <a:r>
              <a:rPr lang="fr-FR" dirty="0"/>
              <a:t>( </a:t>
            </a:r>
            <a:r>
              <a:rPr lang="fr-FR" dirty="0" err="1"/>
              <a:t>DateFin</a:t>
            </a:r>
            <a:r>
              <a:rPr lang="fr-FR" dirty="0"/>
              <a:t> - </a:t>
            </a:r>
            <a:r>
              <a:rPr lang="fr-FR" dirty="0" err="1"/>
              <a:t>DateDébut</a:t>
            </a:r>
            <a:r>
              <a:rPr lang="fr-FR" dirty="0"/>
              <a:t>),</a:t>
            </a:r>
          </a:p>
          <a:p>
            <a:pPr marL="0" indent="0">
              <a:buNone/>
            </a:pPr>
            <a:r>
              <a:rPr lang="fr-FR" dirty="0"/>
              <a:t>    Dates = </a:t>
            </a:r>
            <a:r>
              <a:rPr lang="fr-FR" dirty="0" err="1"/>
              <a:t>List.Dates</a:t>
            </a:r>
            <a:r>
              <a:rPr lang="fr-FR" dirty="0"/>
              <a:t>(</a:t>
            </a:r>
            <a:r>
              <a:rPr lang="fr-FR" dirty="0" err="1"/>
              <a:t>DateDébut</a:t>
            </a:r>
            <a:r>
              <a:rPr lang="fr-FR" dirty="0"/>
              <a:t>, NbdeJrs+1, #duration(1,0,0,0)),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fr-FR" dirty="0" err="1"/>
              <a:t>converti_en_table</a:t>
            </a:r>
            <a:r>
              <a:rPr lang="fr-FR" dirty="0"/>
              <a:t> = </a:t>
            </a:r>
            <a:r>
              <a:rPr lang="fr-FR" dirty="0" err="1"/>
              <a:t>Table.FromList</a:t>
            </a:r>
            <a:r>
              <a:rPr lang="fr-FR" dirty="0"/>
              <a:t>(Dates, </a:t>
            </a:r>
            <a:r>
              <a:rPr lang="fr-FR" dirty="0" err="1"/>
              <a:t>Splitter.SplitByNothing</a:t>
            </a:r>
            <a:r>
              <a:rPr lang="fr-FR" dirty="0"/>
              <a:t>(), </a:t>
            </a:r>
            <a:r>
              <a:rPr lang="fr-FR" dirty="0" err="1"/>
              <a:t>null</a:t>
            </a:r>
            <a:r>
              <a:rPr lang="fr-FR" dirty="0"/>
              <a:t>, </a:t>
            </a:r>
            <a:r>
              <a:rPr lang="fr-FR" dirty="0" err="1"/>
              <a:t>null</a:t>
            </a:r>
            <a:r>
              <a:rPr lang="fr-FR" dirty="0"/>
              <a:t>, </a:t>
            </a:r>
            <a:r>
              <a:rPr lang="fr-FR" dirty="0" err="1"/>
              <a:t>ExtraValues.Error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in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err="1"/>
              <a:t>converti_en_table</a:t>
            </a:r>
            <a:r>
              <a:rPr lang="fr-FR" dirty="0"/>
              <a:t>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81A6690-B62C-4136-961E-C0697449A347}"/>
              </a:ext>
            </a:extLst>
          </p:cNvPr>
          <p:cNvSpPr txBox="1">
            <a:spLocks/>
          </p:cNvSpPr>
          <p:nvPr/>
        </p:nvSpPr>
        <p:spPr>
          <a:xfrm>
            <a:off x="838200" y="4161655"/>
            <a:ext cx="5965722" cy="2176104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/>
              <a:t>let</a:t>
            </a:r>
          </a:p>
          <a:p>
            <a:r>
              <a:rPr lang="fr-FR"/>
              <a:t>    Source = #date(2017, 1, 1),</a:t>
            </a:r>
          </a:p>
          <a:p>
            <a:r>
              <a:rPr lang="fr-FR"/>
              <a:t>    </a:t>
            </a:r>
            <a:r>
              <a:rPr lang="fr-FR" err="1"/>
              <a:t>DateDébut</a:t>
            </a:r>
            <a:r>
              <a:rPr lang="fr-FR"/>
              <a:t> = Source,</a:t>
            </a:r>
          </a:p>
          <a:p>
            <a:r>
              <a:rPr lang="fr-FR"/>
              <a:t>    </a:t>
            </a:r>
            <a:r>
              <a:rPr lang="fr-FR" err="1"/>
              <a:t>DateFin</a:t>
            </a:r>
            <a:r>
              <a:rPr lang="fr-FR"/>
              <a:t> = </a:t>
            </a:r>
            <a:r>
              <a:rPr lang="fr-FR" err="1"/>
              <a:t>DateTime.Date</a:t>
            </a:r>
            <a:r>
              <a:rPr lang="fr-FR"/>
              <a:t>(</a:t>
            </a:r>
            <a:r>
              <a:rPr lang="fr-FR" err="1"/>
              <a:t>DateTime.LocalNow</a:t>
            </a:r>
            <a:r>
              <a:rPr lang="fr-FR"/>
              <a:t>()),</a:t>
            </a:r>
          </a:p>
          <a:p>
            <a:r>
              <a:rPr lang="fr-FR"/>
              <a:t>    </a:t>
            </a:r>
            <a:r>
              <a:rPr lang="fr-FR" err="1"/>
              <a:t>NbdeJrs</a:t>
            </a:r>
            <a:r>
              <a:rPr lang="fr-FR"/>
              <a:t> = </a:t>
            </a:r>
            <a:r>
              <a:rPr lang="fr-FR" err="1"/>
              <a:t>Duration.Days</a:t>
            </a:r>
            <a:r>
              <a:rPr lang="fr-FR"/>
              <a:t>( </a:t>
            </a:r>
            <a:r>
              <a:rPr lang="fr-FR" err="1"/>
              <a:t>DateFin</a:t>
            </a:r>
            <a:r>
              <a:rPr lang="fr-FR"/>
              <a:t> - </a:t>
            </a:r>
            <a:r>
              <a:rPr lang="fr-FR" err="1"/>
              <a:t>DateDébut</a:t>
            </a:r>
            <a:r>
              <a:rPr lang="fr-FR"/>
              <a:t>),</a:t>
            </a:r>
          </a:p>
          <a:p>
            <a:r>
              <a:rPr lang="fr-FR"/>
              <a:t>    Dates = </a:t>
            </a:r>
            <a:r>
              <a:rPr lang="fr-FR" err="1"/>
              <a:t>List.Dates</a:t>
            </a:r>
            <a:r>
              <a:rPr lang="fr-FR"/>
              <a:t>(</a:t>
            </a:r>
            <a:r>
              <a:rPr lang="fr-FR" err="1"/>
              <a:t>DateDébut</a:t>
            </a:r>
            <a:r>
              <a:rPr lang="fr-FR"/>
              <a:t>, NbdeJrs+1, #duration(1,0,0,0)),</a:t>
            </a:r>
          </a:p>
          <a:p>
            <a:pPr marL="0" indent="0">
              <a:buNone/>
            </a:pPr>
            <a:r>
              <a:rPr lang="fr-FR"/>
              <a:t>    </a:t>
            </a:r>
            <a:r>
              <a:rPr lang="fr-FR" err="1"/>
              <a:t>converti_en_table</a:t>
            </a:r>
            <a:r>
              <a:rPr lang="fr-FR"/>
              <a:t> = </a:t>
            </a:r>
            <a:r>
              <a:rPr lang="fr-FR" err="1"/>
              <a:t>Table.FromList</a:t>
            </a:r>
            <a:r>
              <a:rPr lang="fr-FR"/>
              <a:t>(Dates, </a:t>
            </a:r>
            <a:r>
              <a:rPr lang="fr-FR" err="1"/>
              <a:t>Splitter.SplitByNothing</a:t>
            </a:r>
            <a:r>
              <a:rPr lang="fr-FR"/>
              <a:t>(), </a:t>
            </a:r>
            <a:r>
              <a:rPr lang="fr-FR" err="1"/>
              <a:t>null</a:t>
            </a:r>
            <a:r>
              <a:rPr lang="fr-FR"/>
              <a:t>, </a:t>
            </a:r>
            <a:r>
              <a:rPr lang="fr-FR" err="1"/>
              <a:t>null</a:t>
            </a:r>
            <a:r>
              <a:rPr lang="fr-FR"/>
              <a:t>, </a:t>
            </a:r>
            <a:r>
              <a:rPr lang="fr-FR" err="1"/>
              <a:t>ExtraValues.Error</a:t>
            </a:r>
            <a:r>
              <a:rPr lang="fr-FR"/>
              <a:t>)</a:t>
            </a:r>
          </a:p>
          <a:p>
            <a:pPr marL="0" indent="0">
              <a:buNone/>
            </a:pPr>
            <a:r>
              <a:rPr lang="fr-FR"/>
              <a:t>in</a:t>
            </a:r>
          </a:p>
          <a:p>
            <a:pPr marL="0" indent="0">
              <a:buNone/>
            </a:pPr>
            <a:r>
              <a:rPr lang="fr-FR"/>
              <a:t> </a:t>
            </a:r>
            <a:r>
              <a:rPr lang="fr-FR" err="1"/>
              <a:t>converti_en_table</a:t>
            </a: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457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34E65F-4FA6-46C7-9DB6-1D3F1085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d’un calendrier, génération des dates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D209FA6-C185-4DE6-A567-FB0A3BA91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92773"/>
            <a:ext cx="259960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794A1F-4770-4119-B49B-4309A32E19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05" y="1992773"/>
            <a:ext cx="5001017" cy="1436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7CF829-CC77-4B16-9D7B-792B1F1B5B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205" y="3556410"/>
            <a:ext cx="4576899" cy="29364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BD364A-1A64-49ED-BB8D-46BCEDDAC93A}"/>
              </a:ext>
            </a:extLst>
          </p:cNvPr>
          <p:cNvSpPr/>
          <p:nvPr/>
        </p:nvSpPr>
        <p:spPr>
          <a:xfrm>
            <a:off x="7551174" y="2595716"/>
            <a:ext cx="884903" cy="285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0614A4-26E1-4CA1-8824-C9EF168CF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120" y="2455963"/>
            <a:ext cx="2705478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2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F4AD65-6CB5-4997-96ED-FDD749BC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d’un calendrier, ajout de dimensions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B37D649-85C8-4FF4-B09C-82554FD1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825" y="1690688"/>
            <a:ext cx="3343742" cy="1857634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292909-0EAD-49E9-887E-FEDE82EC50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946" y="1690688"/>
            <a:ext cx="6377229" cy="19506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6175FC-FB93-4622-9C09-D61F8007AC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25" y="3977488"/>
            <a:ext cx="10028903" cy="15059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BDB873-09FF-412A-889B-AE53CA402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887" y="5819585"/>
            <a:ext cx="2410161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91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A6B35-B6A7-42D0-A30E-C4CB4E24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calendrier, autre version :</a:t>
            </a:r>
            <a:br>
              <a:rPr lang="fr-FR" dirty="0"/>
            </a:br>
            <a:r>
              <a:rPr lang="fr-FR" dirty="0"/>
              <a:t>ajout d’une table dans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58FB50C-56F7-46F6-BFD5-512BEE6C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06" y="1857156"/>
            <a:ext cx="9326277" cy="157184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1316D-A062-43D7-8A4B-3375A48FA84B}"/>
              </a:ext>
            </a:extLst>
          </p:cNvPr>
          <p:cNvSpPr/>
          <p:nvPr/>
        </p:nvSpPr>
        <p:spPr>
          <a:xfrm>
            <a:off x="2639505" y="1904214"/>
            <a:ext cx="999241" cy="311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196E30-0143-4718-BB3E-4BB737319D90}"/>
              </a:ext>
            </a:extLst>
          </p:cNvPr>
          <p:cNvSpPr/>
          <p:nvPr/>
        </p:nvSpPr>
        <p:spPr>
          <a:xfrm>
            <a:off x="2426329" y="2215299"/>
            <a:ext cx="543208" cy="736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6FE9C9-20D5-4C4E-9A5A-980B0187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94" y="3595468"/>
            <a:ext cx="10519487" cy="107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BF62EA-518A-4B93-8454-433D3F123E5F}"/>
              </a:ext>
            </a:extLst>
          </p:cNvPr>
          <p:cNvSpPr/>
          <p:nvPr/>
        </p:nvSpPr>
        <p:spPr>
          <a:xfrm>
            <a:off x="1865014" y="3595468"/>
            <a:ext cx="4230986" cy="270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E0A029-F0DD-4EA8-8036-6A02087C53D1}"/>
              </a:ext>
            </a:extLst>
          </p:cNvPr>
          <p:cNvSpPr/>
          <p:nvPr/>
        </p:nvSpPr>
        <p:spPr>
          <a:xfrm>
            <a:off x="1364694" y="3787143"/>
            <a:ext cx="835298" cy="5132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343083-6C79-42E8-BC85-48219E463F75}"/>
              </a:ext>
            </a:extLst>
          </p:cNvPr>
          <p:cNvSpPr/>
          <p:nvPr/>
        </p:nvSpPr>
        <p:spPr>
          <a:xfrm>
            <a:off x="10827306" y="4300396"/>
            <a:ext cx="835298" cy="2082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B8A2132-B1AD-4B03-AD0F-9434E2DA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421" y="5333780"/>
            <a:ext cx="3610479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24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9FA20-82A6-49CA-BFFD-06FB23F1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Masquer une table dans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FB0B7E-8024-42C2-AF9E-9189C79E7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800" y="1690688"/>
            <a:ext cx="2067213" cy="266737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E39CFC-0DE8-4123-851C-F55E96B44493}"/>
              </a:ext>
            </a:extLst>
          </p:cNvPr>
          <p:cNvSpPr/>
          <p:nvPr/>
        </p:nvSpPr>
        <p:spPr>
          <a:xfrm>
            <a:off x="1533832" y="3429000"/>
            <a:ext cx="1297858" cy="2679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19BD67-B886-405C-AF21-7FD6749F9B48}"/>
              </a:ext>
            </a:extLst>
          </p:cNvPr>
          <p:cNvSpPr txBox="1"/>
          <p:nvPr/>
        </p:nvSpPr>
        <p:spPr>
          <a:xfrm>
            <a:off x="1238865" y="4699819"/>
            <a:ext cx="2397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Table inutile car utilisée</a:t>
            </a:r>
          </a:p>
          <a:p>
            <a:r>
              <a:rPr lang="fr-FR"/>
              <a:t>Pour remplissage de</a:t>
            </a:r>
          </a:p>
          <a:p>
            <a:r>
              <a:rPr lang="fr-FR"/>
              <a:t>Clients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9D7C06-1088-4EAD-9A5A-E5D079F286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651" y="1690688"/>
            <a:ext cx="5619183" cy="15853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5A5471-E231-47A4-9E9B-95616840F806}"/>
              </a:ext>
            </a:extLst>
          </p:cNvPr>
          <p:cNvSpPr/>
          <p:nvPr/>
        </p:nvSpPr>
        <p:spPr>
          <a:xfrm>
            <a:off x="5171768" y="1767178"/>
            <a:ext cx="452284" cy="268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23F5DB-BD20-48F2-9F6D-389056BB4D58}"/>
              </a:ext>
            </a:extLst>
          </p:cNvPr>
          <p:cNvSpPr/>
          <p:nvPr/>
        </p:nvSpPr>
        <p:spPr>
          <a:xfrm>
            <a:off x="8200104" y="1936956"/>
            <a:ext cx="658762" cy="550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E426A2-8664-4188-B728-8C16CDDFCC1C}"/>
              </a:ext>
            </a:extLst>
          </p:cNvPr>
          <p:cNvSpPr/>
          <p:nvPr/>
        </p:nvSpPr>
        <p:spPr>
          <a:xfrm>
            <a:off x="8278761" y="2477729"/>
            <a:ext cx="1229033" cy="2556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69AFDAF-692E-4EDE-AC0F-0BC1066E72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182" y="3696929"/>
            <a:ext cx="2209760" cy="26220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49D901-259A-42DF-83A1-A2EC6F244B5A}"/>
              </a:ext>
            </a:extLst>
          </p:cNvPr>
          <p:cNvSpPr/>
          <p:nvPr/>
        </p:nvSpPr>
        <p:spPr>
          <a:xfrm>
            <a:off x="4866968" y="4699819"/>
            <a:ext cx="1632155" cy="3637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1143C5-27E1-4538-AC86-E579929A9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111" y="3696929"/>
            <a:ext cx="2562583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96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13B590-016C-44E1-BF14-C2F166E9A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Mettre en relation les requêtes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42083779-2C2D-4854-9771-E30F5A11C3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636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1E58FB-6BE3-4B98-A98E-69EBB4B8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les relations dans la vue modèle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AC1D3A-307F-459E-A57B-44392B703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483" y="1825625"/>
            <a:ext cx="822303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A77274-9540-4315-94FE-56439E540D53}"/>
              </a:ext>
            </a:extLst>
          </p:cNvPr>
          <p:cNvSpPr/>
          <p:nvPr/>
        </p:nvSpPr>
        <p:spPr>
          <a:xfrm>
            <a:off x="8239432" y="2438400"/>
            <a:ext cx="894736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CD2953-27E5-4B87-86D3-D52C9D697F74}"/>
              </a:ext>
            </a:extLst>
          </p:cNvPr>
          <p:cNvSpPr txBox="1"/>
          <p:nvPr/>
        </p:nvSpPr>
        <p:spPr>
          <a:xfrm>
            <a:off x="10754032" y="4463845"/>
            <a:ext cx="1199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Relation inactive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03893AB-AFDA-46F7-B4C4-CBA7E7C0F3B4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526162" y="3608439"/>
            <a:ext cx="4227870" cy="11785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21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86288-7BFD-41D0-8AB0-9C71791C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fr-FR" dirty="0"/>
              <a:t>L’écosystème de Power BI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3B34DA3-36A8-49E5-8479-21FA3D29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62"/>
          <a:stretch/>
        </p:blipFill>
        <p:spPr>
          <a:xfrm>
            <a:off x="556985" y="1343025"/>
            <a:ext cx="11078030" cy="4857750"/>
          </a:xfrm>
        </p:spPr>
      </p:pic>
    </p:spTree>
    <p:extLst>
      <p:ext uri="{BB962C8B-B14F-4D97-AF65-F5344CB8AC3E}">
        <p14:creationId xmlns:p14="http://schemas.microsoft.com/office/powerpoint/2010/main" val="519207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1005C-0DB2-4971-9EF6-CCE979437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Masquer des colonnes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4A7CED-F15E-4139-AFFE-0B03B9848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934" y="1915682"/>
            <a:ext cx="3610479" cy="360095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400D16-32BD-42BA-AAB9-4AC762EDCAC5}"/>
              </a:ext>
            </a:extLst>
          </p:cNvPr>
          <p:cNvSpPr/>
          <p:nvPr/>
        </p:nvSpPr>
        <p:spPr>
          <a:xfrm>
            <a:off x="1785574" y="3932903"/>
            <a:ext cx="2998839" cy="50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574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7AA23-107C-4CE6-95EA-F4A899E5F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Masquer une table dans le rapport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508ED6-7FA4-4D65-A376-58BBBF9DA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5391" y="2510423"/>
            <a:ext cx="4601217" cy="298174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CB1E76-C160-4B0F-94D8-8A9342B05D81}"/>
              </a:ext>
            </a:extLst>
          </p:cNvPr>
          <p:cNvSpPr/>
          <p:nvPr/>
        </p:nvSpPr>
        <p:spPr>
          <a:xfrm>
            <a:off x="5712542" y="2762865"/>
            <a:ext cx="2477729" cy="412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94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BC479-3A13-4335-BE39-8528296E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hiérarchie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1FFBBF-302F-4CD1-B478-FD793E9F3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08" y="1776463"/>
            <a:ext cx="317208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9F632F-8F38-4018-BBCB-E36B16950270}"/>
              </a:ext>
            </a:extLst>
          </p:cNvPr>
          <p:cNvSpPr/>
          <p:nvPr/>
        </p:nvSpPr>
        <p:spPr>
          <a:xfrm>
            <a:off x="1145458" y="2477729"/>
            <a:ext cx="2251587" cy="275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2CEC48-E88C-472C-A858-6BBE67CD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913" y="2120491"/>
            <a:ext cx="1619476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5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A493E5-19E6-483F-AC6D-2CA297CC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groupe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A06BE10-BAC7-4EA1-93D2-32F2AC57B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74" y="2305518"/>
            <a:ext cx="2610214" cy="2467319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E331657-B53F-4E97-A913-588C74A5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789" y="2305518"/>
            <a:ext cx="4173649" cy="30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1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02CB1-09B2-4716-A827-92E9E096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langage DAX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C4DEDE-532B-4B5D-8829-4A18A81D9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D</a:t>
            </a:r>
            <a:r>
              <a:rPr lang="fr-FR" dirty="0"/>
              <a:t>ata </a:t>
            </a:r>
            <a:r>
              <a:rPr lang="fr-FR" dirty="0" err="1">
                <a:solidFill>
                  <a:srgbClr val="FF0000"/>
                </a:solidFill>
              </a:rPr>
              <a:t>A</a:t>
            </a:r>
            <a:r>
              <a:rPr lang="fr-FR" dirty="0" err="1"/>
              <a:t>nalysis</a:t>
            </a:r>
            <a:r>
              <a:rPr lang="fr-FR" dirty="0"/>
              <a:t> </a:t>
            </a:r>
            <a:r>
              <a:rPr lang="fr-FR" dirty="0" err="1"/>
              <a:t>e</a:t>
            </a:r>
            <a:r>
              <a:rPr lang="fr-FR" dirty="0" err="1">
                <a:solidFill>
                  <a:srgbClr val="FF0000"/>
                </a:solidFill>
              </a:rPr>
              <a:t>X</a:t>
            </a:r>
            <a:r>
              <a:rPr lang="fr-FR" dirty="0" err="1"/>
              <a:t>pression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Langage de création de formule assez proche des formules Excel (en anglais)</a:t>
            </a:r>
          </a:p>
          <a:p>
            <a:endParaRPr lang="fr-FR" dirty="0"/>
          </a:p>
          <a:p>
            <a:r>
              <a:rPr lang="fr-FR" dirty="0"/>
              <a:t>DAX permet d’effectuer des calculs complexes sur les données</a:t>
            </a:r>
          </a:p>
          <a:p>
            <a:endParaRPr lang="fr-FR" dirty="0"/>
          </a:p>
          <a:p>
            <a:r>
              <a:rPr lang="fr-FR" dirty="0"/>
              <a:t>DAX est utilisé dans SQL Server </a:t>
            </a:r>
            <a:r>
              <a:rPr lang="fr-FR" dirty="0" err="1"/>
              <a:t>Analysis</a:t>
            </a:r>
            <a:r>
              <a:rPr lang="fr-FR" dirty="0"/>
              <a:t>, Power Pivot, Power BI</a:t>
            </a:r>
          </a:p>
        </p:txBody>
      </p:sp>
    </p:spTree>
    <p:extLst>
      <p:ext uri="{BB962C8B-B14F-4D97-AF65-F5344CB8AC3E}">
        <p14:creationId xmlns:p14="http://schemas.microsoft.com/office/powerpoint/2010/main" val="789383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9861EE-2838-49B0-8886-CE7621BF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DAX, quelques exemples de fonction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BCF909-AA91-4BEF-B291-6E811D0CC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792" y="1438818"/>
            <a:ext cx="7412415" cy="160108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8B5424-43B2-4709-AF4D-4C5D09778C7C}"/>
              </a:ext>
            </a:extLst>
          </p:cNvPr>
          <p:cNvSpPr txBox="1"/>
          <p:nvPr/>
        </p:nvSpPr>
        <p:spPr>
          <a:xfrm>
            <a:off x="4236291" y="3185362"/>
            <a:ext cx="371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linkClick r:id="rId3"/>
              </a:rPr>
              <a:t>https://docs.microsoft.com/fr-fr/dax/</a:t>
            </a:r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CD9350-FDC6-424B-9D10-78102E76F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236" y="3651743"/>
            <a:ext cx="5440125" cy="14474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60448A-8F53-4192-9E9A-3B21EE83C4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490" y="3651743"/>
            <a:ext cx="4710770" cy="25149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E57531-B9E6-4983-98AC-91D0BBE35A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36" y="5538374"/>
            <a:ext cx="6606381" cy="7768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084ED2-E06A-4130-9033-D0F7EA06C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571" y="6311874"/>
            <a:ext cx="4867954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23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EBAB6-AFD1-4BBE-B8F0-0DED6DA8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Remarque, séparateur de paramètres et de décimale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C5A7BF-3437-4E6E-A36B-1CA1AC3EE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58" y="2209083"/>
            <a:ext cx="4682842" cy="312000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0FD7E4-797C-46DF-93A4-50E4CDD4DF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902" y="1741180"/>
            <a:ext cx="4213122" cy="4055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6196A0-A91A-4F26-9339-FCC4E1B695E0}"/>
              </a:ext>
            </a:extLst>
          </p:cNvPr>
          <p:cNvSpPr/>
          <p:nvPr/>
        </p:nvSpPr>
        <p:spPr>
          <a:xfrm>
            <a:off x="6890902" y="3352800"/>
            <a:ext cx="1260040" cy="314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95CEF1-AA7D-4F5C-AC36-E4E781FEBE36}"/>
              </a:ext>
            </a:extLst>
          </p:cNvPr>
          <p:cNvSpPr/>
          <p:nvPr/>
        </p:nvSpPr>
        <p:spPr>
          <a:xfrm>
            <a:off x="8239432" y="4168877"/>
            <a:ext cx="2694039" cy="1032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2130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AA20A-1C63-4BBD-99E3-609FCBB0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colonne calculée, calcul du taux de marge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274C0A-8730-4047-8E7D-32EEDA641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00" y="3672499"/>
            <a:ext cx="3627706" cy="256481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AF0A5A-0489-4D72-A521-4AEAAC256CC9}"/>
              </a:ext>
            </a:extLst>
          </p:cNvPr>
          <p:cNvSpPr/>
          <p:nvPr/>
        </p:nvSpPr>
        <p:spPr>
          <a:xfrm>
            <a:off x="838200" y="4440753"/>
            <a:ext cx="322006" cy="294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F7637-6087-4666-AFC8-6CEE5C6B1E89}"/>
              </a:ext>
            </a:extLst>
          </p:cNvPr>
          <p:cNvSpPr/>
          <p:nvPr/>
        </p:nvSpPr>
        <p:spPr>
          <a:xfrm>
            <a:off x="3416564" y="3828487"/>
            <a:ext cx="383458" cy="540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1247C7-7020-4E79-AB9A-0CEC6B498143}"/>
                  </a:ext>
                </a:extLst>
              </p:cNvPr>
              <p:cNvSpPr txBox="1"/>
              <p:nvPr/>
            </p:nvSpPr>
            <p:spPr>
              <a:xfrm>
                <a:off x="999203" y="1661301"/>
                <a:ext cx="3400162" cy="1778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𝑇𝑥𝑀𝑎𝑟𝑔𝑒</m:t>
                          </m:r>
                        </m:e>
                      </m:d>
                    </m:oMath>
                  </m:oMathPara>
                </a14:m>
                <a:endParaRPr lang="fr-FR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𝑇𝑥𝑀𝑎𝑟𝑔𝑒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𝑃𝑉</m:t>
                      </m:r>
                    </m:oMath>
                  </m:oMathPara>
                </a14:m>
                <a:endParaRPr lang="fr-FR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𝑇𝑥𝑀𝑎𝑟𝑔𝑒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𝑃𝑉</m:t>
                      </m:r>
                    </m:oMath>
                  </m:oMathPara>
                </a14:m>
                <a:endParaRPr lang="fr-FR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𝑇𝑥𝑀𝑎𝑟𝑔𝑒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𝑃𝐴</m:t>
                      </m:r>
                    </m:oMath>
                  </m:oMathPara>
                </a14:m>
                <a:endParaRPr lang="fr-FR" b="0"/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𝑇𝑥𝑀𝑎𝑟𝑔𝑒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𝑃𝑉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𝑃𝐴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𝑃𝐴</m:t>
                        </m:r>
                      </m:den>
                    </m:f>
                  </m:oMath>
                </a14:m>
                <a:r>
                  <a:rPr lang="fr-FR" b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𝑇𝑥𝑀𝑎𝑟𝑔𝑒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𝑃𝐴</m:t>
                          </m:r>
                        </m:den>
                      </m:f>
                    </m:oMath>
                  </m:oMathPara>
                </a14:m>
                <a:endParaRPr lang="fr-FR" b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1247C7-7020-4E79-AB9A-0CEC6B498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03" y="1661301"/>
                <a:ext cx="3400162" cy="1778244"/>
              </a:xfrm>
              <a:prstGeom prst="rect">
                <a:avLst/>
              </a:prstGeom>
              <a:blipFill>
                <a:blip r:embed="rId3"/>
                <a:stretch>
                  <a:fillRect l="-3226" r="-2509" b="-388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7E2FCDD2-9D54-4612-B59C-C0F4D4C99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164" y="1211272"/>
            <a:ext cx="6710770" cy="23728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B3A209-375C-41CD-9E43-E75D4BE543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164" y="3942259"/>
            <a:ext cx="6710770" cy="9759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61AE10-26AC-4658-B363-EEFF822AEA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08"/>
          <a:stretch/>
        </p:blipFill>
        <p:spPr>
          <a:xfrm>
            <a:off x="7904092" y="5125177"/>
            <a:ext cx="1332460" cy="16099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7F07-3445-4633-A117-6428EA81E0D4}"/>
              </a:ext>
            </a:extLst>
          </p:cNvPr>
          <p:cNvSpPr/>
          <p:nvPr/>
        </p:nvSpPr>
        <p:spPr>
          <a:xfrm>
            <a:off x="7777316" y="6492875"/>
            <a:ext cx="1533832" cy="365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3550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82615-CF10-4161-917D-CD572C46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Colonnes calculées, autres exemples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0654D4-387C-41EC-ABB2-53892CBC3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404" y="3090174"/>
            <a:ext cx="6746595" cy="112575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5FB641-37DB-4E05-9198-5F580B5DD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31" y="3158264"/>
            <a:ext cx="4691850" cy="1552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0DCB87-1AA9-40F1-B19B-9CB60CB6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830" y="5279521"/>
            <a:ext cx="9154803" cy="1352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C3821D-9E5C-4FD7-9105-FF9C21230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61"/>
          <a:stretch/>
        </p:blipFill>
        <p:spPr>
          <a:xfrm>
            <a:off x="1709035" y="1500714"/>
            <a:ext cx="6846807" cy="1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6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96E88-EAB4-4B56-AF04-6C3E8C50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Colonne calculée, la fonction switch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14195D3-EAC4-489F-97AB-44779DD5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031" y="1825625"/>
            <a:ext cx="7929938" cy="4351338"/>
          </a:xfrm>
        </p:spPr>
      </p:pic>
    </p:spTree>
    <p:extLst>
      <p:ext uri="{BB962C8B-B14F-4D97-AF65-F5344CB8AC3E}">
        <p14:creationId xmlns:p14="http://schemas.microsoft.com/office/powerpoint/2010/main" val="118522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911DB-4C72-4972-A5A2-466A22A3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Gateway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2BC659-77E5-4ABA-9792-79F8F254B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362" y="1900887"/>
            <a:ext cx="8059275" cy="2067213"/>
          </a:xfrm>
        </p:spPr>
      </p:pic>
      <p:sp>
        <p:nvSpPr>
          <p:cNvPr id="6" name="ZoneTexte 5">
            <a:hlinkClick r:id="rId3"/>
            <a:extLst>
              <a:ext uri="{FF2B5EF4-FFF2-40B4-BE49-F238E27FC236}">
                <a16:creationId xmlns:a16="http://schemas.microsoft.com/office/drawing/2014/main" id="{3132C3EA-55C5-4261-954F-C585321C2C2D}"/>
              </a:ext>
            </a:extLst>
          </p:cNvPr>
          <p:cNvSpPr txBox="1"/>
          <p:nvPr/>
        </p:nvSpPr>
        <p:spPr>
          <a:xfrm>
            <a:off x="5200650" y="4924425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linkClick r:id="rId3"/>
              </a:rPr>
              <a:t>https://powerbi.microsoft.com/fr-fr/gateway/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266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A82615-CF10-4161-917D-CD572C46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Colonnes calculées, autres exemples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7C361DB-92A6-45B3-8584-1171D15BF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352" y="1488433"/>
            <a:ext cx="10212225" cy="1486107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71BE663-335B-4B8A-B896-880B358C8FCE}"/>
              </a:ext>
            </a:extLst>
          </p:cNvPr>
          <p:cNvSpPr txBox="1"/>
          <p:nvPr/>
        </p:nvSpPr>
        <p:spPr>
          <a:xfrm>
            <a:off x="3655498" y="3246963"/>
            <a:ext cx="6044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Dans ventes vers la produits (N vers 1)</a:t>
            </a:r>
          </a:p>
          <a:p>
            <a:r>
              <a:rPr lang="fr-FR"/>
              <a:t>Ne marcherais pas dans la table produits vers ventes (1 vers 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B6F28A-9585-4BBB-A719-E919E27CEFFB}"/>
              </a:ext>
            </a:extLst>
          </p:cNvPr>
          <p:cNvSpPr/>
          <p:nvPr/>
        </p:nvSpPr>
        <p:spPr>
          <a:xfrm>
            <a:off x="5240594" y="1592826"/>
            <a:ext cx="599767" cy="186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17793D0-5DC1-4B25-8A96-E38A4C299950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H="1" flipV="1">
            <a:off x="5540478" y="1779639"/>
            <a:ext cx="1137483" cy="14673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54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309CB-7BC6-4447-8CCD-682843F2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jours fériés avec </a:t>
            </a:r>
            <a:r>
              <a:rPr lang="fr-FR" dirty="0" err="1"/>
              <a:t>etalab</a:t>
            </a:r>
            <a:r>
              <a:rPr lang="fr-FR" dirty="0"/>
              <a:t> 1/5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97F4967-844E-4D4A-AE3C-D4DEAB8379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9070" y="1561856"/>
            <a:ext cx="105156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dirty="0"/>
              <a:t>https://etalab.github.io/jours-feries-france-data/json/metropole.json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CC8E65-FEFF-4D2A-8CCB-80146AF5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56" y="2267784"/>
            <a:ext cx="5007841" cy="38282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CEFD51-4EC5-4465-86B4-1222F3739EE5}"/>
              </a:ext>
            </a:extLst>
          </p:cNvPr>
          <p:cNvSpPr/>
          <p:nvPr/>
        </p:nvSpPr>
        <p:spPr>
          <a:xfrm>
            <a:off x="2271252" y="5024284"/>
            <a:ext cx="1848464" cy="271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8E311EF-80B8-45C9-8D7F-BB5ECB95F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54" y="3238718"/>
            <a:ext cx="5550240" cy="17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9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10C29-DFC0-4619-97CD-A49DA0E25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597"/>
            <a:ext cx="10515600" cy="1325563"/>
          </a:xfrm>
        </p:spPr>
        <p:txBody>
          <a:bodyPr/>
          <a:lstStyle/>
          <a:p>
            <a:r>
              <a:rPr lang="fr-FR" dirty="0"/>
              <a:t>Les jours fériés avec </a:t>
            </a:r>
            <a:r>
              <a:rPr lang="fr-FR" dirty="0" err="1"/>
              <a:t>etalab</a:t>
            </a:r>
            <a:r>
              <a:rPr lang="fr-FR" dirty="0"/>
              <a:t> 2/5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FE0C541F-5FD5-49AA-AF9E-77E6251FC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673" y="1538462"/>
            <a:ext cx="8840434" cy="2743583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DCD0FB-044E-4648-807C-B8869B2336EE}"/>
              </a:ext>
            </a:extLst>
          </p:cNvPr>
          <p:cNvSpPr/>
          <p:nvPr/>
        </p:nvSpPr>
        <p:spPr>
          <a:xfrm>
            <a:off x="7842739" y="3728374"/>
            <a:ext cx="2772368" cy="2901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C22840-6BBB-4F38-A7A5-4932F0252951}"/>
              </a:ext>
            </a:extLst>
          </p:cNvPr>
          <p:cNvSpPr/>
          <p:nvPr/>
        </p:nvSpPr>
        <p:spPr>
          <a:xfrm>
            <a:off x="2039815" y="1697351"/>
            <a:ext cx="2004647" cy="465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B55727-A830-40CE-B3BE-0DE20DD042BC}"/>
              </a:ext>
            </a:extLst>
          </p:cNvPr>
          <p:cNvSpPr/>
          <p:nvPr/>
        </p:nvSpPr>
        <p:spPr>
          <a:xfrm>
            <a:off x="3147646" y="2682089"/>
            <a:ext cx="896816" cy="465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5DE5820-85FF-4310-BDBA-2963536356C2}"/>
              </a:ext>
            </a:extLst>
          </p:cNvPr>
          <p:cNvCxnSpPr>
            <a:cxnSpLocks/>
          </p:cNvCxnSpPr>
          <p:nvPr/>
        </p:nvCxnSpPr>
        <p:spPr>
          <a:xfrm>
            <a:off x="2637692" y="2031458"/>
            <a:ext cx="1107831" cy="8001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008271FE-9598-4700-8BD7-48332E646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23" y="5037992"/>
            <a:ext cx="9276754" cy="1454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D1E51C5-5681-463B-B4C3-C68E323F5043}"/>
              </a:ext>
            </a:extLst>
          </p:cNvPr>
          <p:cNvSpPr/>
          <p:nvPr/>
        </p:nvSpPr>
        <p:spPr>
          <a:xfrm>
            <a:off x="6295291" y="5164450"/>
            <a:ext cx="1670539" cy="33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A46478-B097-4F81-927A-EDE0646A817F}"/>
              </a:ext>
            </a:extLst>
          </p:cNvPr>
          <p:cNvSpPr/>
          <p:nvPr/>
        </p:nvSpPr>
        <p:spPr>
          <a:xfrm>
            <a:off x="6295290" y="5964549"/>
            <a:ext cx="829409" cy="289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D7E5550-BABA-4C77-8CA3-E64BED664FC0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6709995" y="5389685"/>
            <a:ext cx="115766" cy="574864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6143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10C29-DFC0-4619-97CD-A49DA0E2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jours fériés avec </a:t>
            </a:r>
            <a:r>
              <a:rPr lang="fr-FR" dirty="0" err="1"/>
              <a:t>etalab</a:t>
            </a:r>
            <a:r>
              <a:rPr lang="fr-FR" dirty="0"/>
              <a:t> 3/5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F7AB89C-C745-4B1A-B259-3738F1F48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745" y="1974881"/>
            <a:ext cx="3648584" cy="306747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9A2D74-B1E2-4EBE-91E7-A1EAD2815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"/>
          <a:stretch/>
        </p:blipFill>
        <p:spPr>
          <a:xfrm>
            <a:off x="4470585" y="3534508"/>
            <a:ext cx="7534602" cy="19180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EBF421-89A9-4BB5-BCC5-A6E744B7CAF9}"/>
              </a:ext>
            </a:extLst>
          </p:cNvPr>
          <p:cNvSpPr/>
          <p:nvPr/>
        </p:nvSpPr>
        <p:spPr>
          <a:xfrm>
            <a:off x="398745" y="4277032"/>
            <a:ext cx="3648584" cy="511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8091BC-4437-496C-8176-D7584CDAA69A}"/>
              </a:ext>
            </a:extLst>
          </p:cNvPr>
          <p:cNvSpPr/>
          <p:nvPr/>
        </p:nvSpPr>
        <p:spPr>
          <a:xfrm>
            <a:off x="6096000" y="4440115"/>
            <a:ext cx="5697255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A7B630-120E-4C34-ADAB-10CC59B58BD4}"/>
              </a:ext>
            </a:extLst>
          </p:cNvPr>
          <p:cNvSpPr/>
          <p:nvPr/>
        </p:nvSpPr>
        <p:spPr>
          <a:xfrm>
            <a:off x="7877908" y="3708991"/>
            <a:ext cx="931984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164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10C29-DFC0-4619-97CD-A49DA0E2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jours fériés avec </a:t>
            </a:r>
            <a:r>
              <a:rPr lang="fr-FR" dirty="0" err="1"/>
              <a:t>etalab</a:t>
            </a:r>
            <a:r>
              <a:rPr lang="fr-FR" dirty="0"/>
              <a:t> 4/5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589769F-0F9C-402A-BA7A-0C4E6378D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022" y="1943607"/>
            <a:ext cx="5229955" cy="4115374"/>
          </a:xfrm>
        </p:spPr>
      </p:pic>
    </p:spTree>
    <p:extLst>
      <p:ext uri="{BB962C8B-B14F-4D97-AF65-F5344CB8AC3E}">
        <p14:creationId xmlns:p14="http://schemas.microsoft.com/office/powerpoint/2010/main" val="40433091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10C29-DFC0-4619-97CD-A49DA0E2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jours fériés avec </a:t>
            </a:r>
            <a:r>
              <a:rPr lang="fr-FR" dirty="0" err="1"/>
              <a:t>etalab</a:t>
            </a:r>
            <a:r>
              <a:rPr lang="fr-FR" dirty="0"/>
              <a:t> 5/5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19B9CBA-CF42-4AD3-B72E-01CBB50B1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230" y="2410397"/>
            <a:ext cx="9783540" cy="3181794"/>
          </a:xfrm>
        </p:spPr>
      </p:pic>
    </p:spTree>
    <p:extLst>
      <p:ext uri="{BB962C8B-B14F-4D97-AF65-F5344CB8AC3E}">
        <p14:creationId xmlns:p14="http://schemas.microsoft.com/office/powerpoint/2010/main" val="2248894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94B46-6761-4E8E-8E0C-93F0E126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Création de mesures implicite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EDBFAE0-A50F-42C1-886A-AEC9AC4B4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90" y="1652340"/>
            <a:ext cx="3162937" cy="28705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28161D-C793-4288-873E-745A8D92E6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374" y="1523999"/>
            <a:ext cx="6867188" cy="36553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3CFE5B-5B76-418A-AF16-F5DB2EED1145}"/>
              </a:ext>
            </a:extLst>
          </p:cNvPr>
          <p:cNvSpPr/>
          <p:nvPr/>
        </p:nvSpPr>
        <p:spPr>
          <a:xfrm>
            <a:off x="11012129" y="4857135"/>
            <a:ext cx="629265" cy="186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F82AEB-299A-469F-ADC6-85F84087FCD4}"/>
              </a:ext>
            </a:extLst>
          </p:cNvPr>
          <p:cNvSpPr/>
          <p:nvPr/>
        </p:nvSpPr>
        <p:spPr>
          <a:xfrm>
            <a:off x="7728155" y="1523999"/>
            <a:ext cx="658761" cy="285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084AAF-2467-466B-98D2-CA8217D4D995}"/>
              </a:ext>
            </a:extLst>
          </p:cNvPr>
          <p:cNvSpPr/>
          <p:nvPr/>
        </p:nvSpPr>
        <p:spPr>
          <a:xfrm>
            <a:off x="6528619" y="1690688"/>
            <a:ext cx="1061884" cy="4920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2AF31-C037-464F-95C9-A0D871AFD034}"/>
              </a:ext>
            </a:extLst>
          </p:cNvPr>
          <p:cNvSpPr/>
          <p:nvPr/>
        </p:nvSpPr>
        <p:spPr>
          <a:xfrm>
            <a:off x="5531667" y="2000865"/>
            <a:ext cx="564333" cy="1325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42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96A2B9-584A-44AE-AC9E-3EB1E420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implicite, attention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375537-CFFC-44E6-9DCD-FB4C397AC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Elles ne sont pas utilisables dans les autres mesures</a:t>
            </a:r>
          </a:p>
          <a:p>
            <a:r>
              <a:rPr lang="fr-FR" dirty="0"/>
              <a:t>Elles sont automatiques donc sur les rapports distribués elles peuvent prêter à confusion, exemple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Certains recommandent de masquer les colonnes numériques et de mettre à disposition des mesures explicites (=&gt; sécurité du calcul)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607D2D-6B61-4AA7-96A8-DC9885A68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48" y="3157145"/>
            <a:ext cx="2933324" cy="23210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0A416F-3B2C-4A35-8578-74F61B34BC5A}"/>
              </a:ext>
            </a:extLst>
          </p:cNvPr>
          <p:cNvSpPr/>
          <p:nvPr/>
        </p:nvSpPr>
        <p:spPr>
          <a:xfrm>
            <a:off x="4164594" y="3168712"/>
            <a:ext cx="425513" cy="2037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3A1E5B-8A86-4146-A3D7-4DD9159BA2B4}"/>
              </a:ext>
            </a:extLst>
          </p:cNvPr>
          <p:cNvSpPr txBox="1"/>
          <p:nvPr/>
        </p:nvSpPr>
        <p:spPr>
          <a:xfrm>
            <a:off x="6274053" y="2897108"/>
            <a:ext cx="4418091" cy="17543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/>
              <a:t>Glisser Index dans ce tableau, quel est le calcul ?</a:t>
            </a:r>
          </a:p>
          <a:p>
            <a:pPr marL="285750" indent="-285750">
              <a:buFontTx/>
              <a:buChar char="-"/>
            </a:pPr>
            <a:r>
              <a:rPr lang="fr-FR"/>
              <a:t>Un comptage simple ?</a:t>
            </a:r>
          </a:p>
          <a:p>
            <a:pPr marL="285750" indent="-285750">
              <a:buFontTx/>
              <a:buChar char="-"/>
            </a:pPr>
            <a:r>
              <a:rPr lang="fr-FR"/>
              <a:t>Un comptage distinct ?</a:t>
            </a:r>
          </a:p>
          <a:p>
            <a:pPr marL="285750" indent="-285750">
              <a:buFontTx/>
              <a:buChar char="-"/>
            </a:pPr>
            <a:r>
              <a:rPr lang="fr-FR"/>
              <a:t>Une somme d’index (comme dans Excel) ?</a:t>
            </a:r>
          </a:p>
          <a:p>
            <a:r>
              <a:rPr lang="fr-FR"/>
              <a:t>Non, il apparait ici la valeur de l’index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E747BFC-7180-4DEB-B56A-ED82A08C528E}"/>
              </a:ext>
            </a:extLst>
          </p:cNvPr>
          <p:cNvCxnSpPr/>
          <p:nvPr/>
        </p:nvCxnSpPr>
        <p:spPr>
          <a:xfrm flipH="1" flipV="1">
            <a:off x="4590107" y="3612333"/>
            <a:ext cx="1683946" cy="161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380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469F9-BE17-47CF-AB07-95DB2BC3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mesure explicite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19DE1A-4F55-4686-B035-D59BF75F8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046" y="1495155"/>
            <a:ext cx="2076740" cy="386769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01BD67-433B-422E-AA5D-9F1A489C0372}"/>
              </a:ext>
            </a:extLst>
          </p:cNvPr>
          <p:cNvSpPr/>
          <p:nvPr/>
        </p:nvSpPr>
        <p:spPr>
          <a:xfrm>
            <a:off x="1828800" y="3429000"/>
            <a:ext cx="1828800" cy="4458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36083F-A782-4CA8-BB41-AAABA192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080" y="1591378"/>
            <a:ext cx="8054566" cy="19353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FCA059-7486-4161-9094-D82E46C9EC0D}"/>
              </a:ext>
            </a:extLst>
          </p:cNvPr>
          <p:cNvSpPr/>
          <p:nvPr/>
        </p:nvSpPr>
        <p:spPr>
          <a:xfrm>
            <a:off x="3905540" y="1495155"/>
            <a:ext cx="1617074" cy="4060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CF9277-88ED-4F56-936E-602A14556F17}"/>
              </a:ext>
            </a:extLst>
          </p:cNvPr>
          <p:cNvSpPr/>
          <p:nvPr/>
        </p:nvSpPr>
        <p:spPr>
          <a:xfrm>
            <a:off x="11199136" y="3169154"/>
            <a:ext cx="888509" cy="226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C763E0-C443-4085-B3A0-298E707EC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08" y="4529150"/>
            <a:ext cx="3877216" cy="4477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D3FAAD-1BC4-43E8-B3F9-C699563C5447}"/>
              </a:ext>
            </a:extLst>
          </p:cNvPr>
          <p:cNvSpPr/>
          <p:nvPr/>
        </p:nvSpPr>
        <p:spPr>
          <a:xfrm>
            <a:off x="6681457" y="4535786"/>
            <a:ext cx="1430448" cy="325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01DAD6-1ED3-4080-937D-BB92518AAE00}"/>
              </a:ext>
            </a:extLst>
          </p:cNvPr>
          <p:cNvSpPr txBox="1"/>
          <p:nvPr/>
        </p:nvSpPr>
        <p:spPr>
          <a:xfrm>
            <a:off x="5522614" y="5362845"/>
            <a:ext cx="534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 mesure explicite est utilisable dans une autre mesure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2F554F7-184F-445A-B222-A81DC63C755B}"/>
              </a:ext>
            </a:extLst>
          </p:cNvPr>
          <p:cNvCxnSpPr>
            <a:stCxn id="14" idx="0"/>
            <a:endCxn id="13" idx="2"/>
          </p:cNvCxnSpPr>
          <p:nvPr/>
        </p:nvCxnSpPr>
        <p:spPr>
          <a:xfrm flipH="1" flipV="1">
            <a:off x="7396681" y="4861711"/>
            <a:ext cx="798331" cy="5011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21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49F54-7D29-4195-8A3C-AF785C16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table des mesures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980E7E3-34B9-42C1-B6DF-E6DA6631D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434" y="1417223"/>
            <a:ext cx="10515600" cy="137008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F878B1-57E7-4E1C-934B-A23B8FB8E7F3}"/>
              </a:ext>
            </a:extLst>
          </p:cNvPr>
          <p:cNvSpPr/>
          <p:nvPr/>
        </p:nvSpPr>
        <p:spPr>
          <a:xfrm>
            <a:off x="5157459" y="1636816"/>
            <a:ext cx="488887" cy="7967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1CF289-50D4-4809-90E5-E243E03AE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1" y="3004385"/>
            <a:ext cx="3985590" cy="31822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183733-DC7C-4DF0-AFDC-CAAA615285DE}"/>
              </a:ext>
            </a:extLst>
          </p:cNvPr>
          <p:cNvSpPr/>
          <p:nvPr/>
        </p:nvSpPr>
        <p:spPr>
          <a:xfrm>
            <a:off x="968048" y="5623100"/>
            <a:ext cx="760491" cy="226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BF233-CBB3-441E-96DA-C932FCB87291}"/>
              </a:ext>
            </a:extLst>
          </p:cNvPr>
          <p:cNvSpPr/>
          <p:nvPr/>
        </p:nvSpPr>
        <p:spPr>
          <a:xfrm>
            <a:off x="3448698" y="5849436"/>
            <a:ext cx="407406" cy="218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7936B54-19D3-49FF-8D68-11F51BA02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00" y="2636155"/>
            <a:ext cx="6096000" cy="28690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DDC5AA-3EC4-4C7D-8743-FEC569963F34}"/>
              </a:ext>
            </a:extLst>
          </p:cNvPr>
          <p:cNvSpPr/>
          <p:nvPr/>
        </p:nvSpPr>
        <p:spPr>
          <a:xfrm>
            <a:off x="10700524" y="5152320"/>
            <a:ext cx="679764" cy="199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665741-DB69-4B2A-8AA1-5A294EBFFFB5}"/>
              </a:ext>
            </a:extLst>
          </p:cNvPr>
          <p:cNvSpPr/>
          <p:nvPr/>
        </p:nvSpPr>
        <p:spPr>
          <a:xfrm>
            <a:off x="7097244" y="2636155"/>
            <a:ext cx="525101" cy="1622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376968-68E5-4FB3-B2D2-7E458E06638D}"/>
              </a:ext>
            </a:extLst>
          </p:cNvPr>
          <p:cNvSpPr/>
          <p:nvPr/>
        </p:nvSpPr>
        <p:spPr>
          <a:xfrm>
            <a:off x="5494781" y="2888953"/>
            <a:ext cx="497941" cy="763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00FF836-D084-47E7-8B71-C8E43566A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018" y="5681782"/>
            <a:ext cx="1857634" cy="100979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841388-B5EC-483C-BB6A-BF7D7152DD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786"/>
          <a:stretch/>
        </p:blipFill>
        <p:spPr>
          <a:xfrm>
            <a:off x="8556523" y="5606926"/>
            <a:ext cx="1905266" cy="108464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79E1C7C-6E40-4371-B248-011061DA4E55}"/>
              </a:ext>
            </a:extLst>
          </p:cNvPr>
          <p:cNvSpPr/>
          <p:nvPr/>
        </p:nvSpPr>
        <p:spPr>
          <a:xfrm>
            <a:off x="8556523" y="5681782"/>
            <a:ext cx="469782" cy="311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D917C9-64B4-452C-A914-40072B3FD289}"/>
              </a:ext>
            </a:extLst>
          </p:cNvPr>
          <p:cNvSpPr/>
          <p:nvPr/>
        </p:nvSpPr>
        <p:spPr>
          <a:xfrm>
            <a:off x="6096000" y="5993394"/>
            <a:ext cx="1526345" cy="1932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65459C-9D0F-4733-A475-8A422035E9B9}"/>
              </a:ext>
            </a:extLst>
          </p:cNvPr>
          <p:cNvSpPr txBox="1"/>
          <p:nvPr/>
        </p:nvSpPr>
        <p:spPr>
          <a:xfrm>
            <a:off x="3305079" y="6450704"/>
            <a:ext cx="218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Supprimer la colonne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F0A794A-FEB4-4843-81C1-ED0F523991D0}"/>
              </a:ext>
            </a:extLst>
          </p:cNvPr>
          <p:cNvCxnSpPr>
            <a:cxnSpLocks/>
            <a:stCxn id="22" idx="3"/>
            <a:endCxn id="21" idx="1"/>
          </p:cNvCxnSpPr>
          <p:nvPr/>
        </p:nvCxnSpPr>
        <p:spPr>
          <a:xfrm flipV="1">
            <a:off x="5494781" y="6090036"/>
            <a:ext cx="601219" cy="5453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64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FF3F4-38BE-426E-9EF0-797CB189C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cycle de production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CCD05B-4665-4549-8176-EA0B1A8C1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56"/>
          <a:stretch/>
        </p:blipFill>
        <p:spPr>
          <a:xfrm>
            <a:off x="2024917" y="2324099"/>
            <a:ext cx="8142165" cy="38528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C0F4B-8FCB-4EA7-8DA1-E9B1C58B2535}"/>
              </a:ext>
            </a:extLst>
          </p:cNvPr>
          <p:cNvSpPr/>
          <p:nvPr/>
        </p:nvSpPr>
        <p:spPr>
          <a:xfrm>
            <a:off x="3676650" y="3429000"/>
            <a:ext cx="2200275" cy="1219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DB38B9-AB2F-4AAC-970A-8F69CD2562DB}"/>
              </a:ext>
            </a:extLst>
          </p:cNvPr>
          <p:cNvSpPr/>
          <p:nvPr/>
        </p:nvSpPr>
        <p:spPr>
          <a:xfrm>
            <a:off x="7429500" y="4448175"/>
            <a:ext cx="2124075" cy="1219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FDA0AD08-7B63-49DA-880D-5A82E7CC904B}"/>
              </a:ext>
            </a:extLst>
          </p:cNvPr>
          <p:cNvCxnSpPr>
            <a:stCxn id="10" idx="3"/>
            <a:endCxn id="9" idx="0"/>
          </p:cNvCxnSpPr>
          <p:nvPr/>
        </p:nvCxnSpPr>
        <p:spPr>
          <a:xfrm flipH="1" flipV="1">
            <a:off x="4776788" y="3429000"/>
            <a:ext cx="4776787" cy="1628775"/>
          </a:xfrm>
          <a:prstGeom prst="curvedConnector4">
            <a:avLst>
              <a:gd name="adj1" fmla="val -4786"/>
              <a:gd name="adj2" fmla="val 11403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ylindre 2">
            <a:extLst>
              <a:ext uri="{FF2B5EF4-FFF2-40B4-BE49-F238E27FC236}">
                <a16:creationId xmlns:a16="http://schemas.microsoft.com/office/drawing/2014/main" id="{D064B40C-2B35-4EE4-A2BC-6527D14469F0}"/>
              </a:ext>
            </a:extLst>
          </p:cNvPr>
          <p:cNvSpPr/>
          <p:nvPr/>
        </p:nvSpPr>
        <p:spPr>
          <a:xfrm>
            <a:off x="581025" y="4010025"/>
            <a:ext cx="942975" cy="1657350"/>
          </a:xfrm>
          <a:prstGeom prst="ca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RH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SQL Server</a:t>
            </a:r>
          </a:p>
        </p:txBody>
      </p:sp>
      <p:sp>
        <p:nvSpPr>
          <p:cNvPr id="4" name="Cylindre 3">
            <a:extLst>
              <a:ext uri="{FF2B5EF4-FFF2-40B4-BE49-F238E27FC236}">
                <a16:creationId xmlns:a16="http://schemas.microsoft.com/office/drawing/2014/main" id="{DD6220DE-626D-418B-A119-8A4773145818}"/>
              </a:ext>
            </a:extLst>
          </p:cNvPr>
          <p:cNvSpPr/>
          <p:nvPr/>
        </p:nvSpPr>
        <p:spPr>
          <a:xfrm>
            <a:off x="4275870" y="1304925"/>
            <a:ext cx="1353405" cy="1123950"/>
          </a:xfrm>
          <a:prstGeom prst="ca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>
                <a:solidFill>
                  <a:schemeClr val="tx1"/>
                </a:solidFill>
              </a:rPr>
              <a:t>Gest</a:t>
            </a:r>
            <a:r>
              <a:rPr lang="fr-FR">
                <a:solidFill>
                  <a:schemeClr val="tx1"/>
                </a:solidFill>
              </a:rPr>
              <a:t> com</a:t>
            </a:r>
          </a:p>
          <a:p>
            <a:pPr algn="ctr"/>
            <a:r>
              <a:rPr lang="fr-FR" err="1">
                <a:solidFill>
                  <a:schemeClr val="tx1"/>
                </a:solidFill>
              </a:rPr>
              <a:t>PostGreSQL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1652A-960F-4B00-A231-D6119B5584F5}"/>
              </a:ext>
            </a:extLst>
          </p:cNvPr>
          <p:cNvSpPr/>
          <p:nvPr/>
        </p:nvSpPr>
        <p:spPr>
          <a:xfrm>
            <a:off x="1181100" y="3074194"/>
            <a:ext cx="942975" cy="709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Excel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97F1C3B-F6DC-4E0F-B5E0-5423D42AC266}"/>
              </a:ext>
            </a:extLst>
          </p:cNvPr>
          <p:cNvCxnSpPr/>
          <p:nvPr/>
        </p:nvCxnSpPr>
        <p:spPr>
          <a:xfrm flipV="1">
            <a:off x="4705350" y="2514600"/>
            <a:ext cx="71438" cy="8191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E05E192-FD66-4DC2-A642-5327B29A25A0}"/>
              </a:ext>
            </a:extLst>
          </p:cNvPr>
          <p:cNvCxnSpPr>
            <a:cxnSpLocks/>
          </p:cNvCxnSpPr>
          <p:nvPr/>
        </p:nvCxnSpPr>
        <p:spPr>
          <a:xfrm flipH="1" flipV="1">
            <a:off x="2905126" y="3074194"/>
            <a:ext cx="771524" cy="3548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1F88C74-8F98-4549-AF88-911BE4CEB19D}"/>
              </a:ext>
            </a:extLst>
          </p:cNvPr>
          <p:cNvCxnSpPr>
            <a:endCxn id="6" idx="3"/>
          </p:cNvCxnSpPr>
          <p:nvPr/>
        </p:nvCxnSpPr>
        <p:spPr>
          <a:xfrm flipH="1" flipV="1">
            <a:off x="2124075" y="3429000"/>
            <a:ext cx="1552575" cy="2381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CA74501-EC91-49D5-BDF6-D1C5EBAA83AB}"/>
              </a:ext>
            </a:extLst>
          </p:cNvPr>
          <p:cNvCxnSpPr>
            <a:endCxn id="3" idx="4"/>
          </p:cNvCxnSpPr>
          <p:nvPr/>
        </p:nvCxnSpPr>
        <p:spPr>
          <a:xfrm flipH="1">
            <a:off x="1524000" y="4179095"/>
            <a:ext cx="2152650" cy="6596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12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A91AF-56DF-47AA-B8B5-D94AE28F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SUM vs SUMX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A11A-4BCD-4B58-BF02-4C6E045EF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SUM calcule la somme des valeurs d’une seule colonne d’une table</a:t>
            </a:r>
          </a:p>
          <a:p>
            <a:r>
              <a:rPr lang="fr-FR" dirty="0"/>
              <a:t>SUMX est utilisée pour calculer des sommes basées sur des expressions utilisant plusieurs colonnes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SUMX, comme toutes les fonctions itératives, a d’autres usages que nous verrons plus tard</a:t>
            </a:r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05B8F5-96C2-4960-B3BE-244D6AF0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33" y="3247999"/>
            <a:ext cx="4867954" cy="362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6042AA-156B-4410-BFA1-92116396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59" y="3826532"/>
            <a:ext cx="4858428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911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35ED4-52C1-4263-8C24-7618670E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AVERAGEX pour calculer des moyennes par jours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E70BA8F-30AD-487A-97B9-C39C276CE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498" y="2866258"/>
            <a:ext cx="5887501" cy="6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25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9232-328A-4118-A6C6-3DDD2FC6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759"/>
            <a:ext cx="10515600" cy="1325563"/>
          </a:xfrm>
        </p:spPr>
        <p:txBody>
          <a:bodyPr/>
          <a:lstStyle/>
          <a:p>
            <a:r>
              <a:rPr lang="fr-FR" dirty="0"/>
              <a:t>DIVIDE pour gérer les divisions par 0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842652-B69F-44D1-BB50-E92C4A4AC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933" y="2004365"/>
            <a:ext cx="5430008" cy="390580"/>
          </a:xfrm>
        </p:spPr>
      </p:pic>
    </p:spTree>
    <p:extLst>
      <p:ext uri="{BB962C8B-B14F-4D97-AF65-F5344CB8AC3E}">
        <p14:creationId xmlns:p14="http://schemas.microsoft.com/office/powerpoint/2010/main" val="23858731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6CE85B-0A49-48FD-8115-AA37E4B1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Filter</a:t>
            </a:r>
            <a:r>
              <a:rPr lang="fr-FR" dirty="0"/>
              <a:t> pour créer une table réduite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E86EA2F-FA01-4000-8EC7-89233DF7C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441" y="2648555"/>
            <a:ext cx="8907118" cy="2705478"/>
          </a:xfrm>
        </p:spPr>
      </p:pic>
    </p:spTree>
    <p:extLst>
      <p:ext uri="{BB962C8B-B14F-4D97-AF65-F5344CB8AC3E}">
        <p14:creationId xmlns:p14="http://schemas.microsoft.com/office/powerpoint/2010/main" val="36099194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4A61B-F239-4054-BF15-6B6CBC9B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 des clients occitans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BCE4BD-32D3-4444-B568-E34F58008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785" y="3829820"/>
            <a:ext cx="5944430" cy="342948"/>
          </a:xfrm>
        </p:spPr>
      </p:pic>
    </p:spTree>
    <p:extLst>
      <p:ext uri="{BB962C8B-B14F-4D97-AF65-F5344CB8AC3E}">
        <p14:creationId xmlns:p14="http://schemas.microsoft.com/office/powerpoint/2010/main" val="2547097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88EB2-701E-4A33-BC0C-BB3F1723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Forcer les filtres avec la fonction « </a:t>
            </a:r>
            <a:r>
              <a:rPr lang="fr-FR" dirty="0" err="1"/>
              <a:t>calculate</a:t>
            </a:r>
            <a:r>
              <a:rPr lang="fr-FR" dirty="0"/>
              <a:t> »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83A531-DFAA-4D94-B8AD-DA8A2B26A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022" y="2141537"/>
            <a:ext cx="6438136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52ED52-EB4C-4A9B-94DB-B38C03435224}"/>
              </a:ext>
            </a:extLst>
          </p:cNvPr>
          <p:cNvSpPr txBox="1"/>
          <p:nvPr/>
        </p:nvSpPr>
        <p:spPr>
          <a:xfrm>
            <a:off x="3087232" y="1597054"/>
            <a:ext cx="5801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hlinkClick r:id="rId3"/>
              </a:rPr>
              <a:t>https://docs.microsoft.com/fr-fr/dax/calculate-function-dax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056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4424-C289-45FE-9DB5-BDF1F51B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CALCULATE, exemples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647834-4FDA-425F-9C07-C97971751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365" y="1364682"/>
            <a:ext cx="9135750" cy="172426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380614-BF9D-49C4-B5D3-20C74F689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365" y="3100813"/>
            <a:ext cx="9069066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9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4424-C289-45FE-9DB5-BDF1F51B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CALCULATE, exemples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71D4B4A0-1529-4B66-B126-B85CB1691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93" y="1403433"/>
            <a:ext cx="9231013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01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B68AF0-F2A8-4BF0-A89A-3158EEBF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CALCULATE, fonctions de modifications de filtres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C42AF2-9491-4407-9CC8-F83C4C79A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254" y="1825625"/>
            <a:ext cx="8427492" cy="4351338"/>
          </a:xfr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782C9B-6C0C-403A-862C-8CC119EB03CF}"/>
              </a:ext>
            </a:extLst>
          </p:cNvPr>
          <p:cNvCxnSpPr/>
          <p:nvPr/>
        </p:nvCxnSpPr>
        <p:spPr>
          <a:xfrm>
            <a:off x="3277354" y="5821378"/>
            <a:ext cx="6898741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6318806-CF65-403E-9DC2-1935D4CF931B}"/>
              </a:ext>
            </a:extLst>
          </p:cNvPr>
          <p:cNvCxnSpPr/>
          <p:nvPr/>
        </p:nvCxnSpPr>
        <p:spPr>
          <a:xfrm>
            <a:off x="2082297" y="6011501"/>
            <a:ext cx="407406" cy="0"/>
          </a:xfrm>
          <a:prstGeom prst="line">
            <a:avLst/>
          </a:prstGeom>
          <a:ln w="285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9511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4424-C289-45FE-9DB5-BDF1F51B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CALCULATE, applications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E99E6B-B1B4-4ED0-8E11-C46636031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247" y="2032748"/>
            <a:ext cx="4105848" cy="4477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A54E69-C9B4-41BA-BB3E-85FF2EAE3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07"/>
          <a:stretch/>
        </p:blipFill>
        <p:spPr>
          <a:xfrm>
            <a:off x="5790769" y="2754778"/>
            <a:ext cx="6209553" cy="3648584"/>
          </a:xfrm>
          <a:prstGeom prst="rect">
            <a:avLst/>
          </a:prstGeom>
        </p:spPr>
      </p:pic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C124BA73-4A5B-4457-8AD6-E3040B71F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478"/>
          <a:stretch/>
        </p:blipFill>
        <p:spPr>
          <a:xfrm>
            <a:off x="326247" y="1548455"/>
            <a:ext cx="4500811" cy="37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38698-E57A-4EBD-B0BA-B0106FCE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4D10C9-6563-49C4-8DF2-D08DA6570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836" y="2710476"/>
            <a:ext cx="8440328" cy="2581635"/>
          </a:xfrm>
        </p:spPr>
      </p:pic>
    </p:spTree>
    <p:extLst>
      <p:ext uri="{BB962C8B-B14F-4D97-AF65-F5344CB8AC3E}">
        <p14:creationId xmlns:p14="http://schemas.microsoft.com/office/powerpoint/2010/main" val="273034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0B2D0-CB83-4AA9-9148-76541265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CALCULATE ET KEEPFILTER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F62E99A-1B6D-45C4-87A4-2D4056F25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23" y="2325246"/>
            <a:ext cx="4500811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0ABB6E-DD9C-4E00-83BC-B30C9A27D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751" y="2322437"/>
            <a:ext cx="5188426" cy="43541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94EA05-53F3-4388-B919-9F2DA58D360E}"/>
              </a:ext>
            </a:extLst>
          </p:cNvPr>
          <p:cNvSpPr txBox="1"/>
          <p:nvPr/>
        </p:nvSpPr>
        <p:spPr>
          <a:xfrm>
            <a:off x="1727902" y="1953105"/>
            <a:ext cx="172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Sans KEEPFILTER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484385-F23F-4BC4-9AFD-A611560D65A4}"/>
              </a:ext>
            </a:extLst>
          </p:cNvPr>
          <p:cNvSpPr txBox="1"/>
          <p:nvPr/>
        </p:nvSpPr>
        <p:spPr>
          <a:xfrm>
            <a:off x="8397638" y="1953105"/>
            <a:ext cx="173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Avec KEEPFILTER</a:t>
            </a:r>
          </a:p>
        </p:txBody>
      </p:sp>
    </p:spTree>
    <p:extLst>
      <p:ext uri="{BB962C8B-B14F-4D97-AF65-F5344CB8AC3E}">
        <p14:creationId xmlns:p14="http://schemas.microsoft.com/office/powerpoint/2010/main" val="5952057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876F1-B854-43B3-8812-B7D9A24C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fonction ALL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0C88A97F-3378-41DA-83C1-F29197767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030" y="2240404"/>
            <a:ext cx="5333242" cy="28972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3E16DB-8749-49BF-9A7E-35F3A650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857" y="2502978"/>
            <a:ext cx="5649113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5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F42EA-0E5C-4E39-AF0D-09EFC850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fonction ALLEXCEPT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21D2BA-7CFD-433B-A2B9-3C3B0F07C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31" y="1489132"/>
            <a:ext cx="5394505" cy="27342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5FDA05-3358-488C-91CC-012747254B75}"/>
              </a:ext>
            </a:extLst>
          </p:cNvPr>
          <p:cNvSpPr/>
          <p:nvPr/>
        </p:nvSpPr>
        <p:spPr>
          <a:xfrm>
            <a:off x="4705992" y="1857205"/>
            <a:ext cx="1106935" cy="1571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1AF2C9F-FFEF-479F-8A4F-C4D6E40F95CC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974498" y="2646485"/>
            <a:ext cx="731494" cy="5047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17BF86B-254E-4B9C-8C9B-71D9AA1EBF7D}"/>
              </a:ext>
            </a:extLst>
          </p:cNvPr>
          <p:cNvSpPr txBox="1"/>
          <p:nvPr/>
        </p:nvSpPr>
        <p:spPr>
          <a:xfrm>
            <a:off x="2600468" y="2966539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Filtre le total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E05B7E8-EAD5-4FEF-935C-3BF8B16E0C09}"/>
              </a:ext>
            </a:extLst>
          </p:cNvPr>
          <p:cNvCxnSpPr>
            <a:cxnSpLocks/>
          </p:cNvCxnSpPr>
          <p:nvPr/>
        </p:nvCxnSpPr>
        <p:spPr>
          <a:xfrm flipH="1" flipV="1">
            <a:off x="2792520" y="2801575"/>
            <a:ext cx="293580" cy="187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7AFEED3-CAAF-4E87-9517-8C40CF55BFF9}"/>
              </a:ext>
            </a:extLst>
          </p:cNvPr>
          <p:cNvSpPr/>
          <p:nvPr/>
        </p:nvSpPr>
        <p:spPr>
          <a:xfrm>
            <a:off x="2973200" y="1782132"/>
            <a:ext cx="1065229" cy="5938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88C093-27DE-4BA3-82F9-E555AE5BBBD2}"/>
              </a:ext>
            </a:extLst>
          </p:cNvPr>
          <p:cNvSpPr txBox="1"/>
          <p:nvPr/>
        </p:nvSpPr>
        <p:spPr>
          <a:xfrm>
            <a:off x="1425963" y="1650335"/>
            <a:ext cx="1302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Filtre inactif</a:t>
            </a:r>
          </a:p>
          <a:p>
            <a:r>
              <a:rPr lang="fr-FR"/>
              <a:t>Sur total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E9806C7-FE15-4821-BDE8-DBA8949B7914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 flipV="1">
            <a:off x="2728114" y="1973501"/>
            <a:ext cx="245086" cy="1055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7C18676-142A-469D-92DD-5C9882D8336C}"/>
              </a:ext>
            </a:extLst>
          </p:cNvPr>
          <p:cNvCxnSpPr>
            <a:stCxn id="13" idx="2"/>
          </p:cNvCxnSpPr>
          <p:nvPr/>
        </p:nvCxnSpPr>
        <p:spPr>
          <a:xfrm>
            <a:off x="2077039" y="2296666"/>
            <a:ext cx="15084" cy="245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E907A59-3EB9-491D-9BDA-93BA3CE8B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06" y="2079076"/>
            <a:ext cx="3397894" cy="36688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11AD2CF-61A1-462C-8A3C-526F30F2F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42" y="5888602"/>
            <a:ext cx="4258269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38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AFF55-B54B-4409-B4A6-43A7F1C1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USERELATIONSHIP pour définir une relation non appliquée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110A159-6A2C-490D-ABD7-A0454085E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195" y="5680543"/>
            <a:ext cx="10336067" cy="37152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C40D18-A1B5-450B-AB83-061D8E6C6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658" y="2100247"/>
            <a:ext cx="5396142" cy="30709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61EB61-E1C0-4B10-8DC7-5BC61A8ECE52}"/>
              </a:ext>
            </a:extLst>
          </p:cNvPr>
          <p:cNvSpPr/>
          <p:nvPr/>
        </p:nvSpPr>
        <p:spPr>
          <a:xfrm>
            <a:off x="8924317" y="2759612"/>
            <a:ext cx="1475715" cy="525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EA20DD-C7B2-40B5-948F-9D17C974D720}"/>
              </a:ext>
            </a:extLst>
          </p:cNvPr>
          <p:cNvSpPr txBox="1"/>
          <p:nvPr/>
        </p:nvSpPr>
        <p:spPr>
          <a:xfrm>
            <a:off x="642796" y="2896985"/>
            <a:ext cx="3938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Le calendrier pouvant être lié à la date de commande ou à la date de livraison, nous désactivons le lien dans le modèle</a:t>
            </a:r>
          </a:p>
        </p:txBody>
      </p: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41B5ED8A-5F93-4953-A884-38122FC9B022}"/>
              </a:ext>
            </a:extLst>
          </p:cNvPr>
          <p:cNvCxnSpPr>
            <a:stCxn id="9" idx="3"/>
            <a:endCxn id="8" idx="1"/>
          </p:cNvCxnSpPr>
          <p:nvPr/>
        </p:nvCxnSpPr>
        <p:spPr>
          <a:xfrm flipV="1">
            <a:off x="4581053" y="3022163"/>
            <a:ext cx="4343264" cy="336487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6096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80EAB-3082-4270-9A47-ACB2FB5C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fonction RANKX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D5BE5CC-658F-71E0-71C4-638116767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164" y="1690688"/>
            <a:ext cx="4633362" cy="288061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17D044-FB37-2C24-F0B6-2676D94F5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3803"/>
            <a:ext cx="5601782" cy="5434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E6F785-CB25-4575-059E-778B2C2A5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647" y="5167312"/>
            <a:ext cx="9389705" cy="5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96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E899A-4BCC-485C-9F43-B4183D62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 de Time Intelligence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8050B5-EAFF-4C41-A31A-169EEC597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https://docs.microsoft.com/fr-fr/dax/time-intelligence-functions-dax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32087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319944-04EF-42B3-92F4-9812B94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SAMEPERIODLASTYEAR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D822475-0ABD-4F84-BC43-201A3C53B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088"/>
          <a:stretch/>
        </p:blipFill>
        <p:spPr>
          <a:xfrm>
            <a:off x="6324600" y="1879925"/>
            <a:ext cx="5458905" cy="4167323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C68575-BE23-45E9-98FD-1D62E596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56" y="2274614"/>
            <a:ext cx="5980844" cy="31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663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8F1198-265E-4C12-B916-7F0E9E5D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DATEADD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F5E274-D7A6-4BC7-8D6D-C5CEED0DD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860"/>
          <a:stretch/>
        </p:blipFill>
        <p:spPr>
          <a:xfrm>
            <a:off x="5956955" y="2175150"/>
            <a:ext cx="5798270" cy="340719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B37599-20EC-45CB-9D36-6E2B0E84C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02" y="2048004"/>
            <a:ext cx="5477673" cy="34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F2E5-3BAF-4D3F-B3AE-9946FAD7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DATESYTD (Dates </a:t>
            </a:r>
            <a:r>
              <a:rPr lang="fr-FR" dirty="0" err="1"/>
              <a:t>Year</a:t>
            </a:r>
            <a:r>
              <a:rPr lang="fr-FR" dirty="0"/>
              <a:t> To Date)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525B7E4-B6BD-43FA-BE27-A477B96DB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725"/>
          <a:stretch/>
        </p:blipFill>
        <p:spPr>
          <a:xfrm>
            <a:off x="6096000" y="2275149"/>
            <a:ext cx="5745480" cy="331516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51BD0A-C993-408A-8DFA-4C1392F2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9" y="2378844"/>
            <a:ext cx="5722152" cy="30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580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C53D58-8E03-4FAE-98D6-CDB3F6A7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Conception de rapport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F3736F-8AF0-4C5F-9D84-845496E33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45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F29FB-8E97-49E5-909C-320E24666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Power Query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D4F9C9-14D4-4E4B-819D-24D7073063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086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69AE1-42DD-4AFB-84B1-96C63FA9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panneau « Filtres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F4DCB50-9F89-4978-B11D-263B07842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41" y="1690688"/>
            <a:ext cx="2133898" cy="36485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EF5C6-9DEF-4CB6-9F99-0ACF0A23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48" y="1838346"/>
            <a:ext cx="1991003" cy="335326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BE257D2-8686-411B-B704-F490C763BBD1}"/>
              </a:ext>
            </a:extLst>
          </p:cNvPr>
          <p:cNvCxnSpPr/>
          <p:nvPr/>
        </p:nvCxnSpPr>
        <p:spPr>
          <a:xfrm flipV="1">
            <a:off x="2480310" y="2377440"/>
            <a:ext cx="1268730" cy="8801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6103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28FF2-7052-405B-AF80-EF6E8DBE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volet visualisation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79AC12A-8331-41A1-BBD6-92A7B4A23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848108" cy="210531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649C6C-7CB3-49E8-9CA6-5FEDF3F41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88" y="1690688"/>
            <a:ext cx="1517657" cy="48929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32513-C1E5-4AC7-BA1A-2A8872D63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48" y="1690687"/>
            <a:ext cx="1475095" cy="47772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89CCA6-9145-4090-BBE0-6039B12D6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202" y="1690687"/>
            <a:ext cx="1800476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691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569406-5B2E-4FD7-8274-96C956FD2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histogramme à barres groupées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BE983B4-3023-4F20-B14E-10A4BB63B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592" y="1825625"/>
            <a:ext cx="9158816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6FBE3C-1F92-4074-8973-0EE8A831D1FA}"/>
              </a:ext>
            </a:extLst>
          </p:cNvPr>
          <p:cNvSpPr/>
          <p:nvPr/>
        </p:nvSpPr>
        <p:spPr>
          <a:xfrm>
            <a:off x="10058400" y="2045616"/>
            <a:ext cx="245097" cy="24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27434-E780-4D35-B2E9-C8C45C337AAA}"/>
              </a:ext>
            </a:extLst>
          </p:cNvPr>
          <p:cNvSpPr/>
          <p:nvPr/>
        </p:nvSpPr>
        <p:spPr>
          <a:xfrm>
            <a:off x="9549353" y="3429000"/>
            <a:ext cx="1126055" cy="24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C0944-2DF9-451B-AA9A-D27D21403B80}"/>
              </a:ext>
            </a:extLst>
          </p:cNvPr>
          <p:cNvSpPr/>
          <p:nvPr/>
        </p:nvSpPr>
        <p:spPr>
          <a:xfrm>
            <a:off x="9549353" y="3874416"/>
            <a:ext cx="1126055" cy="24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CB645-DAAF-4F72-B7C7-889F3C5593B6}"/>
              </a:ext>
            </a:extLst>
          </p:cNvPr>
          <p:cNvSpPr/>
          <p:nvPr/>
        </p:nvSpPr>
        <p:spPr>
          <a:xfrm>
            <a:off x="9549353" y="4254450"/>
            <a:ext cx="1126055" cy="245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Zoom de diapositive 10">
                <a:extLst>
                  <a:ext uri="{FF2B5EF4-FFF2-40B4-BE49-F238E27FC236}">
                    <a16:creationId xmlns:a16="http://schemas.microsoft.com/office/drawing/2014/main" id="{73E4AD75-0CF4-468B-A8D0-5040FE73EF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2080740"/>
                  </p:ext>
                </p:extLst>
              </p:nvPr>
            </p:nvGraphicFramePr>
            <p:xfrm>
              <a:off x="-1571146" y="5397849"/>
              <a:ext cx="3048000" cy="1714500"/>
            </p:xfrm>
            <a:graphic>
              <a:graphicData uri="http://schemas.microsoft.com/office/powerpoint/2016/slidezoom">
                <pslz:sldZm>
                  <pslz:sldZmObj sldId="364" cId="78259973">
                    <pslz:zmPr id="{A92E0E94-DB90-4FEA-98BB-BA2E6E2285BC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Zoom de diapositive 10">
                <a:extLst>
                  <a:ext uri="{FF2B5EF4-FFF2-40B4-BE49-F238E27FC236}">
                    <a16:creationId xmlns:a16="http://schemas.microsoft.com/office/drawing/2014/main" id="{73E4AD75-0CF4-468B-A8D0-5040FE73EF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71146" y="539784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69032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D7B40-C22F-4B01-B371-8BAC2D06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L’exploration des hiérarchies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1989B42-F16D-43ED-A5CA-7ED3E7FBE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641" y="1575586"/>
            <a:ext cx="7824509" cy="267866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AECA0-5688-4442-BFF6-39047609B5F4}"/>
              </a:ext>
            </a:extLst>
          </p:cNvPr>
          <p:cNvSpPr/>
          <p:nvPr/>
        </p:nvSpPr>
        <p:spPr>
          <a:xfrm>
            <a:off x="8365402" y="1690688"/>
            <a:ext cx="271604" cy="192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E495C-AF3E-4050-8B7F-79D71FED6F09}"/>
              </a:ext>
            </a:extLst>
          </p:cNvPr>
          <p:cNvSpPr/>
          <p:nvPr/>
        </p:nvSpPr>
        <p:spPr>
          <a:xfrm>
            <a:off x="1638678" y="1883121"/>
            <a:ext cx="814811" cy="1545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D7379F-E0A5-4D59-8921-8A1875B2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233" y="4434586"/>
            <a:ext cx="6165833" cy="20718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3BAD05E-8635-4814-897B-C364F12B21A8}"/>
              </a:ext>
            </a:extLst>
          </p:cNvPr>
          <p:cNvSpPr txBox="1"/>
          <p:nvPr/>
        </p:nvSpPr>
        <p:spPr>
          <a:xfrm>
            <a:off x="941560" y="5069940"/>
            <a:ext cx="286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Cliquer sur Pays de la  Loire explore le niveau ville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AAD5B25E-AD72-4DBC-A0A0-545151C7FD55}"/>
              </a:ext>
            </a:extLst>
          </p:cNvPr>
          <p:cNvCxnSpPr>
            <a:stCxn id="10" idx="0"/>
            <a:endCxn id="7" idx="2"/>
          </p:cNvCxnSpPr>
          <p:nvPr/>
        </p:nvCxnSpPr>
        <p:spPr>
          <a:xfrm rot="16200000" flipV="1">
            <a:off x="1390840" y="4084244"/>
            <a:ext cx="1640940" cy="330451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CC5FFE72-7500-43E8-B2B0-188722BE941D}"/>
              </a:ext>
            </a:extLst>
          </p:cNvPr>
          <p:cNvCxnSpPr>
            <a:cxnSpLocks/>
            <a:stCxn id="7" idx="0"/>
            <a:endCxn id="9" idx="0"/>
          </p:cNvCxnSpPr>
          <p:nvPr/>
        </p:nvCxnSpPr>
        <p:spPr>
          <a:xfrm rot="16200000" flipH="1">
            <a:off x="3993384" y="-64180"/>
            <a:ext cx="2551465" cy="6446066"/>
          </a:xfrm>
          <a:prstGeom prst="curvedConnector3">
            <a:avLst>
              <a:gd name="adj1" fmla="val -896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465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DE0FB-084E-404B-B956-783EC8F9C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graphique à barres empilées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995B7F-B232-4B66-A560-0E6C5AD62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619" y="1825625"/>
            <a:ext cx="7700761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2EA59B-C683-48A4-B8D3-56BC0D893391}"/>
              </a:ext>
            </a:extLst>
          </p:cNvPr>
          <p:cNvSpPr/>
          <p:nvPr/>
        </p:nvSpPr>
        <p:spPr>
          <a:xfrm>
            <a:off x="8842342" y="3429000"/>
            <a:ext cx="1112363" cy="294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4D72F8-8A2D-4528-9830-405576BD49B8}"/>
              </a:ext>
            </a:extLst>
          </p:cNvPr>
          <p:cNvSpPr/>
          <p:nvPr/>
        </p:nvSpPr>
        <p:spPr>
          <a:xfrm>
            <a:off x="8842342" y="3858525"/>
            <a:ext cx="1112363" cy="213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E8C97-6A98-41BD-A8E7-01B1171569E6}"/>
              </a:ext>
            </a:extLst>
          </p:cNvPr>
          <p:cNvSpPr/>
          <p:nvPr/>
        </p:nvSpPr>
        <p:spPr>
          <a:xfrm>
            <a:off x="8842342" y="4207316"/>
            <a:ext cx="1112363" cy="213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D7EDEB-D912-4BAE-9B4F-5721511C4A8E}"/>
              </a:ext>
            </a:extLst>
          </p:cNvPr>
          <p:cNvSpPr/>
          <p:nvPr/>
        </p:nvSpPr>
        <p:spPr>
          <a:xfrm>
            <a:off x="8842342" y="2111604"/>
            <a:ext cx="226244" cy="197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8580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BA23F-C8C0-437B-9170-547334CA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graphique combiné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A885D9-E3AB-45CD-AFC6-30CA56F7A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664" y="1825625"/>
            <a:ext cx="9104672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DE1319-338C-4FFE-8009-D44C6170BFCF}"/>
              </a:ext>
            </a:extLst>
          </p:cNvPr>
          <p:cNvSpPr/>
          <p:nvPr/>
        </p:nvSpPr>
        <p:spPr>
          <a:xfrm>
            <a:off x="10284643" y="2196445"/>
            <a:ext cx="197963" cy="207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CDABB5-DB39-4832-B4C6-E227E8FD37AD}"/>
              </a:ext>
            </a:extLst>
          </p:cNvPr>
          <p:cNvSpPr/>
          <p:nvPr/>
        </p:nvSpPr>
        <p:spPr>
          <a:xfrm>
            <a:off x="9653047" y="3214540"/>
            <a:ext cx="1074656" cy="772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A7636-3216-4200-8951-0BDDE5861D4C}"/>
              </a:ext>
            </a:extLst>
          </p:cNvPr>
          <p:cNvSpPr/>
          <p:nvPr/>
        </p:nvSpPr>
        <p:spPr>
          <a:xfrm>
            <a:off x="9662474" y="4454166"/>
            <a:ext cx="985862" cy="207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F921A-904E-4762-98D2-2AACF7E9BDE1}"/>
              </a:ext>
            </a:extLst>
          </p:cNvPr>
          <p:cNvSpPr/>
          <p:nvPr/>
        </p:nvSpPr>
        <p:spPr>
          <a:xfrm>
            <a:off x="9662474" y="4796493"/>
            <a:ext cx="985862" cy="3316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599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53949-2DA5-4015-9814-88683270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segments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DD77A5-58D2-4B1C-B43E-F0BF54297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901" y="1300437"/>
            <a:ext cx="6324665" cy="199981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88820-6F4B-453B-AA69-5310002F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124" y="1224456"/>
            <a:ext cx="1328097" cy="14018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6E4540-5E76-4F01-BB81-071A3FAF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436992"/>
            <a:ext cx="6090534" cy="31281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F23219-F60C-464A-8B46-9C0C93A2B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001" y="1377632"/>
            <a:ext cx="2600688" cy="1095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704C00-FD22-4F0B-BABE-E0B711CACF6E}"/>
              </a:ext>
            </a:extLst>
          </p:cNvPr>
          <p:cNvSpPr/>
          <p:nvPr/>
        </p:nvSpPr>
        <p:spPr>
          <a:xfrm>
            <a:off x="6984566" y="4519448"/>
            <a:ext cx="320124" cy="325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2E7C71-0748-4E22-9B27-8762F2317292}"/>
              </a:ext>
            </a:extLst>
          </p:cNvPr>
          <p:cNvSpPr/>
          <p:nvPr/>
        </p:nvSpPr>
        <p:spPr>
          <a:xfrm>
            <a:off x="6337738" y="1717161"/>
            <a:ext cx="283779" cy="2167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FCBFB-BFA3-439E-BCF5-5DAF3959DCDB}"/>
              </a:ext>
            </a:extLst>
          </p:cNvPr>
          <p:cNvSpPr/>
          <p:nvPr/>
        </p:nvSpPr>
        <p:spPr>
          <a:xfrm>
            <a:off x="4014952" y="2744559"/>
            <a:ext cx="2969614" cy="3980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26AB00-9DBA-485D-9A85-C59BDA13545D}"/>
              </a:ext>
            </a:extLst>
          </p:cNvPr>
          <p:cNvSpPr/>
          <p:nvPr/>
        </p:nvSpPr>
        <p:spPr>
          <a:xfrm>
            <a:off x="8019393" y="1377632"/>
            <a:ext cx="733719" cy="1673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7E31EC-F47F-4944-9920-0127B971D99A}"/>
              </a:ext>
            </a:extLst>
          </p:cNvPr>
          <p:cNvSpPr/>
          <p:nvPr/>
        </p:nvSpPr>
        <p:spPr>
          <a:xfrm>
            <a:off x="6621517" y="6222124"/>
            <a:ext cx="2821817" cy="3258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CCF70D-6C4A-454A-B209-7E6A5AC6F8A4}"/>
              </a:ext>
            </a:extLst>
          </p:cNvPr>
          <p:cNvSpPr/>
          <p:nvPr/>
        </p:nvSpPr>
        <p:spPr>
          <a:xfrm>
            <a:off x="3352800" y="3485667"/>
            <a:ext cx="1944414" cy="620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E4A2025-3451-417D-8009-A4CA648AE3D5}"/>
              </a:ext>
            </a:extLst>
          </p:cNvPr>
          <p:cNvCxnSpPr>
            <a:endCxn id="16" idx="1"/>
          </p:cNvCxnSpPr>
          <p:nvPr/>
        </p:nvCxnSpPr>
        <p:spPr>
          <a:xfrm>
            <a:off x="5297214" y="4106425"/>
            <a:ext cx="1324303" cy="22786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296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A938E-5911-4D71-822A-325C4BC1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segment sur plusieurs pages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42EF037-EA1E-4315-B0F5-10174D28A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2279"/>
            <a:ext cx="10515600" cy="355802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F81E73-CACF-4A60-A405-DA62C592A493}"/>
              </a:ext>
            </a:extLst>
          </p:cNvPr>
          <p:cNvSpPr/>
          <p:nvPr/>
        </p:nvSpPr>
        <p:spPr>
          <a:xfrm>
            <a:off x="6358759" y="3258207"/>
            <a:ext cx="1870841" cy="7777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762A4A-2BA7-4926-95D4-BBFEB341C7B5}"/>
              </a:ext>
            </a:extLst>
          </p:cNvPr>
          <p:cNvSpPr/>
          <p:nvPr/>
        </p:nvSpPr>
        <p:spPr>
          <a:xfrm>
            <a:off x="3563007" y="2222279"/>
            <a:ext cx="651641" cy="2791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11722-A48B-455A-ADF2-1B21B9A55FE8}"/>
              </a:ext>
            </a:extLst>
          </p:cNvPr>
          <p:cNvSpPr/>
          <p:nvPr/>
        </p:nvSpPr>
        <p:spPr>
          <a:xfrm>
            <a:off x="9343697" y="2427890"/>
            <a:ext cx="819806" cy="735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53FCFA-F7E4-4B45-960F-96172D0521AF}"/>
              </a:ext>
            </a:extLst>
          </p:cNvPr>
          <p:cNvSpPr/>
          <p:nvPr/>
        </p:nvSpPr>
        <p:spPr>
          <a:xfrm>
            <a:off x="9879724" y="4151586"/>
            <a:ext cx="1474076" cy="1628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1493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EDB03-EFE2-4F34-9D43-E308FFC0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treemaps</a:t>
            </a:r>
            <a:r>
              <a:rPr lang="fr-FR" dirty="0"/>
              <a:t> pour des ventilations nombreuses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9F77EE9-6E49-42CA-A9AB-81918980C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5335"/>
            <a:ext cx="10515600" cy="39919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B30557-A1C4-44EC-B2C6-D22927C96F9B}"/>
              </a:ext>
            </a:extLst>
          </p:cNvPr>
          <p:cNvSpPr/>
          <p:nvPr/>
        </p:nvSpPr>
        <p:spPr>
          <a:xfrm>
            <a:off x="11104775" y="2630078"/>
            <a:ext cx="249025" cy="226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02A71-8EDA-49BD-928F-98DDA646921A}"/>
              </a:ext>
            </a:extLst>
          </p:cNvPr>
          <p:cNvSpPr/>
          <p:nvPr/>
        </p:nvSpPr>
        <p:spPr>
          <a:xfrm>
            <a:off x="10180948" y="3789575"/>
            <a:ext cx="1172852" cy="2262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3A2328-D781-487C-932F-EA7E485F0330}"/>
              </a:ext>
            </a:extLst>
          </p:cNvPr>
          <p:cNvSpPr/>
          <p:nvPr/>
        </p:nvSpPr>
        <p:spPr>
          <a:xfrm>
            <a:off x="10180948" y="4553146"/>
            <a:ext cx="1172852" cy="313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420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8A35E-2ECF-495F-B0EC-8874F09A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jauges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55A3E1-49D4-4877-8176-F22CECB2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Création de l’objectif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B16C25-F199-49A9-B7F0-8989CC1B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401" y="1825625"/>
            <a:ext cx="7144747" cy="457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5BCD20-5FA3-442C-AD9C-DEA35DA7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71" y="2772206"/>
            <a:ext cx="5013310" cy="36058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4A371-370E-4E03-911E-35AF2E3DD6E6}"/>
              </a:ext>
            </a:extLst>
          </p:cNvPr>
          <p:cNvSpPr/>
          <p:nvPr/>
        </p:nvSpPr>
        <p:spPr>
          <a:xfrm>
            <a:off x="8056774" y="3553905"/>
            <a:ext cx="210533" cy="263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3CA6B-0A16-46CB-9417-207182125F99}"/>
              </a:ext>
            </a:extLst>
          </p:cNvPr>
          <p:cNvSpPr/>
          <p:nvPr/>
        </p:nvSpPr>
        <p:spPr>
          <a:xfrm>
            <a:off x="7202078" y="4764437"/>
            <a:ext cx="1318003" cy="263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E7E2E-5818-4A43-9CD0-34A9219FE368}"/>
              </a:ext>
            </a:extLst>
          </p:cNvPr>
          <p:cNvSpPr/>
          <p:nvPr/>
        </p:nvSpPr>
        <p:spPr>
          <a:xfrm>
            <a:off x="7202078" y="6042581"/>
            <a:ext cx="1318003" cy="335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5258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1417</Words>
  <Application>Microsoft Office PowerPoint</Application>
  <PresentationFormat>Grand écran</PresentationFormat>
  <Paragraphs>236</Paragraphs>
  <Slides>121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Calibri Light</vt:lpstr>
      <vt:lpstr>Cambria Math</vt:lpstr>
      <vt:lpstr>Thème Office</vt:lpstr>
      <vt:lpstr>1_Thème Office</vt:lpstr>
      <vt:lpstr>Power BI </vt:lpstr>
      <vt:lpstr>Saisir et exploiter les données d’entreprises pour améliorer les process</vt:lpstr>
      <vt:lpstr>Et vous ?</vt:lpstr>
      <vt:lpstr>Power BI et ses concurrents</vt:lpstr>
      <vt:lpstr>L’écosystème de Power BI</vt:lpstr>
      <vt:lpstr>Data Gateway</vt:lpstr>
      <vt:lpstr>Le cycle de production</vt:lpstr>
      <vt:lpstr>Présentation PowerPoint</vt:lpstr>
      <vt:lpstr>Power Query</vt:lpstr>
      <vt:lpstr>Présentation de l’interface</vt:lpstr>
      <vt:lpstr>L’onglet Accueil</vt:lpstr>
      <vt:lpstr>L’onglet transformer</vt:lpstr>
      <vt:lpstr>L’onglet Ajouter une colonne</vt:lpstr>
      <vt:lpstr>L’onglet Affichage</vt:lpstr>
      <vt:lpstr>C’est parti</vt:lpstr>
      <vt:lpstr>Paramétrage </vt:lpstr>
      <vt:lpstr>Importation de la table « Produits  »</vt:lpstr>
      <vt:lpstr>Supprimer les lignes inutiles</vt:lpstr>
      <vt:lpstr>Paramétrer les en-têtes</vt:lpstr>
      <vt:lpstr>Transformation de « Produits », les arrondis</vt:lpstr>
      <vt:lpstr>Transformation de « Produits », la marge</vt:lpstr>
      <vt:lpstr>Améliorer la lisibilité, renommer la table et les champs</vt:lpstr>
      <vt:lpstr>Charger la table produit</vt:lpstr>
      <vt:lpstr>Importer les données fournisseurs</vt:lpstr>
      <vt:lpstr>Importation de la table « Clients »</vt:lpstr>
      <vt:lpstr>Transformation de « Clients », la fusion automatique</vt:lpstr>
      <vt:lpstr>Transformation de « Clients », remplacement de caractère</vt:lpstr>
      <vt:lpstr>Transformation de « Clients » fusion par formule</vt:lpstr>
      <vt:lpstr>Transformation de « Clients » suppression de colonnes</vt:lpstr>
      <vt:lpstr>Importation de la table « Région »</vt:lpstr>
      <vt:lpstr>Fusionner 2 requêtes</vt:lpstr>
      <vt:lpstr>Fusionner 2 requêtes, la jointure</vt:lpstr>
      <vt:lpstr>Fusionner 2 requêtes, choisir les champs à ajouter</vt:lpstr>
      <vt:lpstr>Transformer la table « Clients », déplacer une colonne</vt:lpstr>
      <vt:lpstr>Transformer la table client, changement de casse</vt:lpstr>
      <vt:lpstr>Importations multiples</vt:lpstr>
      <vt:lpstr>Création de la structure de fichier</vt:lpstr>
      <vt:lpstr>Importation des données d’un Dossier</vt:lpstr>
      <vt:lpstr>Importation des données d’un dossier,  étape 2</vt:lpstr>
      <vt:lpstr>Importation des « Ventes » ajout d’une colonne conditionnelle</vt:lpstr>
      <vt:lpstr>Les calendriers</vt:lpstr>
      <vt:lpstr>Pourquoi créer une table calendrier</vt:lpstr>
      <vt:lpstr>Scripts de génération de calendrier</vt:lpstr>
      <vt:lpstr>Création d’un calendrier, génération des dates</vt:lpstr>
      <vt:lpstr>Création d’un calendrier, ajout de dimensions</vt:lpstr>
      <vt:lpstr>Créer un calendrier, autre version : ajout d’une table dans Power BI</vt:lpstr>
      <vt:lpstr>Masquer une table dans Power BI</vt:lpstr>
      <vt:lpstr>Mettre en relation les requêtes</vt:lpstr>
      <vt:lpstr>Créer les relations dans la vue modèle</vt:lpstr>
      <vt:lpstr>Masquer des colonnes</vt:lpstr>
      <vt:lpstr>Masquer une table dans le rapport</vt:lpstr>
      <vt:lpstr>Créer une hiérarchie</vt:lpstr>
      <vt:lpstr>Créer un groupe</vt:lpstr>
      <vt:lpstr>Le langage DAX</vt:lpstr>
      <vt:lpstr>DAX, quelques exemples de fonction</vt:lpstr>
      <vt:lpstr>Remarque, séparateur de paramètres et de décimale</vt:lpstr>
      <vt:lpstr>Créer une colonne calculée, calcul du taux de marge</vt:lpstr>
      <vt:lpstr>Colonnes calculées, autres exemples</vt:lpstr>
      <vt:lpstr>Colonne calculée, la fonction switch</vt:lpstr>
      <vt:lpstr>Colonnes calculées, autres exemples</vt:lpstr>
      <vt:lpstr>Les jours fériés avec etalab 1/5</vt:lpstr>
      <vt:lpstr>Les jours fériés avec etalab 2/5</vt:lpstr>
      <vt:lpstr>Les jours fériés avec etalab 3/5</vt:lpstr>
      <vt:lpstr>Les jours fériés avec etalab 4/5</vt:lpstr>
      <vt:lpstr>Les jours fériés avec etalab 5/5</vt:lpstr>
      <vt:lpstr>Création de mesures implicite</vt:lpstr>
      <vt:lpstr>Mesure implicite, attention </vt:lpstr>
      <vt:lpstr>Créer une mesure explicite</vt:lpstr>
      <vt:lpstr>Créer une table des mesures</vt:lpstr>
      <vt:lpstr>SUM vs SUMX</vt:lpstr>
      <vt:lpstr>AVERAGEX pour calculer des moyennes par jours</vt:lpstr>
      <vt:lpstr>DIVIDE pour gérer les divisions par 0</vt:lpstr>
      <vt:lpstr>Filter pour créer une table réduite</vt:lpstr>
      <vt:lpstr>CA des clients occitans</vt:lpstr>
      <vt:lpstr>Forcer les filtres avec la fonction « calculate » </vt:lpstr>
      <vt:lpstr>CALCULATE, exemples</vt:lpstr>
      <vt:lpstr>CALCULATE, exemples</vt:lpstr>
      <vt:lpstr>CALCULATE, fonctions de modifications de filtres</vt:lpstr>
      <vt:lpstr>CALCULATE, applications</vt:lpstr>
      <vt:lpstr>CALCULATE ET KEEPFILTER</vt:lpstr>
      <vt:lpstr>La fonction ALL</vt:lpstr>
      <vt:lpstr>La fonction ALLEXCEPT</vt:lpstr>
      <vt:lpstr>USERELATIONSHIP pour définir une relation non appliquée</vt:lpstr>
      <vt:lpstr>La fonction RANKX</vt:lpstr>
      <vt:lpstr>Fonction de Time Intelligence</vt:lpstr>
      <vt:lpstr>SAMEPERIODLASTYEAR</vt:lpstr>
      <vt:lpstr>DATEADD</vt:lpstr>
      <vt:lpstr>DATESYTD (Dates Year To Date)</vt:lpstr>
      <vt:lpstr>Conception de rapport</vt:lpstr>
      <vt:lpstr>Le panneau « Filtres »</vt:lpstr>
      <vt:lpstr>Le volet visualisation</vt:lpstr>
      <vt:lpstr>Créer un histogramme à barres groupées</vt:lpstr>
      <vt:lpstr>L’exploration des hiérarchies</vt:lpstr>
      <vt:lpstr>Créer un graphique à barres empilées</vt:lpstr>
      <vt:lpstr>Créer un graphique combiné</vt:lpstr>
      <vt:lpstr>Les segments</vt:lpstr>
      <vt:lpstr>Un segment sur plusieurs pages</vt:lpstr>
      <vt:lpstr>Les treemaps pour des ventilations nombreuses</vt:lpstr>
      <vt:lpstr>Les jauges</vt:lpstr>
      <vt:lpstr>Les cartes</vt:lpstr>
      <vt:lpstr>Indicateurs de performance clé</vt:lpstr>
      <vt:lpstr>Les matrices (= TCD)</vt:lpstr>
      <vt:lpstr>Matrices et exploration des hiérarchies</vt:lpstr>
      <vt:lpstr>Les questions réponses</vt:lpstr>
      <vt:lpstr>Les arborescences de décomposition</vt:lpstr>
      <vt:lpstr>Les cartes géographiques</vt:lpstr>
      <vt:lpstr>Carte choroplèthe</vt:lpstr>
      <vt:lpstr>Les tables</vt:lpstr>
      <vt:lpstr>Les info-bulles</vt:lpstr>
      <vt:lpstr>Les interactions</vt:lpstr>
      <vt:lpstr>Les données d’extraction 1/2</vt:lpstr>
      <vt:lpstr>Les données d’extraction 2/2</vt:lpstr>
      <vt:lpstr>Signets et sélections</vt:lpstr>
      <vt:lpstr>Importer des visualisations</vt:lpstr>
      <vt:lpstr>Importer à partir d’un fichier</vt:lpstr>
      <vt:lpstr>Publier sur Power BI</vt:lpstr>
      <vt:lpstr>Créer un rapport sur Power BI Services</vt:lpstr>
      <vt:lpstr>Utiliser un rapport</vt:lpstr>
      <vt:lpstr>Epingler une visualisation dans TDB</vt:lpstr>
      <vt:lpstr>Architecture Power BI</vt:lpstr>
      <vt:lpstr>Exercice, créer le tableau de bord suivant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BI </dc:title>
  <dc:creator>Nicolas CARRERE</dc:creator>
  <cp:lastModifiedBy>Nicolas Carrère</cp:lastModifiedBy>
  <cp:revision>2</cp:revision>
  <dcterms:created xsi:type="dcterms:W3CDTF">2020-10-14T09:15:32Z</dcterms:created>
  <dcterms:modified xsi:type="dcterms:W3CDTF">2023-10-12T07:33:23Z</dcterms:modified>
</cp:coreProperties>
</file>