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F2252C-595E-4318-8303-72FDE55DDD1A}" v="6" dt="2025-04-24T12:25:41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5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5EF2252C-595E-4318-8303-72FDE55DDD1A}"/>
    <pc:docChg chg="custSel addSld delSld modSld">
      <pc:chgData name="Nicolas CARRERE" userId="69fffeb2-d65e-4acb-b3d7-1471ab5d75fc" providerId="ADAL" clId="{5EF2252C-595E-4318-8303-72FDE55DDD1A}" dt="2025-04-24T13:28:06.988" v="5329" actId="20577"/>
      <pc:docMkLst>
        <pc:docMk/>
      </pc:docMkLst>
      <pc:sldChg chg="modSp mod">
        <pc:chgData name="Nicolas CARRERE" userId="69fffeb2-d65e-4acb-b3d7-1471ab5d75fc" providerId="ADAL" clId="{5EF2252C-595E-4318-8303-72FDE55DDD1A}" dt="2025-04-23T14:50:39.079" v="2269" actId="20577"/>
        <pc:sldMkLst>
          <pc:docMk/>
          <pc:sldMk cId="1724926566" sldId="256"/>
        </pc:sldMkLst>
        <pc:spChg chg="mod">
          <ac:chgData name="Nicolas CARRERE" userId="69fffeb2-d65e-4acb-b3d7-1471ab5d75fc" providerId="ADAL" clId="{5EF2252C-595E-4318-8303-72FDE55DDD1A}" dt="2025-04-23T08:50:21.438" v="2" actId="27636"/>
          <ac:spMkLst>
            <pc:docMk/>
            <pc:sldMk cId="1724926566" sldId="256"/>
            <ac:spMk id="5" creationId="{1FA0C637-16F4-9644-CCFD-D1C004C4EABE}"/>
          </ac:spMkLst>
        </pc:spChg>
        <pc:spChg chg="mod">
          <ac:chgData name="Nicolas CARRERE" userId="69fffeb2-d65e-4acb-b3d7-1471ab5d75fc" providerId="ADAL" clId="{5EF2252C-595E-4318-8303-72FDE55DDD1A}" dt="2025-04-23T13:11:56.045" v="986" actId="20577"/>
          <ac:spMkLst>
            <pc:docMk/>
            <pc:sldMk cId="1724926566" sldId="256"/>
            <ac:spMk id="6" creationId="{147C637C-C09D-F3E2-476A-FDC67E69AE61}"/>
          </ac:spMkLst>
        </pc:spChg>
        <pc:spChg chg="mod">
          <ac:chgData name="Nicolas CARRERE" userId="69fffeb2-d65e-4acb-b3d7-1471ab5d75fc" providerId="ADAL" clId="{5EF2252C-595E-4318-8303-72FDE55DDD1A}" dt="2025-04-23T08:50:24.052" v="3" actId="14100"/>
          <ac:spMkLst>
            <pc:docMk/>
            <pc:sldMk cId="1724926566" sldId="256"/>
            <ac:spMk id="7" creationId="{2CB8AF5D-0092-EFED-F7A7-A74B65E72A9B}"/>
          </ac:spMkLst>
        </pc:spChg>
        <pc:spChg chg="mod">
          <ac:chgData name="Nicolas CARRERE" userId="69fffeb2-d65e-4acb-b3d7-1471ab5d75fc" providerId="ADAL" clId="{5EF2252C-595E-4318-8303-72FDE55DDD1A}" dt="2025-04-23T14:50:39.079" v="2269" actId="20577"/>
          <ac:spMkLst>
            <pc:docMk/>
            <pc:sldMk cId="1724926566" sldId="256"/>
            <ac:spMk id="8" creationId="{572502D6-69D6-D841-F36F-321995283FA9}"/>
          </ac:spMkLst>
        </pc:spChg>
      </pc:sldChg>
      <pc:sldChg chg="addSp delSp modSp new mod modClrScheme chgLayout">
        <pc:chgData name="Nicolas CARRERE" userId="69fffeb2-d65e-4acb-b3d7-1471ab5d75fc" providerId="ADAL" clId="{5EF2252C-595E-4318-8303-72FDE55DDD1A}" dt="2025-04-23T08:53:31.135" v="287" actId="20577"/>
        <pc:sldMkLst>
          <pc:docMk/>
          <pc:sldMk cId="1907336722" sldId="257"/>
        </pc:sldMkLst>
        <pc:spChg chg="del mod ord">
          <ac:chgData name="Nicolas CARRERE" userId="69fffeb2-d65e-4acb-b3d7-1471ab5d75fc" providerId="ADAL" clId="{5EF2252C-595E-4318-8303-72FDE55DDD1A}" dt="2025-04-23T08:51:48.677" v="5" actId="700"/>
          <ac:spMkLst>
            <pc:docMk/>
            <pc:sldMk cId="1907336722" sldId="257"/>
            <ac:spMk id="2" creationId="{A6DEB3A7-E50E-FEC0-60D1-C9234E2ED88B}"/>
          </ac:spMkLst>
        </pc:spChg>
        <pc:spChg chg="del">
          <ac:chgData name="Nicolas CARRERE" userId="69fffeb2-d65e-4acb-b3d7-1471ab5d75fc" providerId="ADAL" clId="{5EF2252C-595E-4318-8303-72FDE55DDD1A}" dt="2025-04-23T08:51:48.677" v="5" actId="700"/>
          <ac:spMkLst>
            <pc:docMk/>
            <pc:sldMk cId="1907336722" sldId="257"/>
            <ac:spMk id="3" creationId="{A039F8B9-A3D3-175F-F96C-49212AF11CAF}"/>
          </ac:spMkLst>
        </pc:spChg>
        <pc:spChg chg="del mod ord">
          <ac:chgData name="Nicolas CARRERE" userId="69fffeb2-d65e-4acb-b3d7-1471ab5d75fc" providerId="ADAL" clId="{5EF2252C-595E-4318-8303-72FDE55DDD1A}" dt="2025-04-23T08:51:48.677" v="5" actId="700"/>
          <ac:spMkLst>
            <pc:docMk/>
            <pc:sldMk cId="1907336722" sldId="257"/>
            <ac:spMk id="4" creationId="{FB8E9E76-747E-0BE9-0126-CFA92C95AE6A}"/>
          </ac:spMkLst>
        </pc:spChg>
        <pc:spChg chg="del">
          <ac:chgData name="Nicolas CARRERE" userId="69fffeb2-d65e-4acb-b3d7-1471ab5d75fc" providerId="ADAL" clId="{5EF2252C-595E-4318-8303-72FDE55DDD1A}" dt="2025-04-23T08:51:48.677" v="5" actId="700"/>
          <ac:spMkLst>
            <pc:docMk/>
            <pc:sldMk cId="1907336722" sldId="257"/>
            <ac:spMk id="5" creationId="{9B7F62DF-A6B8-2B7D-5623-0626784CE5B1}"/>
          </ac:spMkLst>
        </pc:spChg>
        <pc:spChg chg="del">
          <ac:chgData name="Nicolas CARRERE" userId="69fffeb2-d65e-4acb-b3d7-1471ab5d75fc" providerId="ADAL" clId="{5EF2252C-595E-4318-8303-72FDE55DDD1A}" dt="2025-04-23T08:51:48.677" v="5" actId="700"/>
          <ac:spMkLst>
            <pc:docMk/>
            <pc:sldMk cId="1907336722" sldId="257"/>
            <ac:spMk id="6" creationId="{B51749B4-BB4A-315D-B77B-166809DD9006}"/>
          </ac:spMkLst>
        </pc:spChg>
        <pc:spChg chg="add mod ord">
          <ac:chgData name="Nicolas CARRERE" userId="69fffeb2-d65e-4acb-b3d7-1471ab5d75fc" providerId="ADAL" clId="{5EF2252C-595E-4318-8303-72FDE55DDD1A}" dt="2025-04-23T08:52:18.271" v="17" actId="20577"/>
          <ac:spMkLst>
            <pc:docMk/>
            <pc:sldMk cId="1907336722" sldId="257"/>
            <ac:spMk id="7" creationId="{E2D7ABED-9AF2-0FAA-5E3B-290216E056F9}"/>
          </ac:spMkLst>
        </pc:spChg>
        <pc:spChg chg="add mod ord">
          <ac:chgData name="Nicolas CARRERE" userId="69fffeb2-d65e-4acb-b3d7-1471ab5d75fc" providerId="ADAL" clId="{5EF2252C-595E-4318-8303-72FDE55DDD1A}" dt="2025-04-23T08:53:31.135" v="287" actId="20577"/>
          <ac:spMkLst>
            <pc:docMk/>
            <pc:sldMk cId="1907336722" sldId="257"/>
            <ac:spMk id="8" creationId="{60833C59-27CD-5C72-0D36-DF514B0AFD61}"/>
          </ac:spMkLst>
        </pc:spChg>
      </pc:sldChg>
      <pc:sldChg chg="addSp delSp modSp new del mod modClrScheme chgLayout">
        <pc:chgData name="Nicolas CARRERE" userId="69fffeb2-d65e-4acb-b3d7-1471ab5d75fc" providerId="ADAL" clId="{5EF2252C-595E-4318-8303-72FDE55DDD1A}" dt="2025-04-23T09:50:59.597" v="392" actId="2696"/>
        <pc:sldMkLst>
          <pc:docMk/>
          <pc:sldMk cId="457064882" sldId="258"/>
        </pc:sldMkLst>
        <pc:spChg chg="del">
          <ac:chgData name="Nicolas CARRERE" userId="69fffeb2-d65e-4acb-b3d7-1471ab5d75fc" providerId="ADAL" clId="{5EF2252C-595E-4318-8303-72FDE55DDD1A}" dt="2025-04-23T09:29:06.482" v="388" actId="700"/>
          <ac:spMkLst>
            <pc:docMk/>
            <pc:sldMk cId="457064882" sldId="258"/>
            <ac:spMk id="2" creationId="{217C5B88-19C5-57D3-0FC6-7076F9058F87}"/>
          </ac:spMkLst>
        </pc:spChg>
        <pc:spChg chg="del">
          <ac:chgData name="Nicolas CARRERE" userId="69fffeb2-d65e-4acb-b3d7-1471ab5d75fc" providerId="ADAL" clId="{5EF2252C-595E-4318-8303-72FDE55DDD1A}" dt="2025-04-23T09:29:06.482" v="388" actId="700"/>
          <ac:spMkLst>
            <pc:docMk/>
            <pc:sldMk cId="457064882" sldId="258"/>
            <ac:spMk id="3" creationId="{C4196D65-D011-DDF8-D4CC-74E99F1742C4}"/>
          </ac:spMkLst>
        </pc:spChg>
        <pc:graphicFrameChg chg="add mod">
          <ac:chgData name="Nicolas CARRERE" userId="69fffeb2-d65e-4acb-b3d7-1471ab5d75fc" providerId="ADAL" clId="{5EF2252C-595E-4318-8303-72FDE55DDD1A}" dt="2025-04-23T09:31:07.245" v="391" actId="14100"/>
          <ac:graphicFrameMkLst>
            <pc:docMk/>
            <pc:sldMk cId="457064882" sldId="258"/>
            <ac:graphicFrameMk id="4" creationId="{F890644D-CEA7-0A92-BD88-19A7815EC563}"/>
          </ac:graphicFrameMkLst>
        </pc:graphicFrameChg>
      </pc:sldChg>
      <pc:sldChg chg="modSp new mod">
        <pc:chgData name="Nicolas CARRERE" userId="69fffeb2-d65e-4acb-b3d7-1471ab5d75fc" providerId="ADAL" clId="{5EF2252C-595E-4318-8303-72FDE55DDD1A}" dt="2025-04-23T12:54:26.839" v="713" actId="20577"/>
        <pc:sldMkLst>
          <pc:docMk/>
          <pc:sldMk cId="1461938500" sldId="258"/>
        </pc:sldMkLst>
        <pc:spChg chg="mod">
          <ac:chgData name="Nicolas CARRERE" userId="69fffeb2-d65e-4acb-b3d7-1471ab5d75fc" providerId="ADAL" clId="{5EF2252C-595E-4318-8303-72FDE55DDD1A}" dt="2025-04-23T12:53:22.598" v="538" actId="20577"/>
          <ac:spMkLst>
            <pc:docMk/>
            <pc:sldMk cId="1461938500" sldId="258"/>
            <ac:spMk id="2" creationId="{DCD88E09-F534-3046-68E5-DB261890B07A}"/>
          </ac:spMkLst>
        </pc:spChg>
        <pc:spChg chg="mod">
          <ac:chgData name="Nicolas CARRERE" userId="69fffeb2-d65e-4acb-b3d7-1471ab5d75fc" providerId="ADAL" clId="{5EF2252C-595E-4318-8303-72FDE55DDD1A}" dt="2025-04-23T12:54:26.839" v="713" actId="20577"/>
          <ac:spMkLst>
            <pc:docMk/>
            <pc:sldMk cId="1461938500" sldId="258"/>
            <ac:spMk id="3" creationId="{565A98E0-27AF-CA77-9B41-81E577B5ADFD}"/>
          </ac:spMkLst>
        </pc:spChg>
      </pc:sldChg>
      <pc:sldChg chg="modSp new mod">
        <pc:chgData name="Nicolas CARRERE" userId="69fffeb2-d65e-4acb-b3d7-1471ab5d75fc" providerId="ADAL" clId="{5EF2252C-595E-4318-8303-72FDE55DDD1A}" dt="2025-04-23T12:59:30.418" v="885" actId="20577"/>
        <pc:sldMkLst>
          <pc:docMk/>
          <pc:sldMk cId="2571514051" sldId="259"/>
        </pc:sldMkLst>
        <pc:spChg chg="mod">
          <ac:chgData name="Nicolas CARRERE" userId="69fffeb2-d65e-4acb-b3d7-1471ab5d75fc" providerId="ADAL" clId="{5EF2252C-595E-4318-8303-72FDE55DDD1A}" dt="2025-04-23T12:58:21.451" v="731" actId="20577"/>
          <ac:spMkLst>
            <pc:docMk/>
            <pc:sldMk cId="2571514051" sldId="259"/>
            <ac:spMk id="2" creationId="{7F667F67-260B-6FCB-3A01-31276517E839}"/>
          </ac:spMkLst>
        </pc:spChg>
        <pc:spChg chg="mod">
          <ac:chgData name="Nicolas CARRERE" userId="69fffeb2-d65e-4acb-b3d7-1471ab5d75fc" providerId="ADAL" clId="{5EF2252C-595E-4318-8303-72FDE55DDD1A}" dt="2025-04-23T12:59:30.418" v="885" actId="20577"/>
          <ac:spMkLst>
            <pc:docMk/>
            <pc:sldMk cId="2571514051" sldId="259"/>
            <ac:spMk id="3" creationId="{CF2F7152-0634-2BF7-7F6A-0075A9FF1FC0}"/>
          </ac:spMkLst>
        </pc:spChg>
      </pc:sldChg>
      <pc:sldChg chg="modSp new mod">
        <pc:chgData name="Nicolas CARRERE" userId="69fffeb2-d65e-4acb-b3d7-1471ab5d75fc" providerId="ADAL" clId="{5EF2252C-595E-4318-8303-72FDE55DDD1A}" dt="2025-04-23T13:38:27.978" v="1387" actId="20577"/>
        <pc:sldMkLst>
          <pc:docMk/>
          <pc:sldMk cId="1222590593" sldId="260"/>
        </pc:sldMkLst>
        <pc:spChg chg="mod">
          <ac:chgData name="Nicolas CARRERE" userId="69fffeb2-d65e-4acb-b3d7-1471ab5d75fc" providerId="ADAL" clId="{5EF2252C-595E-4318-8303-72FDE55DDD1A}" dt="2025-04-23T13:34:06.485" v="1081" actId="20577"/>
          <ac:spMkLst>
            <pc:docMk/>
            <pc:sldMk cId="1222590593" sldId="260"/>
            <ac:spMk id="2" creationId="{D4E673A7-E738-875A-80FD-F963E5C18A72}"/>
          </ac:spMkLst>
        </pc:spChg>
        <pc:spChg chg="mod">
          <ac:chgData name="Nicolas CARRERE" userId="69fffeb2-d65e-4acb-b3d7-1471ab5d75fc" providerId="ADAL" clId="{5EF2252C-595E-4318-8303-72FDE55DDD1A}" dt="2025-04-23T13:38:27.978" v="1387" actId="20577"/>
          <ac:spMkLst>
            <pc:docMk/>
            <pc:sldMk cId="1222590593" sldId="260"/>
            <ac:spMk id="3" creationId="{2C580586-C73B-FC85-406C-CD694151F8B3}"/>
          </ac:spMkLst>
        </pc:spChg>
      </pc:sldChg>
      <pc:sldChg chg="modSp new mod">
        <pc:chgData name="Nicolas CARRERE" userId="69fffeb2-d65e-4acb-b3d7-1471ab5d75fc" providerId="ADAL" clId="{5EF2252C-595E-4318-8303-72FDE55DDD1A}" dt="2025-04-23T14:07:39.586" v="1691" actId="207"/>
        <pc:sldMkLst>
          <pc:docMk/>
          <pc:sldMk cId="2379572558" sldId="261"/>
        </pc:sldMkLst>
        <pc:spChg chg="mod">
          <ac:chgData name="Nicolas CARRERE" userId="69fffeb2-d65e-4acb-b3d7-1471ab5d75fc" providerId="ADAL" clId="{5EF2252C-595E-4318-8303-72FDE55DDD1A}" dt="2025-04-23T14:01:49.920" v="1450" actId="20577"/>
          <ac:spMkLst>
            <pc:docMk/>
            <pc:sldMk cId="2379572558" sldId="261"/>
            <ac:spMk id="2" creationId="{525183E3-62AD-A1FC-375B-AA971B522910}"/>
          </ac:spMkLst>
        </pc:spChg>
        <pc:spChg chg="mod">
          <ac:chgData name="Nicolas CARRERE" userId="69fffeb2-d65e-4acb-b3d7-1471ab5d75fc" providerId="ADAL" clId="{5EF2252C-595E-4318-8303-72FDE55DDD1A}" dt="2025-04-23T14:07:39.586" v="1691" actId="207"/>
          <ac:spMkLst>
            <pc:docMk/>
            <pc:sldMk cId="2379572558" sldId="261"/>
            <ac:spMk id="3" creationId="{5917886B-15FB-CC26-4786-66B9E57AA8E9}"/>
          </ac:spMkLst>
        </pc:spChg>
      </pc:sldChg>
      <pc:sldChg chg="modSp new mod">
        <pc:chgData name="Nicolas CARRERE" userId="69fffeb2-d65e-4acb-b3d7-1471ab5d75fc" providerId="ADAL" clId="{5EF2252C-595E-4318-8303-72FDE55DDD1A}" dt="2025-04-23T14:32:59.405" v="2249" actId="20577"/>
        <pc:sldMkLst>
          <pc:docMk/>
          <pc:sldMk cId="949366419" sldId="262"/>
        </pc:sldMkLst>
        <pc:spChg chg="mod">
          <ac:chgData name="Nicolas CARRERE" userId="69fffeb2-d65e-4acb-b3d7-1471ab5d75fc" providerId="ADAL" clId="{5EF2252C-595E-4318-8303-72FDE55DDD1A}" dt="2025-04-23T14:20:44.208" v="1979" actId="20577"/>
          <ac:spMkLst>
            <pc:docMk/>
            <pc:sldMk cId="949366419" sldId="262"/>
            <ac:spMk id="2" creationId="{62F95F62-0D9B-6046-7FAC-1D905CF90525}"/>
          </ac:spMkLst>
        </pc:spChg>
        <pc:spChg chg="mod">
          <ac:chgData name="Nicolas CARRERE" userId="69fffeb2-d65e-4acb-b3d7-1471ab5d75fc" providerId="ADAL" clId="{5EF2252C-595E-4318-8303-72FDE55DDD1A}" dt="2025-04-23T14:32:59.405" v="2249" actId="20577"/>
          <ac:spMkLst>
            <pc:docMk/>
            <pc:sldMk cId="949366419" sldId="262"/>
            <ac:spMk id="3" creationId="{CA755133-1C85-06A8-4FB8-BAB79AF7B172}"/>
          </ac:spMkLst>
        </pc:spChg>
      </pc:sldChg>
      <pc:sldChg chg="modSp new mod">
        <pc:chgData name="Nicolas CARRERE" userId="69fffeb2-d65e-4acb-b3d7-1471ab5d75fc" providerId="ADAL" clId="{5EF2252C-595E-4318-8303-72FDE55DDD1A}" dt="2025-04-24T07:31:51.617" v="2918" actId="27636"/>
        <pc:sldMkLst>
          <pc:docMk/>
          <pc:sldMk cId="2182144471" sldId="263"/>
        </pc:sldMkLst>
        <pc:spChg chg="mod">
          <ac:chgData name="Nicolas CARRERE" userId="69fffeb2-d65e-4acb-b3d7-1471ab5d75fc" providerId="ADAL" clId="{5EF2252C-595E-4318-8303-72FDE55DDD1A}" dt="2025-04-24T07:25:27.710" v="2288" actId="20577"/>
          <ac:spMkLst>
            <pc:docMk/>
            <pc:sldMk cId="2182144471" sldId="263"/>
            <ac:spMk id="2" creationId="{488118BD-2386-8C3D-3CEC-8342B5DC91F2}"/>
          </ac:spMkLst>
        </pc:spChg>
        <pc:spChg chg="mod">
          <ac:chgData name="Nicolas CARRERE" userId="69fffeb2-d65e-4acb-b3d7-1471ab5d75fc" providerId="ADAL" clId="{5EF2252C-595E-4318-8303-72FDE55DDD1A}" dt="2025-04-24T07:31:51.617" v="2918" actId="27636"/>
          <ac:spMkLst>
            <pc:docMk/>
            <pc:sldMk cId="2182144471" sldId="263"/>
            <ac:spMk id="3" creationId="{A0CFB9DE-643E-CDC2-48EB-447C3B52A13E}"/>
          </ac:spMkLst>
        </pc:spChg>
      </pc:sldChg>
      <pc:sldChg chg="modSp new mod">
        <pc:chgData name="Nicolas CARRERE" userId="69fffeb2-d65e-4acb-b3d7-1471ab5d75fc" providerId="ADAL" clId="{5EF2252C-595E-4318-8303-72FDE55DDD1A}" dt="2025-04-24T09:42:09.737" v="3263" actId="27636"/>
        <pc:sldMkLst>
          <pc:docMk/>
          <pc:sldMk cId="2774989411" sldId="264"/>
        </pc:sldMkLst>
        <pc:spChg chg="mod">
          <ac:chgData name="Nicolas CARRERE" userId="69fffeb2-d65e-4acb-b3d7-1471ab5d75fc" providerId="ADAL" clId="{5EF2252C-595E-4318-8303-72FDE55DDD1A}" dt="2025-04-24T09:38:55.410" v="2948" actId="20577"/>
          <ac:spMkLst>
            <pc:docMk/>
            <pc:sldMk cId="2774989411" sldId="264"/>
            <ac:spMk id="2" creationId="{FB0F0A41-2AD6-EC1E-1343-E08BFACFCF14}"/>
          </ac:spMkLst>
        </pc:spChg>
        <pc:spChg chg="mod">
          <ac:chgData name="Nicolas CARRERE" userId="69fffeb2-d65e-4acb-b3d7-1471ab5d75fc" providerId="ADAL" clId="{5EF2252C-595E-4318-8303-72FDE55DDD1A}" dt="2025-04-24T09:42:09.737" v="3263" actId="27636"/>
          <ac:spMkLst>
            <pc:docMk/>
            <pc:sldMk cId="2774989411" sldId="264"/>
            <ac:spMk id="3" creationId="{7D4A4FD2-3B53-B5B9-CD8C-E4762FC72117}"/>
          </ac:spMkLst>
        </pc:spChg>
      </pc:sldChg>
      <pc:sldChg chg="modSp new mod">
        <pc:chgData name="Nicolas CARRERE" userId="69fffeb2-d65e-4acb-b3d7-1471ab5d75fc" providerId="ADAL" clId="{5EF2252C-595E-4318-8303-72FDE55DDD1A}" dt="2025-04-24T10:04:56.771" v="3739" actId="27636"/>
        <pc:sldMkLst>
          <pc:docMk/>
          <pc:sldMk cId="97690098" sldId="265"/>
        </pc:sldMkLst>
        <pc:spChg chg="mod">
          <ac:chgData name="Nicolas CARRERE" userId="69fffeb2-d65e-4acb-b3d7-1471ab5d75fc" providerId="ADAL" clId="{5EF2252C-595E-4318-8303-72FDE55DDD1A}" dt="2025-04-24T09:51:12.734" v="3304" actId="20577"/>
          <ac:spMkLst>
            <pc:docMk/>
            <pc:sldMk cId="97690098" sldId="265"/>
            <ac:spMk id="2" creationId="{683EA955-DB12-AD41-E6DF-8A0B04918D6C}"/>
          </ac:spMkLst>
        </pc:spChg>
        <pc:spChg chg="mod">
          <ac:chgData name="Nicolas CARRERE" userId="69fffeb2-d65e-4acb-b3d7-1471ab5d75fc" providerId="ADAL" clId="{5EF2252C-595E-4318-8303-72FDE55DDD1A}" dt="2025-04-24T10:04:56.771" v="3739" actId="27636"/>
          <ac:spMkLst>
            <pc:docMk/>
            <pc:sldMk cId="97690098" sldId="265"/>
            <ac:spMk id="3" creationId="{AF5ED4A3-D3CA-9896-B7F2-23540C638E34}"/>
          </ac:spMkLst>
        </pc:spChg>
      </pc:sldChg>
      <pc:sldChg chg="modSp new mod">
        <pc:chgData name="Nicolas CARRERE" userId="69fffeb2-d65e-4acb-b3d7-1471ab5d75fc" providerId="ADAL" clId="{5EF2252C-595E-4318-8303-72FDE55DDD1A}" dt="2025-04-24T10:29:10.298" v="3927" actId="20577"/>
        <pc:sldMkLst>
          <pc:docMk/>
          <pc:sldMk cId="3916211663" sldId="266"/>
        </pc:sldMkLst>
        <pc:spChg chg="mod">
          <ac:chgData name="Nicolas CARRERE" userId="69fffeb2-d65e-4acb-b3d7-1471ab5d75fc" providerId="ADAL" clId="{5EF2252C-595E-4318-8303-72FDE55DDD1A}" dt="2025-04-24T10:23:32.890" v="3752" actId="20577"/>
          <ac:spMkLst>
            <pc:docMk/>
            <pc:sldMk cId="3916211663" sldId="266"/>
            <ac:spMk id="2" creationId="{DF8A43FE-E550-9779-FCF9-542B1E05F590}"/>
          </ac:spMkLst>
        </pc:spChg>
        <pc:spChg chg="mod">
          <ac:chgData name="Nicolas CARRERE" userId="69fffeb2-d65e-4acb-b3d7-1471ab5d75fc" providerId="ADAL" clId="{5EF2252C-595E-4318-8303-72FDE55DDD1A}" dt="2025-04-24T10:29:10.298" v="3927" actId="20577"/>
          <ac:spMkLst>
            <pc:docMk/>
            <pc:sldMk cId="3916211663" sldId="266"/>
            <ac:spMk id="3" creationId="{A6406A75-141C-5663-5575-8C45AAD00192}"/>
          </ac:spMkLst>
        </pc:spChg>
      </pc:sldChg>
      <pc:sldChg chg="addSp modSp new mod">
        <pc:chgData name="Nicolas CARRERE" userId="69fffeb2-d65e-4acb-b3d7-1471ab5d75fc" providerId="ADAL" clId="{5EF2252C-595E-4318-8303-72FDE55DDD1A}" dt="2025-04-24T12:27:08.697" v="4913" actId="1076"/>
        <pc:sldMkLst>
          <pc:docMk/>
          <pc:sldMk cId="1372657047" sldId="267"/>
        </pc:sldMkLst>
        <pc:spChg chg="mod">
          <ac:chgData name="Nicolas CARRERE" userId="69fffeb2-d65e-4acb-b3d7-1471ab5d75fc" providerId="ADAL" clId="{5EF2252C-595E-4318-8303-72FDE55DDD1A}" dt="2025-04-24T12:14:20.613" v="3949" actId="20577"/>
          <ac:spMkLst>
            <pc:docMk/>
            <pc:sldMk cId="1372657047" sldId="267"/>
            <ac:spMk id="2" creationId="{BB8F8D4E-8A26-CB2D-9E39-C9D94062B056}"/>
          </ac:spMkLst>
        </pc:spChg>
        <pc:spChg chg="mod">
          <ac:chgData name="Nicolas CARRERE" userId="69fffeb2-d65e-4acb-b3d7-1471ab5d75fc" providerId="ADAL" clId="{5EF2252C-595E-4318-8303-72FDE55DDD1A}" dt="2025-04-24T12:27:05.747" v="4912" actId="1076"/>
          <ac:spMkLst>
            <pc:docMk/>
            <pc:sldMk cId="1372657047" sldId="267"/>
            <ac:spMk id="3" creationId="{D76A40E9-504C-D8BF-2D4A-60C969055F58}"/>
          </ac:spMkLst>
        </pc:spChg>
        <pc:spChg chg="add mod">
          <ac:chgData name="Nicolas CARRERE" userId="69fffeb2-d65e-4acb-b3d7-1471ab5d75fc" providerId="ADAL" clId="{5EF2252C-595E-4318-8303-72FDE55DDD1A}" dt="2025-04-24T12:26:32.842" v="4909" actId="20577"/>
          <ac:spMkLst>
            <pc:docMk/>
            <pc:sldMk cId="1372657047" sldId="267"/>
            <ac:spMk id="4" creationId="{FCC1FE5F-7FDC-AF28-7EB3-1064A61F4AD7}"/>
          </ac:spMkLst>
        </pc:spChg>
        <pc:picChg chg="add mod">
          <ac:chgData name="Nicolas CARRERE" userId="69fffeb2-d65e-4acb-b3d7-1471ab5d75fc" providerId="ADAL" clId="{5EF2252C-595E-4318-8303-72FDE55DDD1A}" dt="2025-04-24T12:27:08.697" v="4913" actId="1076"/>
          <ac:picMkLst>
            <pc:docMk/>
            <pc:sldMk cId="1372657047" sldId="267"/>
            <ac:picMk id="6" creationId="{7B0B8EBF-54BC-E7D1-9E08-A8EFDF19D37F}"/>
          </ac:picMkLst>
        </pc:picChg>
      </pc:sldChg>
      <pc:sldChg chg="modSp new mod">
        <pc:chgData name="Nicolas CARRERE" userId="69fffeb2-d65e-4acb-b3d7-1471ab5d75fc" providerId="ADAL" clId="{5EF2252C-595E-4318-8303-72FDE55DDD1A}" dt="2025-04-24T13:17:27.844" v="5002" actId="15"/>
        <pc:sldMkLst>
          <pc:docMk/>
          <pc:sldMk cId="4198824345" sldId="268"/>
        </pc:sldMkLst>
        <pc:spChg chg="mod">
          <ac:chgData name="Nicolas CARRERE" userId="69fffeb2-d65e-4acb-b3d7-1471ab5d75fc" providerId="ADAL" clId="{5EF2252C-595E-4318-8303-72FDE55DDD1A}" dt="2025-04-24T13:16:30.036" v="4957" actId="20577"/>
          <ac:spMkLst>
            <pc:docMk/>
            <pc:sldMk cId="4198824345" sldId="268"/>
            <ac:spMk id="2" creationId="{6650CBB6-DC54-2980-0FEE-03F68CD1E5EE}"/>
          </ac:spMkLst>
        </pc:spChg>
        <pc:spChg chg="mod">
          <ac:chgData name="Nicolas CARRERE" userId="69fffeb2-d65e-4acb-b3d7-1471ab5d75fc" providerId="ADAL" clId="{5EF2252C-595E-4318-8303-72FDE55DDD1A}" dt="2025-04-24T13:17:27.844" v="5002" actId="15"/>
          <ac:spMkLst>
            <pc:docMk/>
            <pc:sldMk cId="4198824345" sldId="268"/>
            <ac:spMk id="3" creationId="{690F06D9-EBD4-1F54-F11C-AE529494B748}"/>
          </ac:spMkLst>
        </pc:spChg>
      </pc:sldChg>
      <pc:sldChg chg="modSp new mod">
        <pc:chgData name="Nicolas CARRERE" userId="69fffeb2-d65e-4acb-b3d7-1471ab5d75fc" providerId="ADAL" clId="{5EF2252C-595E-4318-8303-72FDE55DDD1A}" dt="2025-04-24T13:28:06.988" v="5329" actId="20577"/>
        <pc:sldMkLst>
          <pc:docMk/>
          <pc:sldMk cId="2424037621" sldId="269"/>
        </pc:sldMkLst>
        <pc:spChg chg="mod">
          <ac:chgData name="Nicolas CARRERE" userId="69fffeb2-d65e-4acb-b3d7-1471ab5d75fc" providerId="ADAL" clId="{5EF2252C-595E-4318-8303-72FDE55DDD1A}" dt="2025-04-24T13:25:08.068" v="5041" actId="20577"/>
          <ac:spMkLst>
            <pc:docMk/>
            <pc:sldMk cId="2424037621" sldId="269"/>
            <ac:spMk id="2" creationId="{7E72210B-0C99-DD33-038E-F3FF3FE8374F}"/>
          </ac:spMkLst>
        </pc:spChg>
        <pc:spChg chg="mod">
          <ac:chgData name="Nicolas CARRERE" userId="69fffeb2-d65e-4acb-b3d7-1471ab5d75fc" providerId="ADAL" clId="{5EF2252C-595E-4318-8303-72FDE55DDD1A}" dt="2025-04-24T13:28:06.988" v="5329" actId="20577"/>
          <ac:spMkLst>
            <pc:docMk/>
            <pc:sldMk cId="2424037621" sldId="269"/>
            <ac:spMk id="3" creationId="{7916AA01-E203-FA8B-E179-AB0935C823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B6844F-F90C-075F-87B3-D57EF2EB2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921692-8304-DC43-F86B-0D40331C4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2CCF27-BC7D-FDBE-08CB-529257C35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2D6572-B866-F9AB-DA35-49EF5B79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07E3F7-C0E3-B628-090B-70B4D9309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14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F3A079-177F-D5E0-ECCC-78B1B520A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537194-EE24-F389-4A5C-F0E6E1A26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55C25E-A280-2460-952F-BC75F209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C23BF2-85B8-DA9D-324E-5BA15B1A2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02308B-19A6-0EDC-E498-80CF62E2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93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63DB56-DBA7-7AB4-AC57-CDAEED747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6D49CA6-B096-C5C6-06F4-CB6171877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96B9B-B323-AECB-7BCA-FE09816F9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7008DE-6D79-30FE-8ACF-CA1AACDF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08B491-DE05-1B6B-C979-3F215A35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44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8C000-B80C-F06B-797D-D3406A5F5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A6326C-5BAE-8016-5E7B-4BF51E6CC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E18E28-7DF1-BA46-3F2C-5BC11ED5A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6B9DCB-0C05-40EC-3BE6-F4CC82A4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DF29FB-506D-3ACC-AD2C-FEEDEC49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50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EC8E2-4087-6B9C-04E7-1DE3EE18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0D5482-7C8C-469B-0DC1-C775E6F91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96973-73AB-846F-2940-4E2EBEF02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62FBEA-C88D-90AE-F713-466F55914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8A0C9B-7568-C9E2-BD55-CB51AFBE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32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57CFB-4959-4018-F60F-F889724BC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58A14C-E8F5-EE78-CD6F-BA3A825E1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B3CA93-5E76-66C3-0C3B-39229859A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5389C1-21F7-B84F-C430-D8272DA40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210DE1-A263-746C-2AF1-90559B63C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E68713-BBB8-A2A8-6BB6-B77CE928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5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A75DC-71DA-0AFE-38AA-4B2EBFD78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57A485-ADA4-9A54-1DB2-8EB8C1514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7978C2-D203-39B0-C7D7-0B87BFCC4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A98FB5-73E8-B4CF-1006-01163F61B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47B7130-C986-6A4F-F0C1-D6D4194A5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6FDF057-E623-66BC-D896-AE2BCCBC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978EC2-F774-9089-B84A-02A47D167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34197B-C0BE-B225-81DA-68926B0AF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36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6750AC-F007-11C1-CAA0-11ED30B05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649E831-FC8B-FA73-1143-3CB2C606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031479-3717-E80E-FE7C-CBED827D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60EEE7-FDC3-A46E-946E-7B8D5D0B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06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6C95F6-1C6A-F264-C475-1EE8B2AD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7454CD8-22A1-7B43-0C60-C71D28CE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AEF6D8-B5BE-B8FE-F150-7B603CE07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2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A71CC-ED77-41A8-1CD1-D16A76771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BB1AE9-980E-3314-AFA8-77AF6131D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28847C-1BBA-20B4-A0EB-ED01AF82D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4E85AC-7DCC-09B8-C2EF-A6432FB7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A53D51-A743-B008-419B-4E4810F9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3CD744-83A9-B04C-AC70-961F63FFF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37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DFC61-4DF1-591E-22B3-45AE12D34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01B2C1-4047-10F0-2D9B-97E76A961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491910-EB89-18F1-AEFE-D5F67A710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6F1C1E-66DA-35BC-407A-27522F48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95E6BB-8948-88F1-CBAA-E0AF2AEE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F01CAA-4895-B776-C3AB-1831DA9E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96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B50407-50F4-0C84-FC53-ACAA089F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C713CF-0988-A27C-E539-1A63EE8A4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B255D6-E425-C4F0-3EFC-E1C24274B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A508CF-56C0-44F7-BE90-FFDC8DCAEC1A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F7111D-08F1-55F4-6BB4-8384D79F3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EE4146-748B-8DA2-16FA-EDDE48A6C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0A072B-6801-492B-AAE6-712C920EB6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58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A1AA948-799B-447D-CB80-06468DE0F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681355"/>
          </a:xfrm>
        </p:spPr>
        <p:txBody>
          <a:bodyPr>
            <a:normAutofit fontScale="90000"/>
          </a:bodyPr>
          <a:lstStyle/>
          <a:p>
            <a:r>
              <a:rPr lang="fr-FR" dirty="0"/>
              <a:t>Routine d’acquisition de données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A0C637-16F4-9644-CCFD-D1C004C4E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46480"/>
            <a:ext cx="5157787" cy="41656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Power </a:t>
            </a:r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7C637C-C09D-F3E2-476A-FDC67E69A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50720"/>
            <a:ext cx="5157787" cy="423894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Suppression de colonnes inutiles</a:t>
            </a:r>
          </a:p>
          <a:p>
            <a:r>
              <a:rPr lang="fr-FR" dirty="0"/>
              <a:t>Vérifier les entêtes 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Transformations de données faisables dans </a:t>
            </a:r>
            <a:r>
              <a:rPr lang="fr-FR" dirty="0" err="1"/>
              <a:t>PQEx</a:t>
            </a:r>
            <a:endParaRPr lang="fr-FR" dirty="0"/>
          </a:p>
          <a:p>
            <a:r>
              <a:rPr lang="fr-FR" dirty="0"/>
              <a:t>Renommer toutes les étapes</a:t>
            </a:r>
          </a:p>
          <a:p>
            <a:r>
              <a:rPr lang="fr-FR" dirty="0"/>
              <a:t>Supprimer l’inutile aujourd’hui (Colonnes, Lignes, étapes)</a:t>
            </a:r>
          </a:p>
          <a:p>
            <a:pPr lvl="1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CB8AF5D-0092-EFED-F7A7-A74B65E72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46480"/>
            <a:ext cx="5183188" cy="41656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Power BI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572502D6-69D6-D841-F36F-321995283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727835"/>
            <a:ext cx="5183188" cy="446182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Créer </a:t>
            </a:r>
            <a:r>
              <a:rPr lang="fr-FR"/>
              <a:t>le calendrier</a:t>
            </a:r>
          </a:p>
          <a:p>
            <a:r>
              <a:rPr lang="fr-FR" dirty="0"/>
              <a:t>Relier les tables</a:t>
            </a:r>
          </a:p>
          <a:p>
            <a:r>
              <a:rPr lang="fr-FR" dirty="0"/>
              <a:t>N’utiliser que des mesures explicites (mesures calculées) dans une table des mesures</a:t>
            </a:r>
          </a:p>
        </p:txBody>
      </p:sp>
    </p:spTree>
    <p:extLst>
      <p:ext uri="{BB962C8B-B14F-4D97-AF65-F5344CB8AC3E}">
        <p14:creationId xmlns:p14="http://schemas.microsoft.com/office/powerpoint/2010/main" val="1724926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3EA955-DB12-AD41-E6DF-8A0B04918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</a:t>
            </a:r>
            <a:r>
              <a:rPr lang="fr-FR" dirty="0" err="1"/>
              <a:t>UseRelationship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ED4A3-D3CA-9896-B7F2-23540C638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Afficher dans l’entête du rapport, le nombre de client en fonction de la date compte fidélité (clients) et qui doit être filtré en fonction du segment année</a:t>
            </a:r>
          </a:p>
          <a:p>
            <a:endParaRPr lang="fr-FR" dirty="0"/>
          </a:p>
          <a:p>
            <a:r>
              <a:rPr lang="fr-FR" dirty="0"/>
              <a:t>Compter le nombre de clients</a:t>
            </a:r>
          </a:p>
          <a:p>
            <a:r>
              <a:rPr lang="fr-FR" dirty="0"/>
              <a:t>Utiliser la relation Date à Date compte fidélité</a:t>
            </a:r>
          </a:p>
          <a:p>
            <a:endParaRPr lang="fr-FR" dirty="0"/>
          </a:p>
          <a:p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1"/>
            <a:r>
              <a:rPr lang="fr-FR" dirty="0" err="1"/>
              <a:t>CountRows</a:t>
            </a:r>
            <a:r>
              <a:rPr lang="fr-FR" dirty="0"/>
              <a:t>(Clients),</a:t>
            </a:r>
          </a:p>
          <a:p>
            <a:pPr lvl="1"/>
            <a:r>
              <a:rPr lang="fr-FR" dirty="0" err="1"/>
              <a:t>UseRelationship</a:t>
            </a:r>
            <a:r>
              <a:rPr lang="fr-FR" dirty="0"/>
              <a:t>([Date], [Date compte fidélité])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690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8A43FE-E550-9779-FCF9-542B1E05F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406A75-141C-5663-5575-8C45AAD00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Chiffre d’affaires</a:t>
            </a:r>
          </a:p>
          <a:p>
            <a:r>
              <a:rPr lang="fr-FR" dirty="0"/>
              <a:t>La même période l’année précédant la sélection</a:t>
            </a:r>
          </a:p>
          <a:p>
            <a:endParaRPr lang="fr-FR" dirty="0"/>
          </a:p>
          <a:p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1"/>
            <a:r>
              <a:rPr lang="fr-FR" dirty="0"/>
              <a:t>[Chiffre d’affaires]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 err="1"/>
              <a:t>SamePeriodLastYear</a:t>
            </a:r>
            <a:r>
              <a:rPr lang="fr-FR" dirty="0"/>
              <a:t>(Calendrier[Date])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621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F8D4E-8A26-CB2D-9E39-C9D94062B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TD : Stocks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6A40E9-504C-D8BF-2D4A-60C969055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346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Charger les données du fichier Stock.csv dans une table « Stocks »</a:t>
            </a:r>
          </a:p>
          <a:p>
            <a:r>
              <a:rPr lang="fr-FR" dirty="0"/>
              <a:t>Sélectionner les colonnes « Année », « Mois » et « Id Produit », par clic droit sur la sélection, dépivoter les autres colonnes</a:t>
            </a:r>
          </a:p>
          <a:p>
            <a:r>
              <a:rPr lang="fr-FR" dirty="0"/>
              <a:t>Renommer les colonnes Attribut en Dépôt et valeur en « unité en stock » =&gt; en utilisant la barre de formule</a:t>
            </a:r>
          </a:p>
          <a:p>
            <a:r>
              <a:rPr lang="fr-FR" dirty="0"/>
              <a:t>Fusionner Mois et Année, dans cet ordre, séparées par un espace dans une colonne Date inventaire</a:t>
            </a:r>
          </a:p>
          <a:p>
            <a:r>
              <a:rPr lang="fr-FR" dirty="0"/>
              <a:t>Convertir Date inventaire en type Date</a:t>
            </a:r>
          </a:p>
          <a:p>
            <a:r>
              <a:rPr lang="fr-FR" dirty="0"/>
              <a:t>Transformer la colonne Date inventaire pour afficher la date de fin de mois</a:t>
            </a:r>
          </a:p>
          <a:p>
            <a:r>
              <a:rPr lang="fr-FR" dirty="0"/>
              <a:t>Dans Power BI, relier Stocks à Produit par Id produit et index et à Calendrier par Date inventaire et Date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C1FE5F-7FDC-AF28-7EB3-1064A61F4AD7}"/>
              </a:ext>
            </a:extLst>
          </p:cNvPr>
          <p:cNvSpPr txBox="1"/>
          <p:nvPr/>
        </p:nvSpPr>
        <p:spPr>
          <a:xfrm>
            <a:off x="4460241" y="71120"/>
            <a:ext cx="7437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Afficher l’évolution du stock à fin d’année, dans une nouvelle page ou dans la page 1 (attention interaction segment)</a:t>
            </a:r>
          </a:p>
          <a:p>
            <a:r>
              <a:rPr lang="fr-FR" dirty="0" err="1"/>
              <a:t>ClosingBalanceYear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B0B8EBF-54BC-E7D1-9E08-A8EFDF19D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517" y="1019050"/>
            <a:ext cx="6897063" cy="11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57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50CBB6-DC54-2980-0FEE-03F68CD1E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 Cumulé par année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0F06D9-EBD4-1F54-F11C-AE529494B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1"/>
            <a:r>
              <a:rPr lang="fr-FR" dirty="0"/>
              <a:t>Chiffre d’affaires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DATESYTD(Calendrier[Date])</a:t>
            </a:r>
          </a:p>
          <a:p>
            <a:r>
              <a:rPr lang="fr-FR" dirty="0"/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824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72210B-0C99-DD33-038E-F3FF3FE83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CA cumulé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16AA01-E203-FA8B-E179-AB0935C82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ci-dessus calculant</a:t>
            </a:r>
          </a:p>
          <a:p>
            <a:r>
              <a:rPr lang="fr-FR" dirty="0"/>
              <a:t>Le chiffre d’affaires cumulé (DATEYTD) décaler dans le temps (</a:t>
            </a:r>
            <a:r>
              <a:rPr lang="fr-FR" dirty="0" err="1"/>
              <a:t>SamePeriodLastYear</a:t>
            </a:r>
            <a:r>
              <a:rPr lang="fr-FR" dirty="0"/>
              <a:t>)</a:t>
            </a:r>
          </a:p>
          <a:p>
            <a:endParaRPr lang="fr-FR" dirty="0"/>
          </a:p>
          <a:p>
            <a:pPr lvl="1"/>
            <a:r>
              <a:rPr lang="fr-FR" dirty="0"/>
              <a:t>Décaler CA cumulé d’un an dans le passé</a:t>
            </a:r>
          </a:p>
          <a:p>
            <a:pPr lvl="1"/>
            <a:r>
              <a:rPr lang="fr-FR" dirty="0"/>
              <a:t>Cumuler CA N-1</a:t>
            </a:r>
          </a:p>
          <a:p>
            <a:pPr lvl="1"/>
            <a:r>
              <a:rPr lang="fr-FR" dirty="0"/>
              <a:t>Décaler et cumuler CA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Afficher CA cumulé N-1 dans les valeurs de </a:t>
            </a:r>
            <a:r>
              <a:rPr lang="fr-FR"/>
              <a:t>la matrice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03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E2D7ABED-9AF2-0FAA-5E3B-290216E05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60833C59-27CD-5C72-0D36-DF514B0AF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l’aide de l’onglet « Ajouter une colonne » créer une colonne affichant le nom du produit dans une colonne « Produit » en utilisant l’outil Texte avant le délimiteur </a:t>
            </a:r>
          </a:p>
          <a:p>
            <a:r>
              <a:rPr lang="fr-FR" dirty="0"/>
              <a:t>Délimiteur utiliser personnalisé : «  ( »</a:t>
            </a:r>
          </a:p>
        </p:txBody>
      </p:sp>
    </p:spTree>
    <p:extLst>
      <p:ext uri="{BB962C8B-B14F-4D97-AF65-F5344CB8AC3E}">
        <p14:creationId xmlns:p14="http://schemas.microsoft.com/office/powerpoint/2010/main" val="190733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D88E09-F534-3046-68E5-DB261890B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Transformation vide vers autre colonne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5A98E0-27AF-CA77-9B41-81E577B5A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Date de règlement est vide alors</a:t>
            </a:r>
          </a:p>
          <a:p>
            <a:pPr lvl="1"/>
            <a:r>
              <a:rPr lang="fr-FR" dirty="0"/>
              <a:t>Utiliser les valeurs de la colonne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les valeurs de la colonne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1461938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667F67-260B-6FCB-3A01-31276517E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2F7152-0634-2BF7-7F6A-0075A9FF1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colonne « Volume » affichant</a:t>
            </a:r>
          </a:p>
          <a:p>
            <a:pPr lvl="1"/>
            <a:r>
              <a:rPr lang="fr-FR" dirty="0"/>
              <a:t>Faible si Quantité &lt;= 10</a:t>
            </a:r>
          </a:p>
          <a:p>
            <a:pPr lvl="1"/>
            <a:r>
              <a:rPr lang="fr-FR" dirty="0"/>
              <a:t>Moyen si Quantité &lt;= 20</a:t>
            </a:r>
          </a:p>
          <a:p>
            <a:pPr lvl="1"/>
            <a:r>
              <a:rPr lang="fr-FR" dirty="0"/>
              <a:t>Elevé sinon</a:t>
            </a:r>
          </a:p>
          <a:p>
            <a:r>
              <a:rPr lang="fr-FR" dirty="0"/>
              <a:t>Typer la colonne Volume au format texte</a:t>
            </a:r>
          </a:p>
        </p:txBody>
      </p:sp>
    </p:spTree>
    <p:extLst>
      <p:ext uri="{BB962C8B-B14F-4D97-AF65-F5344CB8AC3E}">
        <p14:creationId xmlns:p14="http://schemas.microsoft.com/office/powerpoint/2010/main" val="257151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E673A7-E738-875A-80FD-F963E5C1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Recueil des besoins répartition des quantités commandées par produit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580586-C73B-FC85-406C-CD694151F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Données à utiliser =&gt; Quantité de vente</a:t>
            </a:r>
          </a:p>
          <a:p>
            <a:r>
              <a:rPr lang="fr-FR" dirty="0"/>
              <a:t>Quelle est l’agrégation de données =&gt; Somme d’une colonne</a:t>
            </a:r>
          </a:p>
          <a:p>
            <a:r>
              <a:rPr lang="fr-FR" dirty="0"/>
              <a:t>Quel graphique =&gt; Barres empilées</a:t>
            </a:r>
          </a:p>
          <a:p>
            <a:r>
              <a:rPr lang="fr-FR" dirty="0"/>
              <a:t>Quelles couleurs (7% daltonien) =&gt; Rester sur les couleurs de base</a:t>
            </a:r>
          </a:p>
          <a:p>
            <a:endParaRPr lang="fr-FR" dirty="0"/>
          </a:p>
          <a:p>
            <a:r>
              <a:rPr lang="fr-FR" dirty="0"/>
              <a:t>Qté </a:t>
            </a:r>
            <a:r>
              <a:rPr lang="fr-FR" dirty="0" err="1"/>
              <a:t>cdée</a:t>
            </a:r>
            <a:r>
              <a:rPr lang="fr-FR" dirty="0"/>
              <a:t> = SUM(Ventes[Quantité])</a:t>
            </a:r>
          </a:p>
        </p:txBody>
      </p:sp>
    </p:spTree>
    <p:extLst>
      <p:ext uri="{BB962C8B-B14F-4D97-AF65-F5344CB8AC3E}">
        <p14:creationId xmlns:p14="http://schemas.microsoft.com/office/powerpoint/2010/main" val="122259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5183E3-62AD-A1FC-375B-AA971B522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Ajouter le chiffre d’affaires à l’info-bulle du graph barres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17886B-15FB-CC26-4786-66B9E57AA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Somme Quantité * Prix de vente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: Ventes</a:t>
            </a:r>
          </a:p>
          <a:p>
            <a:pPr lvl="1"/>
            <a:r>
              <a:rPr lang="fr-FR" dirty="0"/>
              <a:t>Calcul : Quantité * champs dans table reliée Prix de vente</a:t>
            </a:r>
          </a:p>
          <a:p>
            <a:pPr lvl="1"/>
            <a:endParaRPr lang="fr-FR" dirty="0"/>
          </a:p>
          <a:p>
            <a:r>
              <a:rPr lang="fr-FR" dirty="0"/>
              <a:t>Chiffre d’affaires = SUMX</a:t>
            </a:r>
            <a:r>
              <a:rPr lang="fr-FR" dirty="0">
                <a:solidFill>
                  <a:srgbClr val="FF0000"/>
                </a:solidFill>
              </a:rPr>
              <a:t>(</a:t>
            </a:r>
          </a:p>
          <a:p>
            <a:pPr lvl="1"/>
            <a:r>
              <a:rPr lang="fr-FR" dirty="0"/>
              <a:t>Ventes,</a:t>
            </a:r>
          </a:p>
          <a:p>
            <a:pPr lvl="1"/>
            <a:r>
              <a:rPr lang="fr-FR" dirty="0"/>
              <a:t>Ventes[Quantité] * RELATED</a:t>
            </a:r>
            <a:r>
              <a:rPr lang="fr-FR" dirty="0">
                <a:solidFill>
                  <a:srgbClr val="00B050"/>
                </a:solidFill>
              </a:rPr>
              <a:t>(</a:t>
            </a:r>
            <a:r>
              <a:rPr lang="fr-FR" dirty="0"/>
              <a:t>Produits[Prix de vente]</a:t>
            </a:r>
            <a:r>
              <a:rPr lang="fr-FR" dirty="0">
                <a:solidFill>
                  <a:srgbClr val="00B050"/>
                </a:solidFill>
              </a:rPr>
              <a:t>)</a:t>
            </a:r>
          </a:p>
          <a:p>
            <a:r>
              <a:rPr lang="fr-FR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957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F95F62-0D9B-6046-7FAC-1D905CF90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Marges moyennes par canal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755133-1C85-06A8-4FB8-BAB79AF7B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Afficher un camembert présentant les Marges moyennes par canal</a:t>
            </a:r>
          </a:p>
          <a:p>
            <a:pPr lvl="1"/>
            <a:r>
              <a:rPr lang="fr-FR" dirty="0"/>
              <a:t>Créer une mesure Marge moyenne calculant à l’aide de </a:t>
            </a:r>
            <a:r>
              <a:rPr lang="fr-FR" dirty="0" err="1"/>
              <a:t>AverageX</a:t>
            </a:r>
            <a:endParaRPr lang="fr-FR" dirty="0"/>
          </a:p>
          <a:p>
            <a:pPr lvl="2"/>
            <a:r>
              <a:rPr lang="fr-FR" dirty="0"/>
              <a:t>moyenne Quantité * (Prix de vente – Prix d’achat)</a:t>
            </a:r>
          </a:p>
          <a:p>
            <a:pPr lvl="1"/>
            <a:r>
              <a:rPr lang="fr-FR" dirty="0"/>
              <a:t>Insérer un graphique secteur</a:t>
            </a:r>
          </a:p>
          <a:p>
            <a:pPr lvl="2"/>
            <a:r>
              <a:rPr lang="fr-FR" dirty="0"/>
              <a:t>Légende : Canal (ventes)</a:t>
            </a:r>
          </a:p>
          <a:p>
            <a:pPr lvl="2"/>
            <a:r>
              <a:rPr lang="fr-FR" dirty="0"/>
              <a:t>Valeur : Marge moyenne</a:t>
            </a:r>
          </a:p>
          <a:p>
            <a:pPr lvl="2"/>
            <a:endParaRPr lang="fr-FR" dirty="0"/>
          </a:p>
          <a:p>
            <a:r>
              <a:rPr lang="fr-FR" dirty="0" err="1"/>
              <a:t>AverageX</a:t>
            </a:r>
            <a:endParaRPr lang="fr-FR" dirty="0"/>
          </a:p>
          <a:p>
            <a:pPr lvl="1"/>
            <a:r>
              <a:rPr lang="fr-FR" dirty="0"/>
              <a:t>Table : Ventes</a:t>
            </a:r>
          </a:p>
          <a:p>
            <a:pPr lvl="1"/>
            <a:r>
              <a:rPr lang="fr-FR" dirty="0"/>
              <a:t>Calcul : Quantité * (champ relié Prix de vente – champ relié Prix d’achat)</a:t>
            </a:r>
          </a:p>
        </p:txBody>
      </p:sp>
    </p:spTree>
    <p:extLst>
      <p:ext uri="{BB962C8B-B14F-4D97-AF65-F5344CB8AC3E}">
        <p14:creationId xmlns:p14="http://schemas.microsoft.com/office/powerpoint/2010/main" val="949366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8118BD-2386-8C3D-3CEC-8342B5DC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CFB9DE-643E-CDC2-48EB-447C3B52A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Charger les « </a:t>
            </a:r>
            <a:r>
              <a:rPr lang="fr-FR" dirty="0" err="1"/>
              <a:t>Données_clients</a:t>
            </a:r>
            <a:r>
              <a:rPr lang="fr-FR" dirty="0"/>
              <a:t> » du fichier Clients.xlsx dans une table « Clients »</a:t>
            </a:r>
          </a:p>
          <a:p>
            <a:r>
              <a:rPr lang="fr-FR" dirty="0"/>
              <a:t>Attention, typer les colonnes CP et Département au format texte</a:t>
            </a:r>
          </a:p>
          <a:p>
            <a:r>
              <a:rPr lang="fr-FR" dirty="0"/>
              <a:t>Fusionner Nom et Prénom dans cet ordre, séparés par un espace dans colonne « Contact », par clic droit.</a:t>
            </a:r>
          </a:p>
          <a:p>
            <a:r>
              <a:rPr lang="fr-FR" dirty="0"/>
              <a:t>Dans Power BI, relier les tables Ventes et Clients par </a:t>
            </a:r>
            <a:r>
              <a:rPr lang="fr-FR" dirty="0" err="1"/>
              <a:t>l’Id</a:t>
            </a:r>
            <a:r>
              <a:rPr lang="fr-FR" dirty="0"/>
              <a:t> Client</a:t>
            </a:r>
          </a:p>
          <a:p>
            <a:r>
              <a:rPr lang="fr-FR" dirty="0"/>
              <a:t>Créer la mesure, « Nb de clients » au portefeuille, comptant le nombre de lignes de la table clients (COUNTROWS)</a:t>
            </a:r>
          </a:p>
          <a:p>
            <a:r>
              <a:rPr lang="fr-FR" dirty="0"/>
              <a:t>Afficher dans une carte géographique le nombre de clients par ville</a:t>
            </a:r>
          </a:p>
        </p:txBody>
      </p:sp>
    </p:spTree>
    <p:extLst>
      <p:ext uri="{BB962C8B-B14F-4D97-AF65-F5344CB8AC3E}">
        <p14:creationId xmlns:p14="http://schemas.microsoft.com/office/powerpoint/2010/main" val="218214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0F0A41-2AD6-EC1E-1343-E08BFACFC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Mesure Qté livrée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A4FD2-3B53-B5B9-CD8C-E4762FC72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1825625"/>
            <a:ext cx="11643360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Somme de Quantité</a:t>
            </a:r>
          </a:p>
          <a:p>
            <a:r>
              <a:rPr lang="fr-FR" dirty="0"/>
              <a:t>Filtrer les données du calendrier vers la date de livraison</a:t>
            </a:r>
          </a:p>
          <a:p>
            <a:endParaRPr lang="fr-FR" dirty="0"/>
          </a:p>
          <a:p>
            <a:r>
              <a:rPr lang="fr-FR" dirty="0"/>
              <a:t>Somme de quantité</a:t>
            </a:r>
          </a:p>
          <a:p>
            <a:r>
              <a:rPr lang="fr-FR" dirty="0"/>
              <a:t>Utiliser la relation allant de Date du calendrier vers Date de livraison</a:t>
            </a:r>
          </a:p>
          <a:p>
            <a:endParaRPr lang="fr-FR" dirty="0"/>
          </a:p>
          <a:p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1"/>
            <a:r>
              <a:rPr lang="fr-FR" dirty="0"/>
              <a:t>SUM(Ventes[Quantité]),</a:t>
            </a:r>
          </a:p>
          <a:p>
            <a:pPr lvl="1"/>
            <a:r>
              <a:rPr lang="fr-FR" dirty="0" err="1"/>
              <a:t>UseRelationship</a:t>
            </a:r>
            <a:r>
              <a:rPr lang="fr-FR" dirty="0"/>
              <a:t>(Calendrier[Date], Ventes[Date de livraison])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749894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782</Words>
  <Application>Microsoft Office PowerPoint</Application>
  <PresentationFormat>Grand écran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Thème Office</vt:lpstr>
      <vt:lpstr>Routine d’acquisition de données</vt:lpstr>
      <vt:lpstr>Exercice</vt:lpstr>
      <vt:lpstr>Transformation vide vers autre colonne</vt:lpstr>
      <vt:lpstr>Exercice Volume</vt:lpstr>
      <vt:lpstr>Recueil des besoins répartition des quantités commandées par produit</vt:lpstr>
      <vt:lpstr>Ajouter le chiffre d’affaires à l’info-bulle du graph barres</vt:lpstr>
      <vt:lpstr>Exercice : Marges moyennes par canal</vt:lpstr>
      <vt:lpstr>Exercice : clients</vt:lpstr>
      <vt:lpstr>Mesure Qté livrée</vt:lpstr>
      <vt:lpstr>Exercice UseRelationship</vt:lpstr>
      <vt:lpstr>CA vs CA N-1</vt:lpstr>
      <vt:lpstr>TD : Stocks</vt:lpstr>
      <vt:lpstr>CA Cumulé par année</vt:lpstr>
      <vt:lpstr>Exercice CA cumulé N-1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2025-04-23T08:03:18Z</dcterms:created>
  <dcterms:modified xsi:type="dcterms:W3CDTF">2025-04-24T13:28:10Z</dcterms:modified>
</cp:coreProperties>
</file>